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91" r:id="rId4"/>
    <p:sldId id="267" r:id="rId5"/>
    <p:sldId id="292" r:id="rId6"/>
    <p:sldId id="293" r:id="rId7"/>
    <p:sldId id="261" r:id="rId8"/>
    <p:sldId id="295" r:id="rId9"/>
    <p:sldId id="296" r:id="rId10"/>
    <p:sldId id="298" r:id="rId11"/>
    <p:sldId id="299" r:id="rId12"/>
    <p:sldId id="297" r:id="rId13"/>
    <p:sldId id="274" r:id="rId14"/>
    <p:sldId id="300" r:id="rId15"/>
  </p:sldIdLst>
  <p:sldSz cx="9144000" cy="5143500" type="screen16x9"/>
  <p:notesSz cx="6858000" cy="9144000"/>
  <p:embeddedFontLst>
    <p:embeddedFont>
      <p:font typeface="Alegreya SemiBold" charset="0"/>
      <p:regular r:id="rId17"/>
      <p:bold r:id="rId18"/>
      <p:italic r:id="rId19"/>
      <p:boldItalic r:id="rId20"/>
    </p:embeddedFont>
    <p:embeddedFont>
      <p:font typeface="Asap" charset="0"/>
      <p:regular r:id="rId21"/>
      <p:bold r:id="rId22"/>
      <p:italic r:id="rId23"/>
      <p:boldItalic r:id="rId24"/>
    </p:embeddedFont>
    <p:embeddedFont>
      <p:font typeface="Antique Olive" pitchFamily="34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90C73784-1983-4C06-8530-1A9922C555F1}">
  <a:tblStyle styleId="{90C73784-1983-4C06-8530-1A9922C555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596" y="-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da10d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da10d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da10d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da10d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da10d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da10d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56e8c6212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56e8c6212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da10d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da10d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da10d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da10d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56e8c6212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56e8c6212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56e8c6212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56e8c6212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da10d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da10d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da10d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da10d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6e8c621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6e8c621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da10d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da10d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da10d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da10d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 flipH="1">
            <a:off x="-512493" y="-568073"/>
            <a:ext cx="10148137" cy="6314239"/>
            <a:chOff x="-360093" y="-568073"/>
            <a:chExt cx="10148137" cy="6314239"/>
          </a:xfrm>
        </p:grpSpPr>
        <p:sp>
          <p:nvSpPr>
            <p:cNvPr id="11" name="Google Shape;11;p2"/>
            <p:cNvSpPr/>
            <p:nvPr/>
          </p:nvSpPr>
          <p:spPr>
            <a:xfrm>
              <a:off x="232455" y="1124076"/>
              <a:ext cx="1411682" cy="2819587"/>
            </a:xfrm>
            <a:custGeom>
              <a:avLst/>
              <a:gdLst/>
              <a:ahLst/>
              <a:cxnLst/>
              <a:rect l="l" t="t" r="r" b="b"/>
              <a:pathLst>
                <a:path w="22421" h="44782" extrusionOk="0">
                  <a:moveTo>
                    <a:pt x="20193" y="314"/>
                  </a:moveTo>
                  <a:cubicBezTo>
                    <a:pt x="20214" y="314"/>
                    <a:pt x="20234" y="315"/>
                    <a:pt x="20255" y="317"/>
                  </a:cubicBezTo>
                  <a:cubicBezTo>
                    <a:pt x="20179" y="349"/>
                    <a:pt x="20109" y="380"/>
                    <a:pt x="20040" y="412"/>
                  </a:cubicBezTo>
                  <a:cubicBezTo>
                    <a:pt x="20011" y="404"/>
                    <a:pt x="19981" y="400"/>
                    <a:pt x="19952" y="400"/>
                  </a:cubicBezTo>
                  <a:cubicBezTo>
                    <a:pt x="19865" y="400"/>
                    <a:pt x="19781" y="438"/>
                    <a:pt x="19729" y="532"/>
                  </a:cubicBezTo>
                  <a:cubicBezTo>
                    <a:pt x="19723" y="545"/>
                    <a:pt x="19717" y="551"/>
                    <a:pt x="19717" y="564"/>
                  </a:cubicBezTo>
                  <a:cubicBezTo>
                    <a:pt x="19672" y="583"/>
                    <a:pt x="19628" y="602"/>
                    <a:pt x="19584" y="627"/>
                  </a:cubicBezTo>
                  <a:cubicBezTo>
                    <a:pt x="19572" y="625"/>
                    <a:pt x="19560" y="624"/>
                    <a:pt x="19548" y="624"/>
                  </a:cubicBezTo>
                  <a:cubicBezTo>
                    <a:pt x="19528" y="624"/>
                    <a:pt x="19506" y="628"/>
                    <a:pt x="19482" y="640"/>
                  </a:cubicBezTo>
                  <a:cubicBezTo>
                    <a:pt x="19299" y="716"/>
                    <a:pt x="19115" y="805"/>
                    <a:pt x="18938" y="900"/>
                  </a:cubicBezTo>
                  <a:cubicBezTo>
                    <a:pt x="19001" y="855"/>
                    <a:pt x="19064" y="817"/>
                    <a:pt x="19128" y="779"/>
                  </a:cubicBezTo>
                  <a:cubicBezTo>
                    <a:pt x="19379" y="623"/>
                    <a:pt x="19819" y="314"/>
                    <a:pt x="20193" y="314"/>
                  </a:cubicBezTo>
                  <a:close/>
                  <a:moveTo>
                    <a:pt x="20534" y="551"/>
                  </a:moveTo>
                  <a:cubicBezTo>
                    <a:pt x="20578" y="665"/>
                    <a:pt x="20629" y="786"/>
                    <a:pt x="20673" y="900"/>
                  </a:cubicBezTo>
                  <a:cubicBezTo>
                    <a:pt x="20705" y="1064"/>
                    <a:pt x="20730" y="1235"/>
                    <a:pt x="20755" y="1375"/>
                  </a:cubicBezTo>
                  <a:cubicBezTo>
                    <a:pt x="20622" y="1153"/>
                    <a:pt x="20489" y="931"/>
                    <a:pt x="20337" y="722"/>
                  </a:cubicBezTo>
                  <a:cubicBezTo>
                    <a:pt x="20401" y="665"/>
                    <a:pt x="20464" y="608"/>
                    <a:pt x="20534" y="551"/>
                  </a:cubicBezTo>
                  <a:close/>
                  <a:moveTo>
                    <a:pt x="20787" y="1185"/>
                  </a:moveTo>
                  <a:cubicBezTo>
                    <a:pt x="20869" y="1413"/>
                    <a:pt x="20952" y="1647"/>
                    <a:pt x="21021" y="1881"/>
                  </a:cubicBezTo>
                  <a:cubicBezTo>
                    <a:pt x="20958" y="1742"/>
                    <a:pt x="20882" y="1603"/>
                    <a:pt x="20806" y="1463"/>
                  </a:cubicBezTo>
                  <a:cubicBezTo>
                    <a:pt x="20800" y="1381"/>
                    <a:pt x="20793" y="1286"/>
                    <a:pt x="20787" y="1185"/>
                  </a:cubicBezTo>
                  <a:close/>
                  <a:moveTo>
                    <a:pt x="18976" y="1900"/>
                  </a:moveTo>
                  <a:cubicBezTo>
                    <a:pt x="18969" y="1900"/>
                    <a:pt x="18969" y="1907"/>
                    <a:pt x="18963" y="1907"/>
                  </a:cubicBezTo>
                  <a:cubicBezTo>
                    <a:pt x="18969" y="1900"/>
                    <a:pt x="18969" y="1900"/>
                    <a:pt x="18976" y="1900"/>
                  </a:cubicBezTo>
                  <a:close/>
                  <a:moveTo>
                    <a:pt x="20109" y="1793"/>
                  </a:moveTo>
                  <a:cubicBezTo>
                    <a:pt x="20122" y="1831"/>
                    <a:pt x="20141" y="1875"/>
                    <a:pt x="20154" y="1913"/>
                  </a:cubicBezTo>
                  <a:cubicBezTo>
                    <a:pt x="19837" y="2014"/>
                    <a:pt x="19527" y="2122"/>
                    <a:pt x="19229" y="2249"/>
                  </a:cubicBezTo>
                  <a:cubicBezTo>
                    <a:pt x="19222" y="2246"/>
                    <a:pt x="19215" y="2245"/>
                    <a:pt x="19208" y="2245"/>
                  </a:cubicBezTo>
                  <a:cubicBezTo>
                    <a:pt x="19196" y="2245"/>
                    <a:pt x="19184" y="2249"/>
                    <a:pt x="19172" y="2261"/>
                  </a:cubicBezTo>
                  <a:cubicBezTo>
                    <a:pt x="19166" y="2268"/>
                    <a:pt x="19159" y="2274"/>
                    <a:pt x="19153" y="2280"/>
                  </a:cubicBezTo>
                  <a:cubicBezTo>
                    <a:pt x="19014" y="2337"/>
                    <a:pt x="18881" y="2407"/>
                    <a:pt x="18748" y="2470"/>
                  </a:cubicBezTo>
                  <a:cubicBezTo>
                    <a:pt x="19185" y="2179"/>
                    <a:pt x="19641" y="1945"/>
                    <a:pt x="20109" y="1793"/>
                  </a:cubicBezTo>
                  <a:close/>
                  <a:moveTo>
                    <a:pt x="20394" y="2635"/>
                  </a:moveTo>
                  <a:cubicBezTo>
                    <a:pt x="20394" y="2641"/>
                    <a:pt x="20394" y="2641"/>
                    <a:pt x="20394" y="2648"/>
                  </a:cubicBezTo>
                  <a:lnTo>
                    <a:pt x="20382" y="2648"/>
                  </a:lnTo>
                  <a:cubicBezTo>
                    <a:pt x="20388" y="2648"/>
                    <a:pt x="20388" y="2648"/>
                    <a:pt x="20388" y="2641"/>
                  </a:cubicBezTo>
                  <a:cubicBezTo>
                    <a:pt x="20388" y="2641"/>
                    <a:pt x="20394" y="2641"/>
                    <a:pt x="20394" y="2635"/>
                  </a:cubicBezTo>
                  <a:close/>
                  <a:moveTo>
                    <a:pt x="20166" y="2477"/>
                  </a:moveTo>
                  <a:lnTo>
                    <a:pt x="20166" y="2477"/>
                  </a:lnTo>
                  <a:cubicBezTo>
                    <a:pt x="20128" y="2553"/>
                    <a:pt x="20166" y="2635"/>
                    <a:pt x="20230" y="2667"/>
                  </a:cubicBezTo>
                  <a:cubicBezTo>
                    <a:pt x="19831" y="2736"/>
                    <a:pt x="19444" y="2876"/>
                    <a:pt x="19071" y="3066"/>
                  </a:cubicBezTo>
                  <a:cubicBezTo>
                    <a:pt x="19425" y="2825"/>
                    <a:pt x="19786" y="2616"/>
                    <a:pt x="20166" y="2477"/>
                  </a:cubicBezTo>
                  <a:close/>
                  <a:moveTo>
                    <a:pt x="19704" y="2451"/>
                  </a:moveTo>
                  <a:cubicBezTo>
                    <a:pt x="19235" y="2749"/>
                    <a:pt x="18792" y="3072"/>
                    <a:pt x="18361" y="3414"/>
                  </a:cubicBezTo>
                  <a:cubicBezTo>
                    <a:pt x="18355" y="3411"/>
                    <a:pt x="18349" y="3409"/>
                    <a:pt x="18342" y="3409"/>
                  </a:cubicBezTo>
                  <a:cubicBezTo>
                    <a:pt x="18339" y="3409"/>
                    <a:pt x="18335" y="3410"/>
                    <a:pt x="18332" y="3411"/>
                  </a:cubicBezTo>
                  <a:lnTo>
                    <a:pt x="18332" y="3411"/>
                  </a:lnTo>
                  <a:cubicBezTo>
                    <a:pt x="18437" y="3293"/>
                    <a:pt x="18548" y="3170"/>
                    <a:pt x="18653" y="3053"/>
                  </a:cubicBezTo>
                  <a:cubicBezTo>
                    <a:pt x="18672" y="3040"/>
                    <a:pt x="18691" y="3028"/>
                    <a:pt x="18716" y="3015"/>
                  </a:cubicBezTo>
                  <a:cubicBezTo>
                    <a:pt x="18995" y="2838"/>
                    <a:pt x="19286" y="2667"/>
                    <a:pt x="19584" y="2508"/>
                  </a:cubicBezTo>
                  <a:cubicBezTo>
                    <a:pt x="19615" y="2496"/>
                    <a:pt x="19634" y="2483"/>
                    <a:pt x="19666" y="2470"/>
                  </a:cubicBezTo>
                  <a:cubicBezTo>
                    <a:pt x="19679" y="2464"/>
                    <a:pt x="19691" y="2458"/>
                    <a:pt x="19704" y="2451"/>
                  </a:cubicBezTo>
                  <a:close/>
                  <a:moveTo>
                    <a:pt x="17424" y="3243"/>
                  </a:moveTo>
                  <a:lnTo>
                    <a:pt x="17424" y="3243"/>
                  </a:lnTo>
                  <a:cubicBezTo>
                    <a:pt x="17316" y="3344"/>
                    <a:pt x="17202" y="3446"/>
                    <a:pt x="17095" y="3547"/>
                  </a:cubicBezTo>
                  <a:cubicBezTo>
                    <a:pt x="17057" y="3579"/>
                    <a:pt x="17025" y="3610"/>
                    <a:pt x="16981" y="3648"/>
                  </a:cubicBezTo>
                  <a:cubicBezTo>
                    <a:pt x="17000" y="3629"/>
                    <a:pt x="17012" y="3610"/>
                    <a:pt x="17031" y="3591"/>
                  </a:cubicBezTo>
                  <a:cubicBezTo>
                    <a:pt x="17158" y="3471"/>
                    <a:pt x="17291" y="3357"/>
                    <a:pt x="17424" y="3243"/>
                  </a:cubicBezTo>
                  <a:close/>
                  <a:moveTo>
                    <a:pt x="16943" y="3674"/>
                  </a:moveTo>
                  <a:lnTo>
                    <a:pt x="16943" y="3674"/>
                  </a:lnTo>
                  <a:cubicBezTo>
                    <a:pt x="16924" y="3693"/>
                    <a:pt x="16905" y="3712"/>
                    <a:pt x="16886" y="3737"/>
                  </a:cubicBezTo>
                  <a:cubicBezTo>
                    <a:pt x="16841" y="3775"/>
                    <a:pt x="16791" y="3819"/>
                    <a:pt x="16746" y="3857"/>
                  </a:cubicBezTo>
                  <a:cubicBezTo>
                    <a:pt x="16810" y="3794"/>
                    <a:pt x="16873" y="3731"/>
                    <a:pt x="16943" y="3674"/>
                  </a:cubicBezTo>
                  <a:close/>
                  <a:moveTo>
                    <a:pt x="17728" y="3686"/>
                  </a:moveTo>
                  <a:cubicBezTo>
                    <a:pt x="17551" y="3870"/>
                    <a:pt x="17373" y="4054"/>
                    <a:pt x="17202" y="4237"/>
                  </a:cubicBezTo>
                  <a:cubicBezTo>
                    <a:pt x="17101" y="4326"/>
                    <a:pt x="17000" y="4408"/>
                    <a:pt x="16905" y="4497"/>
                  </a:cubicBezTo>
                  <a:cubicBezTo>
                    <a:pt x="16898" y="4491"/>
                    <a:pt x="16898" y="4478"/>
                    <a:pt x="16898" y="4472"/>
                  </a:cubicBezTo>
                  <a:cubicBezTo>
                    <a:pt x="17025" y="4326"/>
                    <a:pt x="17152" y="4180"/>
                    <a:pt x="17285" y="4035"/>
                  </a:cubicBezTo>
                  <a:cubicBezTo>
                    <a:pt x="17430" y="3914"/>
                    <a:pt x="17576" y="3800"/>
                    <a:pt x="17728" y="3686"/>
                  </a:cubicBezTo>
                  <a:close/>
                  <a:moveTo>
                    <a:pt x="16639" y="4586"/>
                  </a:moveTo>
                  <a:lnTo>
                    <a:pt x="16639" y="4586"/>
                  </a:lnTo>
                  <a:cubicBezTo>
                    <a:pt x="16588" y="4643"/>
                    <a:pt x="16544" y="4700"/>
                    <a:pt x="16499" y="4757"/>
                  </a:cubicBezTo>
                  <a:lnTo>
                    <a:pt x="15334" y="6093"/>
                  </a:lnTo>
                  <a:cubicBezTo>
                    <a:pt x="15594" y="5764"/>
                    <a:pt x="15847" y="5428"/>
                    <a:pt x="16100" y="5099"/>
                  </a:cubicBezTo>
                  <a:cubicBezTo>
                    <a:pt x="16271" y="4921"/>
                    <a:pt x="16449" y="4750"/>
                    <a:pt x="16639" y="4586"/>
                  </a:cubicBezTo>
                  <a:close/>
                  <a:moveTo>
                    <a:pt x="15828" y="5688"/>
                  </a:moveTo>
                  <a:cubicBezTo>
                    <a:pt x="15803" y="5726"/>
                    <a:pt x="15777" y="5764"/>
                    <a:pt x="15752" y="5802"/>
                  </a:cubicBezTo>
                  <a:cubicBezTo>
                    <a:pt x="15632" y="5979"/>
                    <a:pt x="15518" y="6150"/>
                    <a:pt x="15423" y="6296"/>
                  </a:cubicBezTo>
                  <a:cubicBezTo>
                    <a:pt x="15271" y="6492"/>
                    <a:pt x="15112" y="6688"/>
                    <a:pt x="14960" y="6891"/>
                  </a:cubicBezTo>
                  <a:cubicBezTo>
                    <a:pt x="15005" y="6764"/>
                    <a:pt x="15049" y="6644"/>
                    <a:pt x="15093" y="6524"/>
                  </a:cubicBezTo>
                  <a:lnTo>
                    <a:pt x="15828" y="5688"/>
                  </a:lnTo>
                  <a:close/>
                  <a:moveTo>
                    <a:pt x="14916" y="7005"/>
                  </a:moveTo>
                  <a:cubicBezTo>
                    <a:pt x="14935" y="7024"/>
                    <a:pt x="14954" y="7037"/>
                    <a:pt x="14979" y="7037"/>
                  </a:cubicBezTo>
                  <a:cubicBezTo>
                    <a:pt x="14935" y="7100"/>
                    <a:pt x="14891" y="7157"/>
                    <a:pt x="14853" y="7220"/>
                  </a:cubicBezTo>
                  <a:cubicBezTo>
                    <a:pt x="14872" y="7151"/>
                    <a:pt x="14891" y="7075"/>
                    <a:pt x="14916" y="7005"/>
                  </a:cubicBezTo>
                  <a:close/>
                  <a:moveTo>
                    <a:pt x="13814" y="7524"/>
                  </a:moveTo>
                  <a:cubicBezTo>
                    <a:pt x="13782" y="7626"/>
                    <a:pt x="13750" y="7721"/>
                    <a:pt x="13725" y="7822"/>
                  </a:cubicBezTo>
                  <a:cubicBezTo>
                    <a:pt x="13712" y="7759"/>
                    <a:pt x="13744" y="7651"/>
                    <a:pt x="13814" y="7524"/>
                  </a:cubicBezTo>
                  <a:close/>
                  <a:moveTo>
                    <a:pt x="20768" y="9266"/>
                  </a:moveTo>
                  <a:cubicBezTo>
                    <a:pt x="20749" y="9329"/>
                    <a:pt x="20730" y="9393"/>
                    <a:pt x="20711" y="9456"/>
                  </a:cubicBezTo>
                  <a:cubicBezTo>
                    <a:pt x="20698" y="9437"/>
                    <a:pt x="20679" y="9424"/>
                    <a:pt x="20660" y="9418"/>
                  </a:cubicBezTo>
                  <a:cubicBezTo>
                    <a:pt x="20698" y="9367"/>
                    <a:pt x="20736" y="9317"/>
                    <a:pt x="20768" y="9266"/>
                  </a:cubicBezTo>
                  <a:close/>
                  <a:moveTo>
                    <a:pt x="20540" y="9956"/>
                  </a:moveTo>
                  <a:cubicBezTo>
                    <a:pt x="20521" y="9994"/>
                    <a:pt x="20508" y="10032"/>
                    <a:pt x="20489" y="10077"/>
                  </a:cubicBezTo>
                  <a:cubicBezTo>
                    <a:pt x="20485" y="10077"/>
                    <a:pt x="20481" y="10074"/>
                    <a:pt x="20475" y="10074"/>
                  </a:cubicBezTo>
                  <a:cubicBezTo>
                    <a:pt x="20472" y="10074"/>
                    <a:pt x="20468" y="10075"/>
                    <a:pt x="20464" y="10077"/>
                  </a:cubicBezTo>
                  <a:cubicBezTo>
                    <a:pt x="20489" y="10032"/>
                    <a:pt x="20515" y="9994"/>
                    <a:pt x="20540" y="9956"/>
                  </a:cubicBezTo>
                  <a:close/>
                  <a:moveTo>
                    <a:pt x="20888" y="8791"/>
                  </a:moveTo>
                  <a:lnTo>
                    <a:pt x="20888" y="8791"/>
                  </a:lnTo>
                  <a:cubicBezTo>
                    <a:pt x="20679" y="9133"/>
                    <a:pt x="20445" y="9437"/>
                    <a:pt x="20192" y="9716"/>
                  </a:cubicBezTo>
                  <a:cubicBezTo>
                    <a:pt x="20002" y="9874"/>
                    <a:pt x="19818" y="10039"/>
                    <a:pt x="19634" y="10203"/>
                  </a:cubicBezTo>
                  <a:cubicBezTo>
                    <a:pt x="19590" y="10222"/>
                    <a:pt x="19546" y="10241"/>
                    <a:pt x="19495" y="10260"/>
                  </a:cubicBezTo>
                  <a:cubicBezTo>
                    <a:pt x="19742" y="10064"/>
                    <a:pt x="19983" y="9855"/>
                    <a:pt x="20204" y="9633"/>
                  </a:cubicBezTo>
                  <a:cubicBezTo>
                    <a:pt x="20470" y="9367"/>
                    <a:pt x="20698" y="9082"/>
                    <a:pt x="20888" y="8791"/>
                  </a:cubicBezTo>
                  <a:close/>
                  <a:moveTo>
                    <a:pt x="19280" y="10495"/>
                  </a:moveTo>
                  <a:cubicBezTo>
                    <a:pt x="19050" y="10646"/>
                    <a:pt x="18809" y="10785"/>
                    <a:pt x="18573" y="10930"/>
                  </a:cubicBezTo>
                  <a:lnTo>
                    <a:pt x="18573" y="10930"/>
                  </a:lnTo>
                  <a:cubicBezTo>
                    <a:pt x="18686" y="10856"/>
                    <a:pt x="18796" y="10782"/>
                    <a:pt x="18906" y="10704"/>
                  </a:cubicBezTo>
                  <a:cubicBezTo>
                    <a:pt x="19007" y="10647"/>
                    <a:pt x="19109" y="10590"/>
                    <a:pt x="19216" y="10533"/>
                  </a:cubicBezTo>
                  <a:cubicBezTo>
                    <a:pt x="19229" y="10526"/>
                    <a:pt x="19248" y="10514"/>
                    <a:pt x="19273" y="10495"/>
                  </a:cubicBezTo>
                  <a:close/>
                  <a:moveTo>
                    <a:pt x="18535" y="10954"/>
                  </a:moveTo>
                  <a:cubicBezTo>
                    <a:pt x="18524" y="10965"/>
                    <a:pt x="18512" y="10970"/>
                    <a:pt x="18501" y="10976"/>
                  </a:cubicBezTo>
                  <a:cubicBezTo>
                    <a:pt x="18512" y="10969"/>
                    <a:pt x="18524" y="10961"/>
                    <a:pt x="18535" y="10954"/>
                  </a:cubicBezTo>
                  <a:close/>
                  <a:moveTo>
                    <a:pt x="19590" y="11084"/>
                  </a:moveTo>
                  <a:lnTo>
                    <a:pt x="19590" y="11084"/>
                  </a:lnTo>
                  <a:cubicBezTo>
                    <a:pt x="19349" y="11350"/>
                    <a:pt x="19096" y="11603"/>
                    <a:pt x="18830" y="11856"/>
                  </a:cubicBezTo>
                  <a:cubicBezTo>
                    <a:pt x="18906" y="11755"/>
                    <a:pt x="18982" y="11647"/>
                    <a:pt x="19058" y="11552"/>
                  </a:cubicBezTo>
                  <a:cubicBezTo>
                    <a:pt x="19242" y="11400"/>
                    <a:pt x="19419" y="11242"/>
                    <a:pt x="19590" y="11084"/>
                  </a:cubicBezTo>
                  <a:close/>
                  <a:moveTo>
                    <a:pt x="20496" y="3002"/>
                  </a:moveTo>
                  <a:cubicBezTo>
                    <a:pt x="20869" y="4332"/>
                    <a:pt x="21047" y="5662"/>
                    <a:pt x="21066" y="7163"/>
                  </a:cubicBezTo>
                  <a:cubicBezTo>
                    <a:pt x="21066" y="7353"/>
                    <a:pt x="21059" y="7543"/>
                    <a:pt x="21047" y="7733"/>
                  </a:cubicBezTo>
                  <a:cubicBezTo>
                    <a:pt x="20939" y="7987"/>
                    <a:pt x="20806" y="8221"/>
                    <a:pt x="20635" y="8449"/>
                  </a:cubicBezTo>
                  <a:cubicBezTo>
                    <a:pt x="19622" y="9760"/>
                    <a:pt x="17468" y="10640"/>
                    <a:pt x="15986" y="11331"/>
                  </a:cubicBezTo>
                  <a:cubicBezTo>
                    <a:pt x="15296" y="11654"/>
                    <a:pt x="14599" y="11958"/>
                    <a:pt x="13896" y="12243"/>
                  </a:cubicBezTo>
                  <a:cubicBezTo>
                    <a:pt x="13978" y="11476"/>
                    <a:pt x="14080" y="10704"/>
                    <a:pt x="14206" y="9937"/>
                  </a:cubicBezTo>
                  <a:cubicBezTo>
                    <a:pt x="14289" y="9456"/>
                    <a:pt x="14384" y="8975"/>
                    <a:pt x="14498" y="8500"/>
                  </a:cubicBezTo>
                  <a:cubicBezTo>
                    <a:pt x="14992" y="7505"/>
                    <a:pt x="15638" y="6600"/>
                    <a:pt x="16417" y="5764"/>
                  </a:cubicBezTo>
                  <a:cubicBezTo>
                    <a:pt x="17475" y="4624"/>
                    <a:pt x="18722" y="3389"/>
                    <a:pt x="20274" y="3034"/>
                  </a:cubicBezTo>
                  <a:cubicBezTo>
                    <a:pt x="20284" y="3039"/>
                    <a:pt x="20299" y="3048"/>
                    <a:pt x="20314" y="3048"/>
                  </a:cubicBezTo>
                  <a:cubicBezTo>
                    <a:pt x="20317" y="3048"/>
                    <a:pt x="20321" y="3048"/>
                    <a:pt x="20325" y="3047"/>
                  </a:cubicBezTo>
                  <a:cubicBezTo>
                    <a:pt x="20382" y="3034"/>
                    <a:pt x="20439" y="3015"/>
                    <a:pt x="20496" y="3002"/>
                  </a:cubicBezTo>
                  <a:close/>
                  <a:moveTo>
                    <a:pt x="18526" y="11324"/>
                  </a:moveTo>
                  <a:lnTo>
                    <a:pt x="18526" y="11324"/>
                  </a:lnTo>
                  <a:cubicBezTo>
                    <a:pt x="18469" y="11388"/>
                    <a:pt x="18406" y="11451"/>
                    <a:pt x="18349" y="11514"/>
                  </a:cubicBezTo>
                  <a:cubicBezTo>
                    <a:pt x="18311" y="11533"/>
                    <a:pt x="18273" y="11559"/>
                    <a:pt x="18235" y="11584"/>
                  </a:cubicBezTo>
                  <a:cubicBezTo>
                    <a:pt x="17981" y="11603"/>
                    <a:pt x="16968" y="12344"/>
                    <a:pt x="16341" y="12800"/>
                  </a:cubicBezTo>
                  <a:cubicBezTo>
                    <a:pt x="16321" y="12741"/>
                    <a:pt x="16266" y="12685"/>
                    <a:pt x="16195" y="12685"/>
                  </a:cubicBezTo>
                  <a:cubicBezTo>
                    <a:pt x="16175" y="12685"/>
                    <a:pt x="16154" y="12689"/>
                    <a:pt x="16132" y="12699"/>
                  </a:cubicBezTo>
                  <a:cubicBezTo>
                    <a:pt x="16016" y="12754"/>
                    <a:pt x="15907" y="12808"/>
                    <a:pt x="15792" y="12857"/>
                  </a:cubicBezTo>
                  <a:lnTo>
                    <a:pt x="15792" y="12857"/>
                  </a:lnTo>
                  <a:cubicBezTo>
                    <a:pt x="15973" y="12720"/>
                    <a:pt x="16160" y="12583"/>
                    <a:pt x="16341" y="12445"/>
                  </a:cubicBezTo>
                  <a:cubicBezTo>
                    <a:pt x="17101" y="12116"/>
                    <a:pt x="17842" y="11755"/>
                    <a:pt x="18526" y="11324"/>
                  </a:cubicBezTo>
                  <a:close/>
                  <a:moveTo>
                    <a:pt x="14955" y="13238"/>
                  </a:moveTo>
                  <a:cubicBezTo>
                    <a:pt x="14948" y="13243"/>
                    <a:pt x="14941" y="13250"/>
                    <a:pt x="14935" y="13256"/>
                  </a:cubicBezTo>
                  <a:cubicBezTo>
                    <a:pt x="14903" y="13269"/>
                    <a:pt x="14878" y="13281"/>
                    <a:pt x="14846" y="13294"/>
                  </a:cubicBezTo>
                  <a:cubicBezTo>
                    <a:pt x="14882" y="13273"/>
                    <a:pt x="14918" y="13257"/>
                    <a:pt x="14955" y="13238"/>
                  </a:cubicBezTo>
                  <a:close/>
                  <a:moveTo>
                    <a:pt x="16898" y="13484"/>
                  </a:moveTo>
                  <a:cubicBezTo>
                    <a:pt x="16896" y="13486"/>
                    <a:pt x="16894" y="13488"/>
                    <a:pt x="16892" y="13489"/>
                  </a:cubicBezTo>
                  <a:lnTo>
                    <a:pt x="16892" y="13489"/>
                  </a:lnTo>
                  <a:cubicBezTo>
                    <a:pt x="16893" y="13484"/>
                    <a:pt x="16898" y="13484"/>
                    <a:pt x="16898" y="13484"/>
                  </a:cubicBezTo>
                  <a:close/>
                  <a:moveTo>
                    <a:pt x="14371" y="13262"/>
                  </a:moveTo>
                  <a:cubicBezTo>
                    <a:pt x="14168" y="13389"/>
                    <a:pt x="13966" y="13509"/>
                    <a:pt x="13763" y="13636"/>
                  </a:cubicBezTo>
                  <a:cubicBezTo>
                    <a:pt x="13763" y="13623"/>
                    <a:pt x="13763" y="13604"/>
                    <a:pt x="13763" y="13585"/>
                  </a:cubicBezTo>
                  <a:cubicBezTo>
                    <a:pt x="13883" y="13509"/>
                    <a:pt x="14004" y="13433"/>
                    <a:pt x="14124" y="13357"/>
                  </a:cubicBezTo>
                  <a:cubicBezTo>
                    <a:pt x="14206" y="13326"/>
                    <a:pt x="14289" y="13294"/>
                    <a:pt x="14371" y="13262"/>
                  </a:cubicBezTo>
                  <a:close/>
                  <a:moveTo>
                    <a:pt x="16664" y="12990"/>
                  </a:moveTo>
                  <a:cubicBezTo>
                    <a:pt x="16240" y="13294"/>
                    <a:pt x="15809" y="13592"/>
                    <a:pt x="15372" y="13883"/>
                  </a:cubicBezTo>
                  <a:cubicBezTo>
                    <a:pt x="15733" y="13617"/>
                    <a:pt x="16094" y="13364"/>
                    <a:pt x="16468" y="13117"/>
                  </a:cubicBezTo>
                  <a:cubicBezTo>
                    <a:pt x="16531" y="13072"/>
                    <a:pt x="16601" y="13028"/>
                    <a:pt x="16664" y="12990"/>
                  </a:cubicBezTo>
                  <a:close/>
                  <a:moveTo>
                    <a:pt x="18589" y="13060"/>
                  </a:moveTo>
                  <a:lnTo>
                    <a:pt x="18589" y="13060"/>
                  </a:lnTo>
                  <a:cubicBezTo>
                    <a:pt x="18577" y="13072"/>
                    <a:pt x="18564" y="13091"/>
                    <a:pt x="18551" y="13104"/>
                  </a:cubicBezTo>
                  <a:cubicBezTo>
                    <a:pt x="18152" y="13541"/>
                    <a:pt x="17715" y="13921"/>
                    <a:pt x="17253" y="14269"/>
                  </a:cubicBezTo>
                  <a:cubicBezTo>
                    <a:pt x="17443" y="14092"/>
                    <a:pt x="17614" y="13896"/>
                    <a:pt x="17785" y="13699"/>
                  </a:cubicBezTo>
                  <a:cubicBezTo>
                    <a:pt x="18064" y="13497"/>
                    <a:pt x="18330" y="13288"/>
                    <a:pt x="18589" y="13060"/>
                  </a:cubicBezTo>
                  <a:close/>
                  <a:moveTo>
                    <a:pt x="12737" y="14250"/>
                  </a:moveTo>
                  <a:cubicBezTo>
                    <a:pt x="12737" y="14257"/>
                    <a:pt x="12737" y="14269"/>
                    <a:pt x="12737" y="14276"/>
                  </a:cubicBezTo>
                  <a:cubicBezTo>
                    <a:pt x="12731" y="14276"/>
                    <a:pt x="12731" y="14282"/>
                    <a:pt x="12724" y="14282"/>
                  </a:cubicBezTo>
                  <a:cubicBezTo>
                    <a:pt x="12712" y="14288"/>
                    <a:pt x="12705" y="14301"/>
                    <a:pt x="12699" y="14307"/>
                  </a:cubicBezTo>
                  <a:cubicBezTo>
                    <a:pt x="12636" y="14339"/>
                    <a:pt x="12566" y="14371"/>
                    <a:pt x="12503" y="14402"/>
                  </a:cubicBezTo>
                  <a:cubicBezTo>
                    <a:pt x="12579" y="14352"/>
                    <a:pt x="12661" y="14301"/>
                    <a:pt x="12737" y="14250"/>
                  </a:cubicBezTo>
                  <a:close/>
                  <a:moveTo>
                    <a:pt x="11559" y="14782"/>
                  </a:moveTo>
                  <a:cubicBezTo>
                    <a:pt x="11458" y="14858"/>
                    <a:pt x="11350" y="14934"/>
                    <a:pt x="11249" y="15010"/>
                  </a:cubicBezTo>
                  <a:cubicBezTo>
                    <a:pt x="11223" y="15023"/>
                    <a:pt x="11204" y="15036"/>
                    <a:pt x="11179" y="15042"/>
                  </a:cubicBezTo>
                  <a:cubicBezTo>
                    <a:pt x="11242" y="14998"/>
                    <a:pt x="11306" y="14953"/>
                    <a:pt x="11363" y="14909"/>
                  </a:cubicBezTo>
                  <a:cubicBezTo>
                    <a:pt x="11432" y="14865"/>
                    <a:pt x="11496" y="14827"/>
                    <a:pt x="11559" y="14782"/>
                  </a:cubicBezTo>
                  <a:close/>
                  <a:moveTo>
                    <a:pt x="17411" y="13630"/>
                  </a:moveTo>
                  <a:lnTo>
                    <a:pt x="17411" y="13630"/>
                  </a:lnTo>
                  <a:cubicBezTo>
                    <a:pt x="17253" y="13807"/>
                    <a:pt x="17095" y="13972"/>
                    <a:pt x="16917" y="14130"/>
                  </a:cubicBezTo>
                  <a:cubicBezTo>
                    <a:pt x="16911" y="14129"/>
                    <a:pt x="16904" y="14128"/>
                    <a:pt x="16897" y="14128"/>
                  </a:cubicBezTo>
                  <a:cubicBezTo>
                    <a:pt x="16876" y="14128"/>
                    <a:pt x="16852" y="14135"/>
                    <a:pt x="16829" y="14149"/>
                  </a:cubicBezTo>
                  <a:cubicBezTo>
                    <a:pt x="16265" y="14497"/>
                    <a:pt x="15689" y="14814"/>
                    <a:pt x="15112" y="15124"/>
                  </a:cubicBezTo>
                  <a:lnTo>
                    <a:pt x="15112" y="15124"/>
                  </a:lnTo>
                  <a:cubicBezTo>
                    <a:pt x="15885" y="14643"/>
                    <a:pt x="16651" y="14149"/>
                    <a:pt x="17411" y="13630"/>
                  </a:cubicBezTo>
                  <a:close/>
                  <a:moveTo>
                    <a:pt x="17278" y="12775"/>
                  </a:moveTo>
                  <a:cubicBezTo>
                    <a:pt x="17303" y="12812"/>
                    <a:pt x="17346" y="12838"/>
                    <a:pt x="17395" y="12838"/>
                  </a:cubicBezTo>
                  <a:cubicBezTo>
                    <a:pt x="17421" y="12838"/>
                    <a:pt x="17448" y="12831"/>
                    <a:pt x="17475" y="12813"/>
                  </a:cubicBezTo>
                  <a:lnTo>
                    <a:pt x="17481" y="12813"/>
                  </a:lnTo>
                  <a:cubicBezTo>
                    <a:pt x="16563" y="13364"/>
                    <a:pt x="15670" y="13946"/>
                    <a:pt x="14808" y="14573"/>
                  </a:cubicBezTo>
                  <a:cubicBezTo>
                    <a:pt x="14517" y="14757"/>
                    <a:pt x="14225" y="14934"/>
                    <a:pt x="13940" y="15124"/>
                  </a:cubicBezTo>
                  <a:cubicBezTo>
                    <a:pt x="13921" y="15105"/>
                    <a:pt x="13896" y="15086"/>
                    <a:pt x="13877" y="15074"/>
                  </a:cubicBezTo>
                  <a:cubicBezTo>
                    <a:pt x="15036" y="14345"/>
                    <a:pt x="16176" y="13592"/>
                    <a:pt x="17278" y="12775"/>
                  </a:cubicBezTo>
                  <a:close/>
                  <a:moveTo>
                    <a:pt x="11926" y="13870"/>
                  </a:moveTo>
                  <a:cubicBezTo>
                    <a:pt x="11014" y="14314"/>
                    <a:pt x="10115" y="14776"/>
                    <a:pt x="9228" y="15264"/>
                  </a:cubicBezTo>
                  <a:cubicBezTo>
                    <a:pt x="9235" y="15184"/>
                    <a:pt x="9176" y="15099"/>
                    <a:pt x="9092" y="15099"/>
                  </a:cubicBezTo>
                  <a:cubicBezTo>
                    <a:pt x="9089" y="15099"/>
                    <a:pt x="9086" y="15099"/>
                    <a:pt x="9083" y="15099"/>
                  </a:cubicBezTo>
                  <a:cubicBezTo>
                    <a:pt x="9836" y="14744"/>
                    <a:pt x="10596" y="14415"/>
                    <a:pt x="11356" y="14105"/>
                  </a:cubicBezTo>
                  <a:cubicBezTo>
                    <a:pt x="11540" y="14029"/>
                    <a:pt x="11730" y="13946"/>
                    <a:pt x="11926" y="13870"/>
                  </a:cubicBezTo>
                  <a:close/>
                  <a:moveTo>
                    <a:pt x="16885" y="13495"/>
                  </a:moveTo>
                  <a:lnTo>
                    <a:pt x="16885" y="13495"/>
                  </a:lnTo>
                  <a:cubicBezTo>
                    <a:pt x="16750" y="13605"/>
                    <a:pt x="16615" y="13722"/>
                    <a:pt x="16480" y="13832"/>
                  </a:cubicBezTo>
                  <a:cubicBezTo>
                    <a:pt x="16455" y="13858"/>
                    <a:pt x="16442" y="13877"/>
                    <a:pt x="16436" y="13902"/>
                  </a:cubicBezTo>
                  <a:cubicBezTo>
                    <a:pt x="15758" y="14320"/>
                    <a:pt x="15100" y="14757"/>
                    <a:pt x="14460" y="15226"/>
                  </a:cubicBezTo>
                  <a:cubicBezTo>
                    <a:pt x="14289" y="15327"/>
                    <a:pt x="14124" y="15428"/>
                    <a:pt x="13953" y="15530"/>
                  </a:cubicBezTo>
                  <a:cubicBezTo>
                    <a:pt x="14289" y="15257"/>
                    <a:pt x="14631" y="14998"/>
                    <a:pt x="14979" y="14738"/>
                  </a:cubicBezTo>
                  <a:cubicBezTo>
                    <a:pt x="15617" y="14322"/>
                    <a:pt x="16248" y="13905"/>
                    <a:pt x="16885" y="13495"/>
                  </a:cubicBezTo>
                  <a:close/>
                  <a:moveTo>
                    <a:pt x="11616" y="14453"/>
                  </a:moveTo>
                  <a:cubicBezTo>
                    <a:pt x="11154" y="14757"/>
                    <a:pt x="10698" y="15067"/>
                    <a:pt x="10254" y="15397"/>
                  </a:cubicBezTo>
                  <a:cubicBezTo>
                    <a:pt x="10090" y="15454"/>
                    <a:pt x="9919" y="15517"/>
                    <a:pt x="9754" y="15580"/>
                  </a:cubicBezTo>
                  <a:cubicBezTo>
                    <a:pt x="9754" y="15574"/>
                    <a:pt x="9760" y="15574"/>
                    <a:pt x="9760" y="15574"/>
                  </a:cubicBezTo>
                  <a:cubicBezTo>
                    <a:pt x="10356" y="15194"/>
                    <a:pt x="10964" y="14827"/>
                    <a:pt x="11572" y="14472"/>
                  </a:cubicBezTo>
                  <a:cubicBezTo>
                    <a:pt x="11591" y="14466"/>
                    <a:pt x="11603" y="14459"/>
                    <a:pt x="11616" y="14453"/>
                  </a:cubicBezTo>
                  <a:close/>
                  <a:moveTo>
                    <a:pt x="10096" y="15511"/>
                  </a:moveTo>
                  <a:lnTo>
                    <a:pt x="10096" y="15511"/>
                  </a:lnTo>
                  <a:cubicBezTo>
                    <a:pt x="9995" y="15587"/>
                    <a:pt x="9900" y="15663"/>
                    <a:pt x="9805" y="15732"/>
                  </a:cubicBezTo>
                  <a:cubicBezTo>
                    <a:pt x="9577" y="15846"/>
                    <a:pt x="9361" y="15960"/>
                    <a:pt x="9140" y="16068"/>
                  </a:cubicBezTo>
                  <a:cubicBezTo>
                    <a:pt x="9304" y="15948"/>
                    <a:pt x="9463" y="15821"/>
                    <a:pt x="9634" y="15701"/>
                  </a:cubicBezTo>
                  <a:cubicBezTo>
                    <a:pt x="9786" y="15637"/>
                    <a:pt x="9938" y="15574"/>
                    <a:pt x="10096" y="15511"/>
                  </a:cubicBezTo>
                  <a:close/>
                  <a:moveTo>
                    <a:pt x="9127" y="15656"/>
                  </a:moveTo>
                  <a:lnTo>
                    <a:pt x="9127" y="15656"/>
                  </a:lnTo>
                  <a:cubicBezTo>
                    <a:pt x="8893" y="15808"/>
                    <a:pt x="8658" y="15954"/>
                    <a:pt x="8430" y="16100"/>
                  </a:cubicBezTo>
                  <a:cubicBezTo>
                    <a:pt x="8367" y="16144"/>
                    <a:pt x="8297" y="16182"/>
                    <a:pt x="8234" y="16220"/>
                  </a:cubicBezTo>
                  <a:cubicBezTo>
                    <a:pt x="8335" y="16138"/>
                    <a:pt x="8430" y="16055"/>
                    <a:pt x="8532" y="15967"/>
                  </a:cubicBezTo>
                  <a:cubicBezTo>
                    <a:pt x="8728" y="15865"/>
                    <a:pt x="8924" y="15758"/>
                    <a:pt x="9127" y="15656"/>
                  </a:cubicBezTo>
                  <a:close/>
                  <a:moveTo>
                    <a:pt x="11705" y="16822"/>
                  </a:moveTo>
                  <a:cubicBezTo>
                    <a:pt x="11711" y="16847"/>
                    <a:pt x="11724" y="16872"/>
                    <a:pt x="11743" y="16891"/>
                  </a:cubicBezTo>
                  <a:cubicBezTo>
                    <a:pt x="11546" y="16961"/>
                    <a:pt x="11356" y="17024"/>
                    <a:pt x="11160" y="17094"/>
                  </a:cubicBezTo>
                  <a:cubicBezTo>
                    <a:pt x="11344" y="17005"/>
                    <a:pt x="11521" y="16910"/>
                    <a:pt x="11705" y="16822"/>
                  </a:cubicBezTo>
                  <a:close/>
                  <a:moveTo>
                    <a:pt x="6562" y="16575"/>
                  </a:moveTo>
                  <a:lnTo>
                    <a:pt x="6562" y="16575"/>
                  </a:lnTo>
                  <a:cubicBezTo>
                    <a:pt x="6138" y="16885"/>
                    <a:pt x="5739" y="17214"/>
                    <a:pt x="5352" y="17563"/>
                  </a:cubicBezTo>
                  <a:cubicBezTo>
                    <a:pt x="4763" y="17987"/>
                    <a:pt x="4200" y="18449"/>
                    <a:pt x="3680" y="18943"/>
                  </a:cubicBezTo>
                  <a:cubicBezTo>
                    <a:pt x="4523" y="18025"/>
                    <a:pt x="5492" y="17227"/>
                    <a:pt x="6562" y="16575"/>
                  </a:cubicBezTo>
                  <a:close/>
                  <a:moveTo>
                    <a:pt x="5903" y="17613"/>
                  </a:moveTo>
                  <a:cubicBezTo>
                    <a:pt x="5599" y="17930"/>
                    <a:pt x="5314" y="18240"/>
                    <a:pt x="5055" y="18487"/>
                  </a:cubicBezTo>
                  <a:cubicBezTo>
                    <a:pt x="4770" y="18760"/>
                    <a:pt x="4472" y="19019"/>
                    <a:pt x="4174" y="19292"/>
                  </a:cubicBezTo>
                  <a:cubicBezTo>
                    <a:pt x="4162" y="19285"/>
                    <a:pt x="4149" y="19279"/>
                    <a:pt x="4136" y="19279"/>
                  </a:cubicBezTo>
                  <a:cubicBezTo>
                    <a:pt x="4434" y="18981"/>
                    <a:pt x="4725" y="18684"/>
                    <a:pt x="5036" y="18399"/>
                  </a:cubicBezTo>
                  <a:cubicBezTo>
                    <a:pt x="5321" y="18133"/>
                    <a:pt x="5606" y="17867"/>
                    <a:pt x="5903" y="17613"/>
                  </a:cubicBezTo>
                  <a:close/>
                  <a:moveTo>
                    <a:pt x="4092" y="18848"/>
                  </a:moveTo>
                  <a:cubicBezTo>
                    <a:pt x="3832" y="19146"/>
                    <a:pt x="3585" y="19456"/>
                    <a:pt x="3351" y="19773"/>
                  </a:cubicBezTo>
                  <a:cubicBezTo>
                    <a:pt x="3079" y="19988"/>
                    <a:pt x="2825" y="20216"/>
                    <a:pt x="2591" y="20457"/>
                  </a:cubicBezTo>
                  <a:cubicBezTo>
                    <a:pt x="2870" y="20102"/>
                    <a:pt x="3161" y="19760"/>
                    <a:pt x="3478" y="19437"/>
                  </a:cubicBezTo>
                  <a:cubicBezTo>
                    <a:pt x="3674" y="19235"/>
                    <a:pt x="3883" y="19038"/>
                    <a:pt x="4092" y="18848"/>
                  </a:cubicBezTo>
                  <a:close/>
                  <a:moveTo>
                    <a:pt x="2908" y="20831"/>
                  </a:moveTo>
                  <a:cubicBezTo>
                    <a:pt x="2623" y="21147"/>
                    <a:pt x="2338" y="21477"/>
                    <a:pt x="2065" y="21812"/>
                  </a:cubicBezTo>
                  <a:cubicBezTo>
                    <a:pt x="2078" y="21743"/>
                    <a:pt x="2053" y="21679"/>
                    <a:pt x="2002" y="21641"/>
                  </a:cubicBezTo>
                  <a:cubicBezTo>
                    <a:pt x="2053" y="21572"/>
                    <a:pt x="2103" y="21502"/>
                    <a:pt x="2154" y="21439"/>
                  </a:cubicBezTo>
                  <a:cubicBezTo>
                    <a:pt x="2179" y="21439"/>
                    <a:pt x="2205" y="21432"/>
                    <a:pt x="2230" y="21407"/>
                  </a:cubicBezTo>
                  <a:cubicBezTo>
                    <a:pt x="2458" y="21217"/>
                    <a:pt x="2680" y="21021"/>
                    <a:pt x="2908" y="20831"/>
                  </a:cubicBezTo>
                  <a:close/>
                  <a:moveTo>
                    <a:pt x="11173" y="22129"/>
                  </a:moveTo>
                  <a:cubicBezTo>
                    <a:pt x="11071" y="22173"/>
                    <a:pt x="10995" y="22211"/>
                    <a:pt x="10970" y="22218"/>
                  </a:cubicBezTo>
                  <a:cubicBezTo>
                    <a:pt x="10818" y="22275"/>
                    <a:pt x="10672" y="22332"/>
                    <a:pt x="10527" y="22395"/>
                  </a:cubicBezTo>
                  <a:cubicBezTo>
                    <a:pt x="10413" y="22427"/>
                    <a:pt x="10292" y="22458"/>
                    <a:pt x="10172" y="22503"/>
                  </a:cubicBezTo>
                  <a:cubicBezTo>
                    <a:pt x="10191" y="22477"/>
                    <a:pt x="10210" y="22458"/>
                    <a:pt x="10223" y="22439"/>
                  </a:cubicBezTo>
                  <a:cubicBezTo>
                    <a:pt x="10261" y="22395"/>
                    <a:pt x="10254" y="22351"/>
                    <a:pt x="10229" y="22325"/>
                  </a:cubicBezTo>
                  <a:cubicBezTo>
                    <a:pt x="10539" y="22237"/>
                    <a:pt x="10850" y="22173"/>
                    <a:pt x="11173" y="22129"/>
                  </a:cubicBezTo>
                  <a:close/>
                  <a:moveTo>
                    <a:pt x="10001" y="22395"/>
                  </a:moveTo>
                  <a:lnTo>
                    <a:pt x="10001" y="22395"/>
                  </a:lnTo>
                  <a:cubicBezTo>
                    <a:pt x="9843" y="22522"/>
                    <a:pt x="9691" y="22648"/>
                    <a:pt x="9539" y="22781"/>
                  </a:cubicBezTo>
                  <a:cubicBezTo>
                    <a:pt x="9482" y="22807"/>
                    <a:pt x="9425" y="22826"/>
                    <a:pt x="9368" y="22851"/>
                  </a:cubicBezTo>
                  <a:cubicBezTo>
                    <a:pt x="9488" y="22731"/>
                    <a:pt x="9602" y="22610"/>
                    <a:pt x="9722" y="22490"/>
                  </a:cubicBezTo>
                  <a:cubicBezTo>
                    <a:pt x="9811" y="22458"/>
                    <a:pt x="9906" y="22427"/>
                    <a:pt x="10001" y="22395"/>
                  </a:cubicBezTo>
                  <a:close/>
                  <a:moveTo>
                    <a:pt x="2002" y="22883"/>
                  </a:moveTo>
                  <a:lnTo>
                    <a:pt x="2002" y="22883"/>
                  </a:lnTo>
                  <a:cubicBezTo>
                    <a:pt x="1970" y="22921"/>
                    <a:pt x="1945" y="22959"/>
                    <a:pt x="1920" y="23003"/>
                  </a:cubicBezTo>
                  <a:cubicBezTo>
                    <a:pt x="1910" y="23000"/>
                    <a:pt x="1902" y="22998"/>
                    <a:pt x="1895" y="22998"/>
                  </a:cubicBezTo>
                  <a:cubicBezTo>
                    <a:pt x="1888" y="22998"/>
                    <a:pt x="1882" y="23000"/>
                    <a:pt x="1875" y="23003"/>
                  </a:cubicBezTo>
                  <a:cubicBezTo>
                    <a:pt x="1913" y="22959"/>
                    <a:pt x="1958" y="22921"/>
                    <a:pt x="2002" y="22883"/>
                  </a:cubicBezTo>
                  <a:close/>
                  <a:moveTo>
                    <a:pt x="10501" y="22693"/>
                  </a:moveTo>
                  <a:cubicBezTo>
                    <a:pt x="10185" y="22851"/>
                    <a:pt x="9862" y="23016"/>
                    <a:pt x="9602" y="23155"/>
                  </a:cubicBezTo>
                  <a:cubicBezTo>
                    <a:pt x="9665" y="23085"/>
                    <a:pt x="9729" y="23009"/>
                    <a:pt x="9792" y="22940"/>
                  </a:cubicBezTo>
                  <a:cubicBezTo>
                    <a:pt x="9919" y="22914"/>
                    <a:pt x="10178" y="22826"/>
                    <a:pt x="10501" y="22693"/>
                  </a:cubicBezTo>
                  <a:close/>
                  <a:moveTo>
                    <a:pt x="9165" y="23377"/>
                  </a:moveTo>
                  <a:cubicBezTo>
                    <a:pt x="9165" y="23383"/>
                    <a:pt x="9159" y="23383"/>
                    <a:pt x="9159" y="23390"/>
                  </a:cubicBezTo>
                  <a:cubicBezTo>
                    <a:pt x="9152" y="23390"/>
                    <a:pt x="9152" y="23390"/>
                    <a:pt x="9146" y="23396"/>
                  </a:cubicBezTo>
                  <a:cubicBezTo>
                    <a:pt x="9152" y="23390"/>
                    <a:pt x="9159" y="23383"/>
                    <a:pt x="9165" y="23377"/>
                  </a:cubicBezTo>
                  <a:close/>
                  <a:moveTo>
                    <a:pt x="13465" y="23453"/>
                  </a:moveTo>
                  <a:cubicBezTo>
                    <a:pt x="13744" y="23504"/>
                    <a:pt x="14023" y="23554"/>
                    <a:pt x="14295" y="23624"/>
                  </a:cubicBezTo>
                  <a:cubicBezTo>
                    <a:pt x="14023" y="23586"/>
                    <a:pt x="13757" y="23535"/>
                    <a:pt x="13484" y="23485"/>
                  </a:cubicBezTo>
                  <a:cubicBezTo>
                    <a:pt x="13478" y="23478"/>
                    <a:pt x="13472" y="23466"/>
                    <a:pt x="13465" y="23459"/>
                  </a:cubicBezTo>
                  <a:lnTo>
                    <a:pt x="13465" y="23453"/>
                  </a:lnTo>
                  <a:close/>
                  <a:moveTo>
                    <a:pt x="11350" y="23358"/>
                  </a:moveTo>
                  <a:lnTo>
                    <a:pt x="11350" y="23358"/>
                  </a:lnTo>
                  <a:cubicBezTo>
                    <a:pt x="10970" y="23523"/>
                    <a:pt x="10590" y="23681"/>
                    <a:pt x="10204" y="23839"/>
                  </a:cubicBezTo>
                  <a:cubicBezTo>
                    <a:pt x="10210" y="23801"/>
                    <a:pt x="10197" y="23763"/>
                    <a:pt x="10172" y="23732"/>
                  </a:cubicBezTo>
                  <a:cubicBezTo>
                    <a:pt x="10565" y="23599"/>
                    <a:pt x="10957" y="23472"/>
                    <a:pt x="11350" y="23358"/>
                  </a:cubicBezTo>
                  <a:close/>
                  <a:moveTo>
                    <a:pt x="9887" y="23833"/>
                  </a:moveTo>
                  <a:lnTo>
                    <a:pt x="9887" y="23833"/>
                  </a:lnTo>
                  <a:cubicBezTo>
                    <a:pt x="9817" y="23903"/>
                    <a:pt x="9748" y="23979"/>
                    <a:pt x="9678" y="24048"/>
                  </a:cubicBezTo>
                  <a:lnTo>
                    <a:pt x="9665" y="24048"/>
                  </a:lnTo>
                  <a:cubicBezTo>
                    <a:pt x="9735" y="23985"/>
                    <a:pt x="9798" y="23909"/>
                    <a:pt x="9868" y="23846"/>
                  </a:cubicBezTo>
                  <a:cubicBezTo>
                    <a:pt x="9874" y="23839"/>
                    <a:pt x="9881" y="23839"/>
                    <a:pt x="9887" y="23833"/>
                  </a:cubicBezTo>
                  <a:close/>
                  <a:moveTo>
                    <a:pt x="9311" y="24048"/>
                  </a:moveTo>
                  <a:lnTo>
                    <a:pt x="9311" y="24048"/>
                  </a:lnTo>
                  <a:cubicBezTo>
                    <a:pt x="9292" y="24067"/>
                    <a:pt x="9279" y="24086"/>
                    <a:pt x="9260" y="24105"/>
                  </a:cubicBezTo>
                  <a:cubicBezTo>
                    <a:pt x="9209" y="24156"/>
                    <a:pt x="9159" y="24213"/>
                    <a:pt x="9108" y="24264"/>
                  </a:cubicBezTo>
                  <a:cubicBezTo>
                    <a:pt x="9064" y="24283"/>
                    <a:pt x="9013" y="24302"/>
                    <a:pt x="8969" y="24314"/>
                  </a:cubicBezTo>
                  <a:cubicBezTo>
                    <a:pt x="9045" y="24238"/>
                    <a:pt x="9127" y="24162"/>
                    <a:pt x="9203" y="24086"/>
                  </a:cubicBezTo>
                  <a:cubicBezTo>
                    <a:pt x="9241" y="24074"/>
                    <a:pt x="9273" y="24061"/>
                    <a:pt x="9311" y="24048"/>
                  </a:cubicBezTo>
                  <a:close/>
                  <a:moveTo>
                    <a:pt x="15454" y="24156"/>
                  </a:moveTo>
                  <a:cubicBezTo>
                    <a:pt x="15499" y="24194"/>
                    <a:pt x="15549" y="24238"/>
                    <a:pt x="15594" y="24276"/>
                  </a:cubicBezTo>
                  <a:cubicBezTo>
                    <a:pt x="15613" y="24302"/>
                    <a:pt x="15625" y="24327"/>
                    <a:pt x="15644" y="24346"/>
                  </a:cubicBezTo>
                  <a:cubicBezTo>
                    <a:pt x="15435" y="24283"/>
                    <a:pt x="15220" y="24226"/>
                    <a:pt x="15005" y="24181"/>
                  </a:cubicBezTo>
                  <a:cubicBezTo>
                    <a:pt x="14992" y="24175"/>
                    <a:pt x="14979" y="24169"/>
                    <a:pt x="14967" y="24162"/>
                  </a:cubicBezTo>
                  <a:lnTo>
                    <a:pt x="14967" y="24162"/>
                  </a:lnTo>
                  <a:cubicBezTo>
                    <a:pt x="15015" y="24164"/>
                    <a:pt x="15062" y="24165"/>
                    <a:pt x="15110" y="24165"/>
                  </a:cubicBezTo>
                  <a:cubicBezTo>
                    <a:pt x="15224" y="24165"/>
                    <a:pt x="15338" y="24160"/>
                    <a:pt x="15454" y="24156"/>
                  </a:cubicBezTo>
                  <a:close/>
                  <a:moveTo>
                    <a:pt x="15993" y="23725"/>
                  </a:moveTo>
                  <a:lnTo>
                    <a:pt x="15993" y="23725"/>
                  </a:lnTo>
                  <a:cubicBezTo>
                    <a:pt x="16037" y="23738"/>
                    <a:pt x="16088" y="23744"/>
                    <a:pt x="16132" y="23751"/>
                  </a:cubicBezTo>
                  <a:cubicBezTo>
                    <a:pt x="16119" y="23789"/>
                    <a:pt x="16119" y="23833"/>
                    <a:pt x="16151" y="23884"/>
                  </a:cubicBezTo>
                  <a:cubicBezTo>
                    <a:pt x="16316" y="24137"/>
                    <a:pt x="16480" y="24390"/>
                    <a:pt x="16651" y="24644"/>
                  </a:cubicBezTo>
                  <a:cubicBezTo>
                    <a:pt x="16436" y="24428"/>
                    <a:pt x="16208" y="24232"/>
                    <a:pt x="15986" y="24029"/>
                  </a:cubicBezTo>
                  <a:cubicBezTo>
                    <a:pt x="16043" y="23941"/>
                    <a:pt x="16050" y="23814"/>
                    <a:pt x="15993" y="23725"/>
                  </a:cubicBezTo>
                  <a:close/>
                  <a:moveTo>
                    <a:pt x="8912" y="24815"/>
                  </a:moveTo>
                  <a:cubicBezTo>
                    <a:pt x="8905" y="24821"/>
                    <a:pt x="8899" y="24827"/>
                    <a:pt x="8886" y="24834"/>
                  </a:cubicBezTo>
                  <a:cubicBezTo>
                    <a:pt x="8880" y="24840"/>
                    <a:pt x="8874" y="24840"/>
                    <a:pt x="8867" y="24846"/>
                  </a:cubicBezTo>
                  <a:cubicBezTo>
                    <a:pt x="8880" y="24834"/>
                    <a:pt x="8886" y="24827"/>
                    <a:pt x="8899" y="24815"/>
                  </a:cubicBezTo>
                  <a:close/>
                  <a:moveTo>
                    <a:pt x="8924" y="23573"/>
                  </a:moveTo>
                  <a:cubicBezTo>
                    <a:pt x="8924" y="23592"/>
                    <a:pt x="8931" y="23611"/>
                    <a:pt x="8937" y="23630"/>
                  </a:cubicBezTo>
                  <a:cubicBezTo>
                    <a:pt x="8456" y="24143"/>
                    <a:pt x="7968" y="24650"/>
                    <a:pt x="7461" y="25138"/>
                  </a:cubicBezTo>
                  <a:cubicBezTo>
                    <a:pt x="7924" y="24587"/>
                    <a:pt x="8411" y="24067"/>
                    <a:pt x="8924" y="23573"/>
                  </a:cubicBezTo>
                  <a:close/>
                  <a:moveTo>
                    <a:pt x="8627" y="25093"/>
                  </a:moveTo>
                  <a:cubicBezTo>
                    <a:pt x="8627" y="25093"/>
                    <a:pt x="8627" y="25093"/>
                    <a:pt x="8627" y="25100"/>
                  </a:cubicBezTo>
                  <a:cubicBezTo>
                    <a:pt x="8602" y="25118"/>
                    <a:pt x="8583" y="25144"/>
                    <a:pt x="8557" y="25169"/>
                  </a:cubicBezTo>
                  <a:lnTo>
                    <a:pt x="8557" y="25169"/>
                  </a:lnTo>
                  <a:cubicBezTo>
                    <a:pt x="8583" y="25144"/>
                    <a:pt x="8602" y="25118"/>
                    <a:pt x="8627" y="25093"/>
                  </a:cubicBezTo>
                  <a:close/>
                  <a:moveTo>
                    <a:pt x="7727" y="24162"/>
                  </a:moveTo>
                  <a:lnTo>
                    <a:pt x="7727" y="24162"/>
                  </a:lnTo>
                  <a:cubicBezTo>
                    <a:pt x="7620" y="24283"/>
                    <a:pt x="7512" y="24403"/>
                    <a:pt x="7411" y="24530"/>
                  </a:cubicBezTo>
                  <a:cubicBezTo>
                    <a:pt x="7316" y="24650"/>
                    <a:pt x="7208" y="24770"/>
                    <a:pt x="7100" y="24897"/>
                  </a:cubicBezTo>
                  <a:cubicBezTo>
                    <a:pt x="6986" y="25017"/>
                    <a:pt x="6866" y="25131"/>
                    <a:pt x="6746" y="25220"/>
                  </a:cubicBezTo>
                  <a:cubicBezTo>
                    <a:pt x="6733" y="25226"/>
                    <a:pt x="6733" y="25226"/>
                    <a:pt x="6727" y="25233"/>
                  </a:cubicBezTo>
                  <a:cubicBezTo>
                    <a:pt x="6733" y="25182"/>
                    <a:pt x="6739" y="25138"/>
                    <a:pt x="6752" y="25087"/>
                  </a:cubicBezTo>
                  <a:cubicBezTo>
                    <a:pt x="7075" y="24802"/>
                    <a:pt x="7385" y="24504"/>
                    <a:pt x="7683" y="24200"/>
                  </a:cubicBezTo>
                  <a:cubicBezTo>
                    <a:pt x="7696" y="24188"/>
                    <a:pt x="7715" y="24175"/>
                    <a:pt x="7727" y="24162"/>
                  </a:cubicBezTo>
                  <a:close/>
                  <a:moveTo>
                    <a:pt x="6644" y="25239"/>
                  </a:moveTo>
                  <a:lnTo>
                    <a:pt x="6644" y="25239"/>
                  </a:lnTo>
                  <a:cubicBezTo>
                    <a:pt x="6638" y="25258"/>
                    <a:pt x="6632" y="25283"/>
                    <a:pt x="6625" y="25302"/>
                  </a:cubicBezTo>
                  <a:cubicBezTo>
                    <a:pt x="6595" y="25325"/>
                    <a:pt x="6581" y="25337"/>
                    <a:pt x="6579" y="25337"/>
                  </a:cubicBezTo>
                  <a:cubicBezTo>
                    <a:pt x="6574" y="25337"/>
                    <a:pt x="6604" y="25303"/>
                    <a:pt x="6644" y="25239"/>
                  </a:cubicBezTo>
                  <a:close/>
                  <a:moveTo>
                    <a:pt x="18197" y="25815"/>
                  </a:moveTo>
                  <a:lnTo>
                    <a:pt x="18197" y="25815"/>
                  </a:lnTo>
                  <a:cubicBezTo>
                    <a:pt x="18203" y="25822"/>
                    <a:pt x="18209" y="25834"/>
                    <a:pt x="18222" y="25841"/>
                  </a:cubicBezTo>
                  <a:cubicBezTo>
                    <a:pt x="18222" y="25847"/>
                    <a:pt x="18222" y="25853"/>
                    <a:pt x="18222" y="25860"/>
                  </a:cubicBezTo>
                  <a:cubicBezTo>
                    <a:pt x="18216" y="25847"/>
                    <a:pt x="18203" y="25834"/>
                    <a:pt x="18197" y="25815"/>
                  </a:cubicBezTo>
                  <a:close/>
                  <a:moveTo>
                    <a:pt x="9159" y="23060"/>
                  </a:moveTo>
                  <a:cubicBezTo>
                    <a:pt x="9165" y="23073"/>
                    <a:pt x="9171" y="23085"/>
                    <a:pt x="9184" y="23098"/>
                  </a:cubicBezTo>
                  <a:cubicBezTo>
                    <a:pt x="8253" y="23941"/>
                    <a:pt x="7404" y="24865"/>
                    <a:pt x="6638" y="25866"/>
                  </a:cubicBezTo>
                  <a:cubicBezTo>
                    <a:pt x="6609" y="25894"/>
                    <a:pt x="6586" y="25918"/>
                    <a:pt x="6582" y="25932"/>
                  </a:cubicBezTo>
                  <a:lnTo>
                    <a:pt x="6582" y="25932"/>
                  </a:lnTo>
                  <a:cubicBezTo>
                    <a:pt x="6631" y="25658"/>
                    <a:pt x="7152" y="25168"/>
                    <a:pt x="7309" y="24967"/>
                  </a:cubicBezTo>
                  <a:cubicBezTo>
                    <a:pt x="7373" y="24884"/>
                    <a:pt x="7442" y="24808"/>
                    <a:pt x="7506" y="24726"/>
                  </a:cubicBezTo>
                  <a:cubicBezTo>
                    <a:pt x="8057" y="24169"/>
                    <a:pt x="8608" y="23618"/>
                    <a:pt x="9159" y="23060"/>
                  </a:cubicBezTo>
                  <a:close/>
                  <a:moveTo>
                    <a:pt x="8595" y="24682"/>
                  </a:moveTo>
                  <a:cubicBezTo>
                    <a:pt x="8601" y="24707"/>
                    <a:pt x="8614" y="24739"/>
                    <a:pt x="8627" y="24758"/>
                  </a:cubicBezTo>
                  <a:cubicBezTo>
                    <a:pt x="8500" y="24891"/>
                    <a:pt x="8373" y="25024"/>
                    <a:pt x="8247" y="25150"/>
                  </a:cubicBezTo>
                  <a:cubicBezTo>
                    <a:pt x="8158" y="25239"/>
                    <a:pt x="8076" y="25321"/>
                    <a:pt x="7987" y="25404"/>
                  </a:cubicBezTo>
                  <a:cubicBezTo>
                    <a:pt x="7721" y="25657"/>
                    <a:pt x="7423" y="25898"/>
                    <a:pt x="7151" y="26157"/>
                  </a:cubicBezTo>
                  <a:cubicBezTo>
                    <a:pt x="7360" y="25923"/>
                    <a:pt x="7601" y="25689"/>
                    <a:pt x="7670" y="25606"/>
                  </a:cubicBezTo>
                  <a:cubicBezTo>
                    <a:pt x="7759" y="25505"/>
                    <a:pt x="7860" y="25404"/>
                    <a:pt x="7955" y="25302"/>
                  </a:cubicBezTo>
                  <a:cubicBezTo>
                    <a:pt x="8164" y="25093"/>
                    <a:pt x="8380" y="24891"/>
                    <a:pt x="8595" y="24682"/>
                  </a:cubicBezTo>
                  <a:close/>
                  <a:moveTo>
                    <a:pt x="8766" y="24067"/>
                  </a:moveTo>
                  <a:cubicBezTo>
                    <a:pt x="8772" y="24093"/>
                    <a:pt x="8785" y="24112"/>
                    <a:pt x="8798" y="24131"/>
                  </a:cubicBezTo>
                  <a:cubicBezTo>
                    <a:pt x="8418" y="24504"/>
                    <a:pt x="8050" y="24884"/>
                    <a:pt x="7696" y="25283"/>
                  </a:cubicBezTo>
                  <a:cubicBezTo>
                    <a:pt x="7525" y="25454"/>
                    <a:pt x="7347" y="25632"/>
                    <a:pt x="7164" y="25796"/>
                  </a:cubicBezTo>
                  <a:cubicBezTo>
                    <a:pt x="7066" y="25888"/>
                    <a:pt x="6733" y="26292"/>
                    <a:pt x="6578" y="26292"/>
                  </a:cubicBezTo>
                  <a:cubicBezTo>
                    <a:pt x="6573" y="26292"/>
                    <a:pt x="6567" y="26291"/>
                    <a:pt x="6562" y="26290"/>
                  </a:cubicBezTo>
                  <a:cubicBezTo>
                    <a:pt x="6568" y="26290"/>
                    <a:pt x="6657" y="26176"/>
                    <a:pt x="6752" y="26043"/>
                  </a:cubicBezTo>
                  <a:cubicBezTo>
                    <a:pt x="7449" y="25410"/>
                    <a:pt x="8120" y="24751"/>
                    <a:pt x="8766" y="24067"/>
                  </a:cubicBezTo>
                  <a:close/>
                  <a:moveTo>
                    <a:pt x="18475" y="26088"/>
                  </a:moveTo>
                  <a:lnTo>
                    <a:pt x="18475" y="26088"/>
                  </a:lnTo>
                  <a:cubicBezTo>
                    <a:pt x="18488" y="26100"/>
                    <a:pt x="18501" y="26113"/>
                    <a:pt x="18513" y="26126"/>
                  </a:cubicBezTo>
                  <a:cubicBezTo>
                    <a:pt x="18520" y="26208"/>
                    <a:pt x="18520" y="26290"/>
                    <a:pt x="18526" y="26373"/>
                  </a:cubicBezTo>
                  <a:cubicBezTo>
                    <a:pt x="18507" y="26278"/>
                    <a:pt x="18494" y="26183"/>
                    <a:pt x="18475" y="26088"/>
                  </a:cubicBezTo>
                  <a:close/>
                  <a:moveTo>
                    <a:pt x="7265" y="26670"/>
                  </a:moveTo>
                  <a:lnTo>
                    <a:pt x="7164" y="26784"/>
                  </a:lnTo>
                  <a:cubicBezTo>
                    <a:pt x="7145" y="26784"/>
                    <a:pt x="7126" y="26791"/>
                    <a:pt x="7113" y="26797"/>
                  </a:cubicBezTo>
                  <a:cubicBezTo>
                    <a:pt x="7113" y="26797"/>
                    <a:pt x="7113" y="26797"/>
                    <a:pt x="7113" y="26791"/>
                  </a:cubicBezTo>
                  <a:cubicBezTo>
                    <a:pt x="7164" y="26753"/>
                    <a:pt x="7214" y="26715"/>
                    <a:pt x="7265" y="26670"/>
                  </a:cubicBezTo>
                  <a:close/>
                  <a:moveTo>
                    <a:pt x="6613" y="26588"/>
                  </a:moveTo>
                  <a:cubicBezTo>
                    <a:pt x="6549" y="26670"/>
                    <a:pt x="6492" y="26753"/>
                    <a:pt x="6429" y="26835"/>
                  </a:cubicBezTo>
                  <a:cubicBezTo>
                    <a:pt x="6442" y="26772"/>
                    <a:pt x="6454" y="26708"/>
                    <a:pt x="6461" y="26645"/>
                  </a:cubicBezTo>
                  <a:cubicBezTo>
                    <a:pt x="6511" y="26632"/>
                    <a:pt x="6562" y="26613"/>
                    <a:pt x="6613" y="26588"/>
                  </a:cubicBezTo>
                  <a:close/>
                  <a:moveTo>
                    <a:pt x="17221" y="26835"/>
                  </a:moveTo>
                  <a:cubicBezTo>
                    <a:pt x="17221" y="26835"/>
                    <a:pt x="17221" y="26841"/>
                    <a:pt x="17221" y="26841"/>
                  </a:cubicBezTo>
                  <a:cubicBezTo>
                    <a:pt x="17221" y="26835"/>
                    <a:pt x="17221" y="26835"/>
                    <a:pt x="17215" y="26835"/>
                  </a:cubicBezTo>
                  <a:close/>
                  <a:moveTo>
                    <a:pt x="18406" y="26917"/>
                  </a:moveTo>
                  <a:cubicBezTo>
                    <a:pt x="18437" y="27076"/>
                    <a:pt x="18463" y="27240"/>
                    <a:pt x="18488" y="27399"/>
                  </a:cubicBezTo>
                  <a:cubicBezTo>
                    <a:pt x="18450" y="27247"/>
                    <a:pt x="18418" y="27095"/>
                    <a:pt x="18387" y="26943"/>
                  </a:cubicBezTo>
                  <a:cubicBezTo>
                    <a:pt x="18393" y="26930"/>
                    <a:pt x="18399" y="26924"/>
                    <a:pt x="18406" y="26917"/>
                  </a:cubicBezTo>
                  <a:close/>
                  <a:moveTo>
                    <a:pt x="17487" y="26233"/>
                  </a:moveTo>
                  <a:cubicBezTo>
                    <a:pt x="17652" y="26411"/>
                    <a:pt x="17823" y="26588"/>
                    <a:pt x="17994" y="26765"/>
                  </a:cubicBezTo>
                  <a:cubicBezTo>
                    <a:pt x="18045" y="27202"/>
                    <a:pt x="18133" y="27646"/>
                    <a:pt x="18222" y="28076"/>
                  </a:cubicBezTo>
                  <a:cubicBezTo>
                    <a:pt x="18064" y="27646"/>
                    <a:pt x="17905" y="27209"/>
                    <a:pt x="17741" y="26778"/>
                  </a:cubicBezTo>
                  <a:cubicBezTo>
                    <a:pt x="17747" y="26740"/>
                    <a:pt x="17741" y="26708"/>
                    <a:pt x="17715" y="26670"/>
                  </a:cubicBezTo>
                  <a:cubicBezTo>
                    <a:pt x="17709" y="26658"/>
                    <a:pt x="17696" y="26639"/>
                    <a:pt x="17684" y="26626"/>
                  </a:cubicBezTo>
                  <a:cubicBezTo>
                    <a:pt x="17658" y="26550"/>
                    <a:pt x="17627" y="26474"/>
                    <a:pt x="17601" y="26398"/>
                  </a:cubicBezTo>
                  <a:cubicBezTo>
                    <a:pt x="17585" y="26355"/>
                    <a:pt x="17541" y="26325"/>
                    <a:pt x="17497" y="26325"/>
                  </a:cubicBezTo>
                  <a:cubicBezTo>
                    <a:pt x="17490" y="26325"/>
                    <a:pt x="17482" y="26326"/>
                    <a:pt x="17475" y="26328"/>
                  </a:cubicBezTo>
                  <a:cubicBezTo>
                    <a:pt x="17462" y="26309"/>
                    <a:pt x="17443" y="26284"/>
                    <a:pt x="17424" y="26259"/>
                  </a:cubicBezTo>
                  <a:cubicBezTo>
                    <a:pt x="17449" y="26252"/>
                    <a:pt x="17468" y="26246"/>
                    <a:pt x="17487" y="26233"/>
                  </a:cubicBezTo>
                  <a:close/>
                  <a:moveTo>
                    <a:pt x="6397" y="27000"/>
                  </a:moveTo>
                  <a:cubicBezTo>
                    <a:pt x="6423" y="27025"/>
                    <a:pt x="6461" y="27038"/>
                    <a:pt x="6492" y="27038"/>
                  </a:cubicBezTo>
                  <a:cubicBezTo>
                    <a:pt x="6359" y="27532"/>
                    <a:pt x="6264" y="28026"/>
                    <a:pt x="6195" y="28526"/>
                  </a:cubicBezTo>
                  <a:cubicBezTo>
                    <a:pt x="6182" y="28551"/>
                    <a:pt x="6169" y="28583"/>
                    <a:pt x="6157" y="28608"/>
                  </a:cubicBezTo>
                  <a:cubicBezTo>
                    <a:pt x="6138" y="28507"/>
                    <a:pt x="6112" y="28393"/>
                    <a:pt x="6093" y="28285"/>
                  </a:cubicBezTo>
                  <a:cubicBezTo>
                    <a:pt x="6106" y="28159"/>
                    <a:pt x="6125" y="28026"/>
                    <a:pt x="6150" y="27899"/>
                  </a:cubicBezTo>
                  <a:cubicBezTo>
                    <a:pt x="6220" y="27696"/>
                    <a:pt x="6277" y="27494"/>
                    <a:pt x="6328" y="27285"/>
                  </a:cubicBezTo>
                  <a:cubicBezTo>
                    <a:pt x="6347" y="27272"/>
                    <a:pt x="6353" y="27253"/>
                    <a:pt x="6340" y="27240"/>
                  </a:cubicBezTo>
                  <a:cubicBezTo>
                    <a:pt x="6359" y="27158"/>
                    <a:pt x="6378" y="27082"/>
                    <a:pt x="6397" y="27000"/>
                  </a:cubicBezTo>
                  <a:close/>
                  <a:moveTo>
                    <a:pt x="18222" y="27088"/>
                  </a:moveTo>
                  <a:lnTo>
                    <a:pt x="18222" y="27088"/>
                  </a:lnTo>
                  <a:cubicBezTo>
                    <a:pt x="18342" y="27608"/>
                    <a:pt x="18475" y="28133"/>
                    <a:pt x="18634" y="28646"/>
                  </a:cubicBezTo>
                  <a:cubicBezTo>
                    <a:pt x="18608" y="28659"/>
                    <a:pt x="18589" y="28678"/>
                    <a:pt x="18577" y="28710"/>
                  </a:cubicBezTo>
                  <a:cubicBezTo>
                    <a:pt x="18570" y="28722"/>
                    <a:pt x="18564" y="28735"/>
                    <a:pt x="18564" y="28748"/>
                  </a:cubicBezTo>
                  <a:cubicBezTo>
                    <a:pt x="18545" y="28678"/>
                    <a:pt x="18532" y="28602"/>
                    <a:pt x="18513" y="28526"/>
                  </a:cubicBezTo>
                  <a:cubicBezTo>
                    <a:pt x="18513" y="28488"/>
                    <a:pt x="18520" y="28444"/>
                    <a:pt x="18520" y="28399"/>
                  </a:cubicBezTo>
                  <a:cubicBezTo>
                    <a:pt x="18520" y="28368"/>
                    <a:pt x="18501" y="28355"/>
                    <a:pt x="18475" y="28349"/>
                  </a:cubicBezTo>
                  <a:cubicBezTo>
                    <a:pt x="18387" y="27931"/>
                    <a:pt x="18292" y="27506"/>
                    <a:pt x="18222" y="27088"/>
                  </a:cubicBezTo>
                  <a:close/>
                  <a:moveTo>
                    <a:pt x="17595" y="26917"/>
                  </a:moveTo>
                  <a:cubicBezTo>
                    <a:pt x="17817" y="27519"/>
                    <a:pt x="18038" y="28121"/>
                    <a:pt x="18266" y="28722"/>
                  </a:cubicBezTo>
                  <a:cubicBezTo>
                    <a:pt x="18254" y="28754"/>
                    <a:pt x="18247" y="28786"/>
                    <a:pt x="18235" y="28817"/>
                  </a:cubicBezTo>
                  <a:cubicBezTo>
                    <a:pt x="18146" y="28545"/>
                    <a:pt x="18057" y="28273"/>
                    <a:pt x="17969" y="28000"/>
                  </a:cubicBezTo>
                  <a:cubicBezTo>
                    <a:pt x="17886" y="27753"/>
                    <a:pt x="17658" y="27304"/>
                    <a:pt x="17576" y="26924"/>
                  </a:cubicBezTo>
                  <a:cubicBezTo>
                    <a:pt x="17582" y="26917"/>
                    <a:pt x="17589" y="26917"/>
                    <a:pt x="17595" y="26917"/>
                  </a:cubicBezTo>
                  <a:close/>
                  <a:moveTo>
                    <a:pt x="7442" y="31161"/>
                  </a:moveTo>
                  <a:cubicBezTo>
                    <a:pt x="7487" y="31224"/>
                    <a:pt x="7531" y="31281"/>
                    <a:pt x="7582" y="31344"/>
                  </a:cubicBezTo>
                  <a:cubicBezTo>
                    <a:pt x="7575" y="31338"/>
                    <a:pt x="7563" y="31332"/>
                    <a:pt x="7556" y="31325"/>
                  </a:cubicBezTo>
                  <a:cubicBezTo>
                    <a:pt x="7518" y="31262"/>
                    <a:pt x="7474" y="31211"/>
                    <a:pt x="7430" y="31167"/>
                  </a:cubicBezTo>
                  <a:cubicBezTo>
                    <a:pt x="7430" y="31161"/>
                    <a:pt x="7436" y="31161"/>
                    <a:pt x="7442" y="31161"/>
                  </a:cubicBezTo>
                  <a:close/>
                  <a:moveTo>
                    <a:pt x="13459" y="25309"/>
                  </a:moveTo>
                  <a:cubicBezTo>
                    <a:pt x="14168" y="25454"/>
                    <a:pt x="14853" y="25714"/>
                    <a:pt x="15454" y="26081"/>
                  </a:cubicBezTo>
                  <a:cubicBezTo>
                    <a:pt x="17209" y="27177"/>
                    <a:pt x="17943" y="29527"/>
                    <a:pt x="17297" y="31477"/>
                  </a:cubicBezTo>
                  <a:cubicBezTo>
                    <a:pt x="17082" y="32136"/>
                    <a:pt x="16734" y="32693"/>
                    <a:pt x="16297" y="33162"/>
                  </a:cubicBezTo>
                  <a:cubicBezTo>
                    <a:pt x="16214" y="33219"/>
                    <a:pt x="16126" y="33282"/>
                    <a:pt x="16037" y="33339"/>
                  </a:cubicBezTo>
                  <a:cubicBezTo>
                    <a:pt x="15093" y="33960"/>
                    <a:pt x="14010" y="34353"/>
                    <a:pt x="12870" y="34549"/>
                  </a:cubicBezTo>
                  <a:cubicBezTo>
                    <a:pt x="13339" y="31515"/>
                    <a:pt x="13427" y="28393"/>
                    <a:pt x="13459" y="25309"/>
                  </a:cubicBezTo>
                  <a:close/>
                  <a:moveTo>
                    <a:pt x="12553" y="17113"/>
                  </a:moveTo>
                  <a:lnTo>
                    <a:pt x="12553" y="17113"/>
                  </a:lnTo>
                  <a:cubicBezTo>
                    <a:pt x="12534" y="17544"/>
                    <a:pt x="12522" y="17968"/>
                    <a:pt x="12515" y="18380"/>
                  </a:cubicBezTo>
                  <a:cubicBezTo>
                    <a:pt x="12490" y="19311"/>
                    <a:pt x="12484" y="20242"/>
                    <a:pt x="12484" y="21179"/>
                  </a:cubicBezTo>
                  <a:cubicBezTo>
                    <a:pt x="12368" y="21174"/>
                    <a:pt x="12253" y="21172"/>
                    <a:pt x="12137" y="21172"/>
                  </a:cubicBezTo>
                  <a:cubicBezTo>
                    <a:pt x="10290" y="21172"/>
                    <a:pt x="8459" y="21794"/>
                    <a:pt x="7088" y="23123"/>
                  </a:cubicBezTo>
                  <a:cubicBezTo>
                    <a:pt x="4162" y="25967"/>
                    <a:pt x="4915" y="32180"/>
                    <a:pt x="9336" y="32833"/>
                  </a:cubicBezTo>
                  <a:cubicBezTo>
                    <a:pt x="9529" y="32897"/>
                    <a:pt x="9739" y="32938"/>
                    <a:pt x="9929" y="32938"/>
                  </a:cubicBezTo>
                  <a:cubicBezTo>
                    <a:pt x="9965" y="32938"/>
                    <a:pt x="9999" y="32937"/>
                    <a:pt x="10033" y="32934"/>
                  </a:cubicBezTo>
                  <a:cubicBezTo>
                    <a:pt x="10254" y="32909"/>
                    <a:pt x="10438" y="32820"/>
                    <a:pt x="10622" y="32719"/>
                  </a:cubicBezTo>
                  <a:cubicBezTo>
                    <a:pt x="10843" y="32687"/>
                    <a:pt x="11065" y="32636"/>
                    <a:pt x="11280" y="32548"/>
                  </a:cubicBezTo>
                  <a:cubicBezTo>
                    <a:pt x="11331" y="32529"/>
                    <a:pt x="11331" y="32453"/>
                    <a:pt x="11274" y="32453"/>
                  </a:cubicBezTo>
                  <a:cubicBezTo>
                    <a:pt x="11241" y="32453"/>
                    <a:pt x="11208" y="32453"/>
                    <a:pt x="11175" y="32453"/>
                  </a:cubicBezTo>
                  <a:cubicBezTo>
                    <a:pt x="10276" y="32453"/>
                    <a:pt x="9366" y="32285"/>
                    <a:pt x="8614" y="31857"/>
                  </a:cubicBezTo>
                  <a:cubicBezTo>
                    <a:pt x="7088" y="30565"/>
                    <a:pt x="7100" y="28070"/>
                    <a:pt x="8652" y="26531"/>
                  </a:cubicBezTo>
                  <a:cubicBezTo>
                    <a:pt x="9587" y="25602"/>
                    <a:pt x="10882" y="25181"/>
                    <a:pt x="12197" y="25181"/>
                  </a:cubicBezTo>
                  <a:cubicBezTo>
                    <a:pt x="12299" y="25181"/>
                    <a:pt x="12401" y="25183"/>
                    <a:pt x="12503" y="25188"/>
                  </a:cubicBezTo>
                  <a:cubicBezTo>
                    <a:pt x="12509" y="26664"/>
                    <a:pt x="12503" y="28140"/>
                    <a:pt x="12465" y="29615"/>
                  </a:cubicBezTo>
                  <a:cubicBezTo>
                    <a:pt x="12382" y="31300"/>
                    <a:pt x="12243" y="32978"/>
                    <a:pt x="12059" y="34650"/>
                  </a:cubicBezTo>
                  <a:cubicBezTo>
                    <a:pt x="11734" y="34680"/>
                    <a:pt x="11406" y="34694"/>
                    <a:pt x="11078" y="34694"/>
                  </a:cubicBezTo>
                  <a:cubicBezTo>
                    <a:pt x="9070" y="34694"/>
                    <a:pt x="7033" y="34158"/>
                    <a:pt x="5384" y="33244"/>
                  </a:cubicBezTo>
                  <a:cubicBezTo>
                    <a:pt x="2559" y="31680"/>
                    <a:pt x="1248" y="28735"/>
                    <a:pt x="1483" y="25803"/>
                  </a:cubicBezTo>
                  <a:cubicBezTo>
                    <a:pt x="1768" y="24739"/>
                    <a:pt x="2420" y="23713"/>
                    <a:pt x="3110" y="22870"/>
                  </a:cubicBezTo>
                  <a:cubicBezTo>
                    <a:pt x="5517" y="19938"/>
                    <a:pt x="9140" y="18532"/>
                    <a:pt x="12553" y="17113"/>
                  </a:cubicBezTo>
                  <a:close/>
                  <a:moveTo>
                    <a:pt x="4776" y="39286"/>
                  </a:moveTo>
                  <a:cubicBezTo>
                    <a:pt x="4801" y="39324"/>
                    <a:pt x="4833" y="39369"/>
                    <a:pt x="4858" y="39407"/>
                  </a:cubicBezTo>
                  <a:cubicBezTo>
                    <a:pt x="4871" y="39451"/>
                    <a:pt x="4877" y="39502"/>
                    <a:pt x="4877" y="39552"/>
                  </a:cubicBezTo>
                  <a:cubicBezTo>
                    <a:pt x="4877" y="39565"/>
                    <a:pt x="4877" y="39584"/>
                    <a:pt x="4877" y="39597"/>
                  </a:cubicBezTo>
                  <a:cubicBezTo>
                    <a:pt x="4856" y="39589"/>
                    <a:pt x="4833" y="39584"/>
                    <a:pt x="4810" y="39584"/>
                  </a:cubicBezTo>
                  <a:cubicBezTo>
                    <a:pt x="4776" y="39584"/>
                    <a:pt x="4742" y="39593"/>
                    <a:pt x="4713" y="39616"/>
                  </a:cubicBezTo>
                  <a:cubicBezTo>
                    <a:pt x="4706" y="39622"/>
                    <a:pt x="4700" y="39622"/>
                    <a:pt x="4694" y="39628"/>
                  </a:cubicBezTo>
                  <a:cubicBezTo>
                    <a:pt x="4700" y="39559"/>
                    <a:pt x="4694" y="39483"/>
                    <a:pt x="4687" y="39413"/>
                  </a:cubicBezTo>
                  <a:cubicBezTo>
                    <a:pt x="4700" y="39394"/>
                    <a:pt x="4719" y="39375"/>
                    <a:pt x="4732" y="39356"/>
                  </a:cubicBezTo>
                  <a:cubicBezTo>
                    <a:pt x="4732" y="39356"/>
                    <a:pt x="4738" y="39356"/>
                    <a:pt x="4738" y="39350"/>
                  </a:cubicBezTo>
                  <a:cubicBezTo>
                    <a:pt x="4744" y="39343"/>
                    <a:pt x="4751" y="39337"/>
                    <a:pt x="4757" y="39324"/>
                  </a:cubicBezTo>
                  <a:cubicBezTo>
                    <a:pt x="4763" y="39312"/>
                    <a:pt x="4770" y="39299"/>
                    <a:pt x="4776" y="39286"/>
                  </a:cubicBezTo>
                  <a:close/>
                  <a:moveTo>
                    <a:pt x="3522" y="38976"/>
                  </a:moveTo>
                  <a:cubicBezTo>
                    <a:pt x="3579" y="38989"/>
                    <a:pt x="3636" y="39014"/>
                    <a:pt x="3693" y="39039"/>
                  </a:cubicBezTo>
                  <a:cubicBezTo>
                    <a:pt x="3452" y="39274"/>
                    <a:pt x="3224" y="39521"/>
                    <a:pt x="3022" y="39787"/>
                  </a:cubicBezTo>
                  <a:cubicBezTo>
                    <a:pt x="3060" y="39616"/>
                    <a:pt x="3129" y="39445"/>
                    <a:pt x="3212" y="39293"/>
                  </a:cubicBezTo>
                  <a:cubicBezTo>
                    <a:pt x="3300" y="39185"/>
                    <a:pt x="3408" y="39065"/>
                    <a:pt x="3522" y="38976"/>
                  </a:cubicBezTo>
                  <a:close/>
                  <a:moveTo>
                    <a:pt x="3022" y="39122"/>
                  </a:moveTo>
                  <a:lnTo>
                    <a:pt x="3022" y="39122"/>
                  </a:lnTo>
                  <a:cubicBezTo>
                    <a:pt x="2882" y="39299"/>
                    <a:pt x="2775" y="39502"/>
                    <a:pt x="2711" y="39723"/>
                  </a:cubicBezTo>
                  <a:cubicBezTo>
                    <a:pt x="2673" y="39774"/>
                    <a:pt x="2642" y="39831"/>
                    <a:pt x="2610" y="39882"/>
                  </a:cubicBezTo>
                  <a:cubicBezTo>
                    <a:pt x="2648" y="39723"/>
                    <a:pt x="2724" y="39546"/>
                    <a:pt x="2819" y="39381"/>
                  </a:cubicBezTo>
                  <a:cubicBezTo>
                    <a:pt x="2876" y="39293"/>
                    <a:pt x="2946" y="39204"/>
                    <a:pt x="3022" y="39122"/>
                  </a:cubicBezTo>
                  <a:close/>
                  <a:moveTo>
                    <a:pt x="4098" y="38837"/>
                  </a:moveTo>
                  <a:cubicBezTo>
                    <a:pt x="4124" y="38856"/>
                    <a:pt x="4149" y="38881"/>
                    <a:pt x="4168" y="38900"/>
                  </a:cubicBezTo>
                  <a:cubicBezTo>
                    <a:pt x="4155" y="38925"/>
                    <a:pt x="4143" y="38957"/>
                    <a:pt x="4124" y="38989"/>
                  </a:cubicBezTo>
                  <a:cubicBezTo>
                    <a:pt x="3699" y="39388"/>
                    <a:pt x="3326" y="39812"/>
                    <a:pt x="2996" y="40281"/>
                  </a:cubicBezTo>
                  <a:cubicBezTo>
                    <a:pt x="2996" y="40205"/>
                    <a:pt x="2996" y="40129"/>
                    <a:pt x="2996" y="40053"/>
                  </a:cubicBezTo>
                  <a:cubicBezTo>
                    <a:pt x="3003" y="40046"/>
                    <a:pt x="3009" y="40034"/>
                    <a:pt x="3015" y="40027"/>
                  </a:cubicBezTo>
                  <a:cubicBezTo>
                    <a:pt x="3250" y="39698"/>
                    <a:pt x="3516" y="39394"/>
                    <a:pt x="3807" y="39109"/>
                  </a:cubicBezTo>
                  <a:cubicBezTo>
                    <a:pt x="3820" y="39115"/>
                    <a:pt x="3832" y="39122"/>
                    <a:pt x="3839" y="39128"/>
                  </a:cubicBezTo>
                  <a:cubicBezTo>
                    <a:pt x="3861" y="39144"/>
                    <a:pt x="3884" y="39151"/>
                    <a:pt x="3906" y="39151"/>
                  </a:cubicBezTo>
                  <a:cubicBezTo>
                    <a:pt x="4002" y="39151"/>
                    <a:pt x="4080" y="39014"/>
                    <a:pt x="3997" y="38932"/>
                  </a:cubicBezTo>
                  <a:lnTo>
                    <a:pt x="3991" y="38932"/>
                  </a:lnTo>
                  <a:cubicBezTo>
                    <a:pt x="4029" y="38894"/>
                    <a:pt x="4060" y="38862"/>
                    <a:pt x="4092" y="38837"/>
                  </a:cubicBezTo>
                  <a:close/>
                  <a:moveTo>
                    <a:pt x="4535" y="39603"/>
                  </a:moveTo>
                  <a:cubicBezTo>
                    <a:pt x="4535" y="39660"/>
                    <a:pt x="4529" y="39723"/>
                    <a:pt x="4516" y="39780"/>
                  </a:cubicBezTo>
                  <a:cubicBezTo>
                    <a:pt x="4225" y="40027"/>
                    <a:pt x="3959" y="40293"/>
                    <a:pt x="3725" y="40578"/>
                  </a:cubicBezTo>
                  <a:cubicBezTo>
                    <a:pt x="3839" y="40426"/>
                    <a:pt x="3959" y="40281"/>
                    <a:pt x="4073" y="40135"/>
                  </a:cubicBezTo>
                  <a:cubicBezTo>
                    <a:pt x="4231" y="39964"/>
                    <a:pt x="4390" y="39787"/>
                    <a:pt x="4535" y="39603"/>
                  </a:cubicBezTo>
                  <a:close/>
                  <a:moveTo>
                    <a:pt x="4839" y="39951"/>
                  </a:moveTo>
                  <a:cubicBezTo>
                    <a:pt x="4782" y="40148"/>
                    <a:pt x="4687" y="40338"/>
                    <a:pt x="4573" y="40521"/>
                  </a:cubicBezTo>
                  <a:cubicBezTo>
                    <a:pt x="4567" y="40528"/>
                    <a:pt x="4561" y="40540"/>
                    <a:pt x="4554" y="40553"/>
                  </a:cubicBezTo>
                  <a:cubicBezTo>
                    <a:pt x="4434" y="40686"/>
                    <a:pt x="4314" y="40825"/>
                    <a:pt x="4193" y="40952"/>
                  </a:cubicBezTo>
                  <a:cubicBezTo>
                    <a:pt x="4143" y="40939"/>
                    <a:pt x="4098" y="40927"/>
                    <a:pt x="4054" y="40914"/>
                  </a:cubicBezTo>
                  <a:cubicBezTo>
                    <a:pt x="4339" y="40616"/>
                    <a:pt x="4599" y="40300"/>
                    <a:pt x="4839" y="39951"/>
                  </a:cubicBezTo>
                  <a:close/>
                  <a:moveTo>
                    <a:pt x="2623" y="41395"/>
                  </a:moveTo>
                  <a:lnTo>
                    <a:pt x="2623" y="41395"/>
                  </a:lnTo>
                  <a:cubicBezTo>
                    <a:pt x="2642" y="41414"/>
                    <a:pt x="2661" y="41433"/>
                    <a:pt x="2686" y="41446"/>
                  </a:cubicBezTo>
                  <a:cubicBezTo>
                    <a:pt x="2673" y="41459"/>
                    <a:pt x="2667" y="41471"/>
                    <a:pt x="2648" y="41484"/>
                  </a:cubicBezTo>
                  <a:cubicBezTo>
                    <a:pt x="2642" y="41452"/>
                    <a:pt x="2629" y="41421"/>
                    <a:pt x="2623" y="41395"/>
                  </a:cubicBezTo>
                  <a:close/>
                  <a:moveTo>
                    <a:pt x="5264" y="40952"/>
                  </a:moveTo>
                  <a:lnTo>
                    <a:pt x="5264" y="40952"/>
                  </a:lnTo>
                  <a:cubicBezTo>
                    <a:pt x="5117" y="41555"/>
                    <a:pt x="4701" y="42039"/>
                    <a:pt x="4019" y="42039"/>
                  </a:cubicBezTo>
                  <a:cubicBezTo>
                    <a:pt x="3962" y="42039"/>
                    <a:pt x="3905" y="42035"/>
                    <a:pt x="3845" y="42029"/>
                  </a:cubicBezTo>
                  <a:cubicBezTo>
                    <a:pt x="4054" y="41946"/>
                    <a:pt x="4263" y="41813"/>
                    <a:pt x="4459" y="41649"/>
                  </a:cubicBezTo>
                  <a:cubicBezTo>
                    <a:pt x="4782" y="41503"/>
                    <a:pt x="5067" y="41269"/>
                    <a:pt x="5264" y="40952"/>
                  </a:cubicBezTo>
                  <a:close/>
                  <a:moveTo>
                    <a:pt x="10862" y="40477"/>
                  </a:moveTo>
                  <a:lnTo>
                    <a:pt x="10862" y="40477"/>
                  </a:lnTo>
                  <a:cubicBezTo>
                    <a:pt x="10710" y="40933"/>
                    <a:pt x="10539" y="41370"/>
                    <a:pt x="10318" y="41782"/>
                  </a:cubicBezTo>
                  <a:cubicBezTo>
                    <a:pt x="10007" y="42098"/>
                    <a:pt x="9659" y="42390"/>
                    <a:pt x="9285" y="42656"/>
                  </a:cubicBezTo>
                  <a:cubicBezTo>
                    <a:pt x="9906" y="42016"/>
                    <a:pt x="10425" y="41256"/>
                    <a:pt x="10862" y="40477"/>
                  </a:cubicBezTo>
                  <a:close/>
                  <a:moveTo>
                    <a:pt x="10077" y="42181"/>
                  </a:moveTo>
                  <a:lnTo>
                    <a:pt x="10077" y="42181"/>
                  </a:lnTo>
                  <a:cubicBezTo>
                    <a:pt x="9703" y="42738"/>
                    <a:pt x="9209" y="43207"/>
                    <a:pt x="8525" y="43504"/>
                  </a:cubicBezTo>
                  <a:cubicBezTo>
                    <a:pt x="8335" y="43587"/>
                    <a:pt x="8139" y="43650"/>
                    <a:pt x="7943" y="43707"/>
                  </a:cubicBezTo>
                  <a:cubicBezTo>
                    <a:pt x="8259" y="43523"/>
                    <a:pt x="8563" y="43314"/>
                    <a:pt x="8842" y="43074"/>
                  </a:cubicBezTo>
                  <a:cubicBezTo>
                    <a:pt x="9279" y="42820"/>
                    <a:pt x="9697" y="42516"/>
                    <a:pt x="10077" y="42181"/>
                  </a:cubicBezTo>
                  <a:close/>
                  <a:moveTo>
                    <a:pt x="3782" y="42953"/>
                  </a:moveTo>
                  <a:lnTo>
                    <a:pt x="3782" y="42953"/>
                  </a:lnTo>
                  <a:cubicBezTo>
                    <a:pt x="4597" y="43489"/>
                    <a:pt x="5688" y="43790"/>
                    <a:pt x="6625" y="43790"/>
                  </a:cubicBezTo>
                  <a:cubicBezTo>
                    <a:pt x="7028" y="43790"/>
                    <a:pt x="7403" y="43734"/>
                    <a:pt x="7715" y="43618"/>
                  </a:cubicBezTo>
                  <a:cubicBezTo>
                    <a:pt x="8031" y="43498"/>
                    <a:pt x="8342" y="43352"/>
                    <a:pt x="8639" y="43188"/>
                  </a:cubicBezTo>
                  <a:lnTo>
                    <a:pt x="8639" y="43188"/>
                  </a:lnTo>
                  <a:cubicBezTo>
                    <a:pt x="8386" y="43390"/>
                    <a:pt x="8107" y="43574"/>
                    <a:pt x="7816" y="43732"/>
                  </a:cubicBezTo>
                  <a:cubicBezTo>
                    <a:pt x="7446" y="43822"/>
                    <a:pt x="7063" y="43865"/>
                    <a:pt x="6679" y="43865"/>
                  </a:cubicBezTo>
                  <a:cubicBezTo>
                    <a:pt x="5624" y="43865"/>
                    <a:pt x="4567" y="43539"/>
                    <a:pt x="3782" y="42953"/>
                  </a:cubicBezTo>
                  <a:close/>
                  <a:moveTo>
                    <a:pt x="20182" y="0"/>
                  </a:moveTo>
                  <a:cubicBezTo>
                    <a:pt x="19620" y="0"/>
                    <a:pt x="18765" y="725"/>
                    <a:pt x="18393" y="988"/>
                  </a:cubicBezTo>
                  <a:cubicBezTo>
                    <a:pt x="18222" y="1109"/>
                    <a:pt x="18057" y="1235"/>
                    <a:pt x="17893" y="1368"/>
                  </a:cubicBezTo>
                  <a:cubicBezTo>
                    <a:pt x="17874" y="1368"/>
                    <a:pt x="17861" y="1375"/>
                    <a:pt x="17848" y="1381"/>
                  </a:cubicBezTo>
                  <a:cubicBezTo>
                    <a:pt x="16601" y="1964"/>
                    <a:pt x="15562" y="3515"/>
                    <a:pt x="14935" y="4681"/>
                  </a:cubicBezTo>
                  <a:cubicBezTo>
                    <a:pt x="14473" y="5529"/>
                    <a:pt x="14124" y="6435"/>
                    <a:pt x="13852" y="7379"/>
                  </a:cubicBezTo>
                  <a:cubicBezTo>
                    <a:pt x="13725" y="7657"/>
                    <a:pt x="13624" y="7949"/>
                    <a:pt x="13560" y="8246"/>
                  </a:cubicBezTo>
                  <a:cubicBezTo>
                    <a:pt x="13554" y="8284"/>
                    <a:pt x="13579" y="8310"/>
                    <a:pt x="13605" y="8310"/>
                  </a:cubicBezTo>
                  <a:cubicBezTo>
                    <a:pt x="13326" y="9507"/>
                    <a:pt x="13155" y="10735"/>
                    <a:pt x="13035" y="11964"/>
                  </a:cubicBezTo>
                  <a:cubicBezTo>
                    <a:pt x="12997" y="12192"/>
                    <a:pt x="12965" y="12414"/>
                    <a:pt x="12927" y="12642"/>
                  </a:cubicBezTo>
                  <a:cubicBezTo>
                    <a:pt x="10660" y="13554"/>
                    <a:pt x="8373" y="14434"/>
                    <a:pt x="6277" y="15713"/>
                  </a:cubicBezTo>
                  <a:cubicBezTo>
                    <a:pt x="3712" y="17284"/>
                    <a:pt x="1394" y="19526"/>
                    <a:pt x="463" y="22452"/>
                  </a:cubicBezTo>
                  <a:cubicBezTo>
                    <a:pt x="7" y="23877"/>
                    <a:pt x="1" y="25334"/>
                    <a:pt x="248" y="26797"/>
                  </a:cubicBezTo>
                  <a:cubicBezTo>
                    <a:pt x="482" y="28184"/>
                    <a:pt x="761" y="29717"/>
                    <a:pt x="1723" y="30793"/>
                  </a:cubicBezTo>
                  <a:cubicBezTo>
                    <a:pt x="1825" y="30952"/>
                    <a:pt x="1932" y="31104"/>
                    <a:pt x="2040" y="31243"/>
                  </a:cubicBezTo>
                  <a:cubicBezTo>
                    <a:pt x="2407" y="31724"/>
                    <a:pt x="2832" y="32130"/>
                    <a:pt x="3300" y="32472"/>
                  </a:cubicBezTo>
                  <a:cubicBezTo>
                    <a:pt x="3503" y="32674"/>
                    <a:pt x="3712" y="32864"/>
                    <a:pt x="3940" y="33048"/>
                  </a:cubicBezTo>
                  <a:cubicBezTo>
                    <a:pt x="5876" y="34612"/>
                    <a:pt x="8598" y="35514"/>
                    <a:pt x="11256" y="35514"/>
                  </a:cubicBezTo>
                  <a:cubicBezTo>
                    <a:pt x="11493" y="35514"/>
                    <a:pt x="11729" y="35507"/>
                    <a:pt x="11964" y="35493"/>
                  </a:cubicBezTo>
                  <a:lnTo>
                    <a:pt x="11964" y="35493"/>
                  </a:lnTo>
                  <a:cubicBezTo>
                    <a:pt x="11844" y="36487"/>
                    <a:pt x="11705" y="37481"/>
                    <a:pt x="11546" y="38476"/>
                  </a:cubicBezTo>
                  <a:cubicBezTo>
                    <a:pt x="11534" y="38520"/>
                    <a:pt x="11521" y="38558"/>
                    <a:pt x="11508" y="38596"/>
                  </a:cubicBezTo>
                  <a:cubicBezTo>
                    <a:pt x="11388" y="38919"/>
                    <a:pt x="11268" y="39248"/>
                    <a:pt x="11154" y="39584"/>
                  </a:cubicBezTo>
                  <a:cubicBezTo>
                    <a:pt x="10672" y="40787"/>
                    <a:pt x="10020" y="41896"/>
                    <a:pt x="9133" y="42757"/>
                  </a:cubicBezTo>
                  <a:cubicBezTo>
                    <a:pt x="9026" y="42827"/>
                    <a:pt x="8918" y="42903"/>
                    <a:pt x="8798" y="42972"/>
                  </a:cubicBezTo>
                  <a:cubicBezTo>
                    <a:pt x="8072" y="43407"/>
                    <a:pt x="7363" y="43703"/>
                    <a:pt x="6579" y="43703"/>
                  </a:cubicBezTo>
                  <a:cubicBezTo>
                    <a:pt x="6289" y="43703"/>
                    <a:pt x="5990" y="43663"/>
                    <a:pt x="5675" y="43574"/>
                  </a:cubicBezTo>
                  <a:cubicBezTo>
                    <a:pt x="5194" y="43441"/>
                    <a:pt x="4719" y="43264"/>
                    <a:pt x="4276" y="43029"/>
                  </a:cubicBezTo>
                  <a:cubicBezTo>
                    <a:pt x="4111" y="42947"/>
                    <a:pt x="3946" y="42852"/>
                    <a:pt x="3794" y="42751"/>
                  </a:cubicBezTo>
                  <a:cubicBezTo>
                    <a:pt x="3522" y="42599"/>
                    <a:pt x="3300" y="42402"/>
                    <a:pt x="3136" y="42168"/>
                  </a:cubicBezTo>
                  <a:cubicBezTo>
                    <a:pt x="3142" y="42168"/>
                    <a:pt x="3148" y="42162"/>
                    <a:pt x="3155" y="42162"/>
                  </a:cubicBezTo>
                  <a:lnTo>
                    <a:pt x="3288" y="42162"/>
                  </a:lnTo>
                  <a:cubicBezTo>
                    <a:pt x="3319" y="42168"/>
                    <a:pt x="3351" y="42181"/>
                    <a:pt x="3383" y="42187"/>
                  </a:cubicBezTo>
                  <a:cubicBezTo>
                    <a:pt x="3620" y="42250"/>
                    <a:pt x="3859" y="42294"/>
                    <a:pt x="4086" y="42294"/>
                  </a:cubicBezTo>
                  <a:cubicBezTo>
                    <a:pt x="4472" y="42294"/>
                    <a:pt x="4828" y="42169"/>
                    <a:pt x="5099" y="41807"/>
                  </a:cubicBezTo>
                  <a:cubicBezTo>
                    <a:pt x="5511" y="41262"/>
                    <a:pt x="5694" y="40471"/>
                    <a:pt x="5511" y="39806"/>
                  </a:cubicBezTo>
                  <a:cubicBezTo>
                    <a:pt x="5511" y="39787"/>
                    <a:pt x="5511" y="39761"/>
                    <a:pt x="5511" y="39736"/>
                  </a:cubicBezTo>
                  <a:cubicBezTo>
                    <a:pt x="5530" y="39381"/>
                    <a:pt x="5447" y="39033"/>
                    <a:pt x="5219" y="38735"/>
                  </a:cubicBezTo>
                  <a:cubicBezTo>
                    <a:pt x="4937" y="38375"/>
                    <a:pt x="4580" y="38228"/>
                    <a:pt x="4212" y="38228"/>
                  </a:cubicBezTo>
                  <a:cubicBezTo>
                    <a:pt x="4101" y="38228"/>
                    <a:pt x="3988" y="38242"/>
                    <a:pt x="3877" y="38267"/>
                  </a:cubicBezTo>
                  <a:cubicBezTo>
                    <a:pt x="3800" y="38257"/>
                    <a:pt x="3724" y="38253"/>
                    <a:pt x="3646" y="38253"/>
                  </a:cubicBezTo>
                  <a:cubicBezTo>
                    <a:pt x="3249" y="38253"/>
                    <a:pt x="2846" y="38378"/>
                    <a:pt x="2496" y="38659"/>
                  </a:cubicBezTo>
                  <a:cubicBezTo>
                    <a:pt x="2274" y="38843"/>
                    <a:pt x="2110" y="39065"/>
                    <a:pt x="1996" y="39312"/>
                  </a:cubicBezTo>
                  <a:cubicBezTo>
                    <a:pt x="1609" y="39951"/>
                    <a:pt x="1609" y="40787"/>
                    <a:pt x="1932" y="41389"/>
                  </a:cubicBezTo>
                  <a:cubicBezTo>
                    <a:pt x="2021" y="41940"/>
                    <a:pt x="2249" y="42485"/>
                    <a:pt x="2585" y="42941"/>
                  </a:cubicBezTo>
                  <a:cubicBezTo>
                    <a:pt x="3476" y="44194"/>
                    <a:pt x="4992" y="44782"/>
                    <a:pt x="6495" y="44782"/>
                  </a:cubicBezTo>
                  <a:cubicBezTo>
                    <a:pt x="6573" y="44782"/>
                    <a:pt x="6650" y="44780"/>
                    <a:pt x="6727" y="44777"/>
                  </a:cubicBezTo>
                  <a:cubicBezTo>
                    <a:pt x="8380" y="44714"/>
                    <a:pt x="9526" y="44093"/>
                    <a:pt x="10337" y="43150"/>
                  </a:cubicBezTo>
                  <a:cubicBezTo>
                    <a:pt x="10349" y="43143"/>
                    <a:pt x="10362" y="43143"/>
                    <a:pt x="10368" y="43124"/>
                  </a:cubicBezTo>
                  <a:cubicBezTo>
                    <a:pt x="10375" y="43118"/>
                    <a:pt x="10375" y="43112"/>
                    <a:pt x="10375" y="43105"/>
                  </a:cubicBezTo>
                  <a:cubicBezTo>
                    <a:pt x="11173" y="42168"/>
                    <a:pt x="11648" y="40927"/>
                    <a:pt x="11977" y="39609"/>
                  </a:cubicBezTo>
                  <a:cubicBezTo>
                    <a:pt x="12047" y="39457"/>
                    <a:pt x="12110" y="39299"/>
                    <a:pt x="12167" y="39141"/>
                  </a:cubicBezTo>
                  <a:cubicBezTo>
                    <a:pt x="12171" y="39124"/>
                    <a:pt x="12156" y="39110"/>
                    <a:pt x="12141" y="39110"/>
                  </a:cubicBezTo>
                  <a:cubicBezTo>
                    <a:pt x="12134" y="39110"/>
                    <a:pt x="12127" y="39113"/>
                    <a:pt x="12123" y="39122"/>
                  </a:cubicBezTo>
                  <a:cubicBezTo>
                    <a:pt x="12104" y="39153"/>
                    <a:pt x="12091" y="39185"/>
                    <a:pt x="12072" y="39217"/>
                  </a:cubicBezTo>
                  <a:cubicBezTo>
                    <a:pt x="12275" y="38324"/>
                    <a:pt x="12427" y="37412"/>
                    <a:pt x="12566" y="36544"/>
                  </a:cubicBezTo>
                  <a:cubicBezTo>
                    <a:pt x="12572" y="36493"/>
                    <a:pt x="12553" y="36455"/>
                    <a:pt x="12528" y="36436"/>
                  </a:cubicBezTo>
                  <a:cubicBezTo>
                    <a:pt x="12598" y="36094"/>
                    <a:pt x="12667" y="35759"/>
                    <a:pt x="12724" y="35417"/>
                  </a:cubicBezTo>
                  <a:cubicBezTo>
                    <a:pt x="14187" y="35220"/>
                    <a:pt x="15587" y="34733"/>
                    <a:pt x="16759" y="33903"/>
                  </a:cubicBezTo>
                  <a:cubicBezTo>
                    <a:pt x="19976" y="31629"/>
                    <a:pt x="21091" y="27063"/>
                    <a:pt x="18418" y="23953"/>
                  </a:cubicBezTo>
                  <a:cubicBezTo>
                    <a:pt x="17171" y="22503"/>
                    <a:pt x="15366" y="21578"/>
                    <a:pt x="13478" y="21274"/>
                  </a:cubicBezTo>
                  <a:cubicBezTo>
                    <a:pt x="13484" y="21021"/>
                    <a:pt x="13484" y="20767"/>
                    <a:pt x="13491" y="20508"/>
                  </a:cubicBezTo>
                  <a:cubicBezTo>
                    <a:pt x="13510" y="19235"/>
                    <a:pt x="13535" y="17955"/>
                    <a:pt x="13579" y="16676"/>
                  </a:cubicBezTo>
                  <a:cubicBezTo>
                    <a:pt x="16702" y="15314"/>
                    <a:pt x="19400" y="13535"/>
                    <a:pt x="20825" y="10298"/>
                  </a:cubicBezTo>
                  <a:cubicBezTo>
                    <a:pt x="20863" y="10210"/>
                    <a:pt x="20901" y="10115"/>
                    <a:pt x="20939" y="10026"/>
                  </a:cubicBezTo>
                  <a:cubicBezTo>
                    <a:pt x="20945" y="10020"/>
                    <a:pt x="20952" y="10020"/>
                    <a:pt x="20958" y="10007"/>
                  </a:cubicBezTo>
                  <a:cubicBezTo>
                    <a:pt x="22421" y="6935"/>
                    <a:pt x="22218" y="2983"/>
                    <a:pt x="20502" y="51"/>
                  </a:cubicBezTo>
                  <a:cubicBezTo>
                    <a:pt x="20485" y="20"/>
                    <a:pt x="20459" y="8"/>
                    <a:pt x="20432" y="8"/>
                  </a:cubicBezTo>
                  <a:cubicBezTo>
                    <a:pt x="20410" y="8"/>
                    <a:pt x="20387" y="17"/>
                    <a:pt x="20369" y="32"/>
                  </a:cubicBezTo>
                  <a:cubicBezTo>
                    <a:pt x="20363" y="32"/>
                    <a:pt x="20356" y="26"/>
                    <a:pt x="20350" y="26"/>
                  </a:cubicBezTo>
                  <a:cubicBezTo>
                    <a:pt x="20298" y="8"/>
                    <a:pt x="20242" y="0"/>
                    <a:pt x="20182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03914" y="-135964"/>
              <a:ext cx="1601955" cy="1576707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77742" y="1783358"/>
              <a:ext cx="1601892" cy="1576770"/>
            </a:xfrm>
            <a:custGeom>
              <a:avLst/>
              <a:gdLst/>
              <a:ahLst/>
              <a:cxnLst/>
              <a:rect l="l" t="t" r="r" b="b"/>
              <a:pathLst>
                <a:path w="25442" h="25043" extrusionOk="0">
                  <a:moveTo>
                    <a:pt x="13231" y="2629"/>
                  </a:moveTo>
                  <a:cubicBezTo>
                    <a:pt x="13326" y="2629"/>
                    <a:pt x="13427" y="2636"/>
                    <a:pt x="13529" y="2642"/>
                  </a:cubicBezTo>
                  <a:cubicBezTo>
                    <a:pt x="13548" y="2667"/>
                    <a:pt x="13560" y="2693"/>
                    <a:pt x="13579" y="2718"/>
                  </a:cubicBezTo>
                  <a:cubicBezTo>
                    <a:pt x="13465" y="2686"/>
                    <a:pt x="13345" y="2655"/>
                    <a:pt x="13231" y="2629"/>
                  </a:cubicBezTo>
                  <a:close/>
                  <a:moveTo>
                    <a:pt x="11952" y="2116"/>
                  </a:moveTo>
                  <a:cubicBezTo>
                    <a:pt x="12420" y="2192"/>
                    <a:pt x="12889" y="2275"/>
                    <a:pt x="13358" y="2357"/>
                  </a:cubicBezTo>
                  <a:cubicBezTo>
                    <a:pt x="13370" y="2370"/>
                    <a:pt x="13377" y="2389"/>
                    <a:pt x="13389" y="2401"/>
                  </a:cubicBezTo>
                  <a:cubicBezTo>
                    <a:pt x="12971" y="2389"/>
                    <a:pt x="12560" y="2376"/>
                    <a:pt x="12148" y="2363"/>
                  </a:cubicBezTo>
                  <a:cubicBezTo>
                    <a:pt x="12099" y="2287"/>
                    <a:pt x="12021" y="2230"/>
                    <a:pt x="11923" y="2230"/>
                  </a:cubicBezTo>
                  <a:cubicBezTo>
                    <a:pt x="11883" y="2230"/>
                    <a:pt x="11840" y="2240"/>
                    <a:pt x="11793" y="2262"/>
                  </a:cubicBezTo>
                  <a:cubicBezTo>
                    <a:pt x="11736" y="2294"/>
                    <a:pt x="11679" y="2319"/>
                    <a:pt x="11622" y="2351"/>
                  </a:cubicBezTo>
                  <a:lnTo>
                    <a:pt x="11610" y="2351"/>
                  </a:lnTo>
                  <a:cubicBezTo>
                    <a:pt x="11605" y="2350"/>
                    <a:pt x="11600" y="2350"/>
                    <a:pt x="11596" y="2350"/>
                  </a:cubicBezTo>
                  <a:cubicBezTo>
                    <a:pt x="11559" y="2350"/>
                    <a:pt x="11532" y="2373"/>
                    <a:pt x="11515" y="2401"/>
                  </a:cubicBezTo>
                  <a:cubicBezTo>
                    <a:pt x="11160" y="2579"/>
                    <a:pt x="10805" y="2756"/>
                    <a:pt x="10444" y="2940"/>
                  </a:cubicBezTo>
                  <a:cubicBezTo>
                    <a:pt x="10945" y="2661"/>
                    <a:pt x="11445" y="2389"/>
                    <a:pt x="11952" y="2116"/>
                  </a:cubicBezTo>
                  <a:close/>
                  <a:moveTo>
                    <a:pt x="12230" y="2636"/>
                  </a:moveTo>
                  <a:lnTo>
                    <a:pt x="12230" y="2636"/>
                  </a:lnTo>
                  <a:cubicBezTo>
                    <a:pt x="12610" y="2693"/>
                    <a:pt x="12990" y="2775"/>
                    <a:pt x="13364" y="2870"/>
                  </a:cubicBezTo>
                  <a:cubicBezTo>
                    <a:pt x="13396" y="2895"/>
                    <a:pt x="13427" y="2921"/>
                    <a:pt x="13459" y="2946"/>
                  </a:cubicBezTo>
                  <a:cubicBezTo>
                    <a:pt x="13206" y="2965"/>
                    <a:pt x="12952" y="2990"/>
                    <a:pt x="12705" y="2997"/>
                  </a:cubicBezTo>
                  <a:lnTo>
                    <a:pt x="12553" y="2997"/>
                  </a:lnTo>
                  <a:cubicBezTo>
                    <a:pt x="12538" y="2883"/>
                    <a:pt x="12454" y="2780"/>
                    <a:pt x="12336" y="2780"/>
                  </a:cubicBezTo>
                  <a:cubicBezTo>
                    <a:pt x="12303" y="2780"/>
                    <a:pt x="12268" y="2789"/>
                    <a:pt x="12230" y="2807"/>
                  </a:cubicBezTo>
                  <a:cubicBezTo>
                    <a:pt x="12218" y="2813"/>
                    <a:pt x="12199" y="2819"/>
                    <a:pt x="12186" y="2826"/>
                  </a:cubicBezTo>
                  <a:cubicBezTo>
                    <a:pt x="12224" y="2769"/>
                    <a:pt x="12237" y="2699"/>
                    <a:pt x="12230" y="2636"/>
                  </a:cubicBezTo>
                  <a:close/>
                  <a:moveTo>
                    <a:pt x="12788" y="3187"/>
                  </a:moveTo>
                  <a:cubicBezTo>
                    <a:pt x="12971" y="3193"/>
                    <a:pt x="13155" y="3206"/>
                    <a:pt x="13339" y="3225"/>
                  </a:cubicBezTo>
                  <a:cubicBezTo>
                    <a:pt x="13326" y="3231"/>
                    <a:pt x="13313" y="3237"/>
                    <a:pt x="13307" y="3244"/>
                  </a:cubicBezTo>
                  <a:cubicBezTo>
                    <a:pt x="12946" y="3294"/>
                    <a:pt x="12585" y="3332"/>
                    <a:pt x="12224" y="3351"/>
                  </a:cubicBezTo>
                  <a:cubicBezTo>
                    <a:pt x="12294" y="3320"/>
                    <a:pt x="12357" y="3282"/>
                    <a:pt x="12427" y="3244"/>
                  </a:cubicBezTo>
                  <a:cubicBezTo>
                    <a:pt x="12452" y="3231"/>
                    <a:pt x="12465" y="3212"/>
                    <a:pt x="12484" y="3193"/>
                  </a:cubicBezTo>
                  <a:cubicBezTo>
                    <a:pt x="12585" y="3193"/>
                    <a:pt x="12686" y="3193"/>
                    <a:pt x="12788" y="3187"/>
                  </a:cubicBezTo>
                  <a:close/>
                  <a:moveTo>
                    <a:pt x="12959" y="3465"/>
                  </a:moveTo>
                  <a:cubicBezTo>
                    <a:pt x="12946" y="3478"/>
                    <a:pt x="12933" y="3484"/>
                    <a:pt x="12914" y="3497"/>
                  </a:cubicBezTo>
                  <a:cubicBezTo>
                    <a:pt x="12876" y="3491"/>
                    <a:pt x="12838" y="3491"/>
                    <a:pt x="12800" y="3484"/>
                  </a:cubicBezTo>
                  <a:cubicBezTo>
                    <a:pt x="12857" y="3478"/>
                    <a:pt x="12908" y="3472"/>
                    <a:pt x="12959" y="3465"/>
                  </a:cubicBezTo>
                  <a:close/>
                  <a:moveTo>
                    <a:pt x="12262" y="3605"/>
                  </a:moveTo>
                  <a:cubicBezTo>
                    <a:pt x="12275" y="3605"/>
                    <a:pt x="12294" y="3605"/>
                    <a:pt x="12306" y="3611"/>
                  </a:cubicBezTo>
                  <a:cubicBezTo>
                    <a:pt x="12294" y="3617"/>
                    <a:pt x="12275" y="3617"/>
                    <a:pt x="12262" y="3630"/>
                  </a:cubicBezTo>
                  <a:cubicBezTo>
                    <a:pt x="12262" y="3617"/>
                    <a:pt x="12262" y="3611"/>
                    <a:pt x="12262" y="3605"/>
                  </a:cubicBezTo>
                  <a:close/>
                  <a:moveTo>
                    <a:pt x="11831" y="3573"/>
                  </a:moveTo>
                  <a:cubicBezTo>
                    <a:pt x="11869" y="3573"/>
                    <a:pt x="11901" y="3579"/>
                    <a:pt x="11939" y="3579"/>
                  </a:cubicBezTo>
                  <a:cubicBezTo>
                    <a:pt x="11869" y="3624"/>
                    <a:pt x="11793" y="3662"/>
                    <a:pt x="11724" y="3706"/>
                  </a:cubicBezTo>
                  <a:cubicBezTo>
                    <a:pt x="11679" y="3706"/>
                    <a:pt x="11629" y="3712"/>
                    <a:pt x="11578" y="3712"/>
                  </a:cubicBezTo>
                  <a:cubicBezTo>
                    <a:pt x="11667" y="3668"/>
                    <a:pt x="11749" y="3617"/>
                    <a:pt x="11831" y="3573"/>
                  </a:cubicBezTo>
                  <a:close/>
                  <a:moveTo>
                    <a:pt x="14333" y="3744"/>
                  </a:moveTo>
                  <a:cubicBezTo>
                    <a:pt x="14377" y="3795"/>
                    <a:pt x="14415" y="3839"/>
                    <a:pt x="14460" y="3890"/>
                  </a:cubicBezTo>
                  <a:cubicBezTo>
                    <a:pt x="13769" y="4251"/>
                    <a:pt x="13117" y="4662"/>
                    <a:pt x="12477" y="5093"/>
                  </a:cubicBezTo>
                  <a:cubicBezTo>
                    <a:pt x="12731" y="4884"/>
                    <a:pt x="12978" y="4675"/>
                    <a:pt x="13218" y="4460"/>
                  </a:cubicBezTo>
                  <a:cubicBezTo>
                    <a:pt x="13617" y="4257"/>
                    <a:pt x="13985" y="4023"/>
                    <a:pt x="14333" y="3744"/>
                  </a:cubicBezTo>
                  <a:close/>
                  <a:moveTo>
                    <a:pt x="11502" y="3833"/>
                  </a:moveTo>
                  <a:cubicBezTo>
                    <a:pt x="10508" y="4409"/>
                    <a:pt x="9501" y="4954"/>
                    <a:pt x="8468" y="5467"/>
                  </a:cubicBezTo>
                  <a:cubicBezTo>
                    <a:pt x="8557" y="5410"/>
                    <a:pt x="8652" y="5359"/>
                    <a:pt x="8741" y="5308"/>
                  </a:cubicBezTo>
                  <a:cubicBezTo>
                    <a:pt x="9406" y="4928"/>
                    <a:pt x="10071" y="4542"/>
                    <a:pt x="10736" y="4156"/>
                  </a:cubicBezTo>
                  <a:cubicBezTo>
                    <a:pt x="10938" y="4054"/>
                    <a:pt x="11135" y="3947"/>
                    <a:pt x="11331" y="3845"/>
                  </a:cubicBezTo>
                  <a:cubicBezTo>
                    <a:pt x="11388" y="3839"/>
                    <a:pt x="11445" y="3839"/>
                    <a:pt x="11502" y="3833"/>
                  </a:cubicBezTo>
                  <a:close/>
                  <a:moveTo>
                    <a:pt x="12522" y="4669"/>
                  </a:moveTo>
                  <a:cubicBezTo>
                    <a:pt x="12551" y="4693"/>
                    <a:pt x="12589" y="4710"/>
                    <a:pt x="12632" y="4710"/>
                  </a:cubicBezTo>
                  <a:cubicBezTo>
                    <a:pt x="12643" y="4710"/>
                    <a:pt x="12655" y="4709"/>
                    <a:pt x="12667" y="4707"/>
                  </a:cubicBezTo>
                  <a:lnTo>
                    <a:pt x="12667" y="4707"/>
                  </a:lnTo>
                  <a:cubicBezTo>
                    <a:pt x="12059" y="5220"/>
                    <a:pt x="11439" y="5714"/>
                    <a:pt x="10793" y="6182"/>
                  </a:cubicBezTo>
                  <a:cubicBezTo>
                    <a:pt x="10451" y="6360"/>
                    <a:pt x="10102" y="6531"/>
                    <a:pt x="9760" y="6702"/>
                  </a:cubicBezTo>
                  <a:cubicBezTo>
                    <a:pt x="10546" y="6208"/>
                    <a:pt x="11306" y="5657"/>
                    <a:pt x="12002" y="5042"/>
                  </a:cubicBezTo>
                  <a:cubicBezTo>
                    <a:pt x="12180" y="4922"/>
                    <a:pt x="12351" y="4795"/>
                    <a:pt x="12522" y="4669"/>
                  </a:cubicBezTo>
                  <a:close/>
                  <a:moveTo>
                    <a:pt x="11819" y="4029"/>
                  </a:moveTo>
                  <a:cubicBezTo>
                    <a:pt x="11255" y="4365"/>
                    <a:pt x="10723" y="4751"/>
                    <a:pt x="10153" y="5080"/>
                  </a:cubicBezTo>
                  <a:cubicBezTo>
                    <a:pt x="9368" y="5536"/>
                    <a:pt x="8563" y="5948"/>
                    <a:pt x="7746" y="6328"/>
                  </a:cubicBezTo>
                  <a:cubicBezTo>
                    <a:pt x="7727" y="6309"/>
                    <a:pt x="7704" y="6297"/>
                    <a:pt x="7679" y="6297"/>
                  </a:cubicBezTo>
                  <a:cubicBezTo>
                    <a:pt x="7662" y="6297"/>
                    <a:pt x="7644" y="6302"/>
                    <a:pt x="7626" y="6315"/>
                  </a:cubicBezTo>
                  <a:cubicBezTo>
                    <a:pt x="7499" y="6391"/>
                    <a:pt x="7373" y="6474"/>
                    <a:pt x="7246" y="6550"/>
                  </a:cubicBezTo>
                  <a:cubicBezTo>
                    <a:pt x="7107" y="6613"/>
                    <a:pt x="6967" y="6676"/>
                    <a:pt x="6828" y="6740"/>
                  </a:cubicBezTo>
                  <a:lnTo>
                    <a:pt x="7031" y="6575"/>
                  </a:lnTo>
                  <a:cubicBezTo>
                    <a:pt x="7050" y="6562"/>
                    <a:pt x="7062" y="6543"/>
                    <a:pt x="7062" y="6518"/>
                  </a:cubicBezTo>
                  <a:cubicBezTo>
                    <a:pt x="7075" y="6512"/>
                    <a:pt x="7088" y="6505"/>
                    <a:pt x="7100" y="6493"/>
                  </a:cubicBezTo>
                  <a:cubicBezTo>
                    <a:pt x="7670" y="6303"/>
                    <a:pt x="8209" y="6043"/>
                    <a:pt x="8734" y="5764"/>
                  </a:cubicBezTo>
                  <a:cubicBezTo>
                    <a:pt x="9494" y="5403"/>
                    <a:pt x="10235" y="4947"/>
                    <a:pt x="10938" y="4491"/>
                  </a:cubicBezTo>
                  <a:cubicBezTo>
                    <a:pt x="11166" y="4371"/>
                    <a:pt x="11388" y="4251"/>
                    <a:pt x="11616" y="4137"/>
                  </a:cubicBezTo>
                  <a:cubicBezTo>
                    <a:pt x="11673" y="4111"/>
                    <a:pt x="11743" y="4073"/>
                    <a:pt x="11819" y="4029"/>
                  </a:cubicBezTo>
                  <a:close/>
                  <a:moveTo>
                    <a:pt x="4282" y="6410"/>
                  </a:moveTo>
                  <a:lnTo>
                    <a:pt x="4282" y="6410"/>
                  </a:lnTo>
                  <a:cubicBezTo>
                    <a:pt x="4257" y="6442"/>
                    <a:pt x="4238" y="6467"/>
                    <a:pt x="4212" y="6499"/>
                  </a:cubicBezTo>
                  <a:cubicBezTo>
                    <a:pt x="4035" y="6581"/>
                    <a:pt x="3864" y="6670"/>
                    <a:pt x="3693" y="6759"/>
                  </a:cubicBezTo>
                  <a:lnTo>
                    <a:pt x="3687" y="6759"/>
                  </a:lnTo>
                  <a:cubicBezTo>
                    <a:pt x="3522" y="6816"/>
                    <a:pt x="3357" y="6873"/>
                    <a:pt x="3192" y="6936"/>
                  </a:cubicBezTo>
                  <a:cubicBezTo>
                    <a:pt x="3281" y="6885"/>
                    <a:pt x="3370" y="6841"/>
                    <a:pt x="3465" y="6797"/>
                  </a:cubicBezTo>
                  <a:cubicBezTo>
                    <a:pt x="3528" y="6765"/>
                    <a:pt x="3547" y="6702"/>
                    <a:pt x="3547" y="6645"/>
                  </a:cubicBezTo>
                  <a:cubicBezTo>
                    <a:pt x="3794" y="6575"/>
                    <a:pt x="4041" y="6493"/>
                    <a:pt x="4282" y="6410"/>
                  </a:cubicBezTo>
                  <a:close/>
                  <a:moveTo>
                    <a:pt x="6790" y="6765"/>
                  </a:moveTo>
                  <a:cubicBezTo>
                    <a:pt x="6771" y="6790"/>
                    <a:pt x="6765" y="6822"/>
                    <a:pt x="6771" y="6847"/>
                  </a:cubicBezTo>
                  <a:cubicBezTo>
                    <a:pt x="6632" y="6936"/>
                    <a:pt x="6486" y="7031"/>
                    <a:pt x="6347" y="7120"/>
                  </a:cubicBezTo>
                  <a:cubicBezTo>
                    <a:pt x="6492" y="6999"/>
                    <a:pt x="6644" y="6885"/>
                    <a:pt x="6790" y="6765"/>
                  </a:cubicBezTo>
                  <a:close/>
                  <a:moveTo>
                    <a:pt x="7036" y="7405"/>
                  </a:moveTo>
                  <a:cubicBezTo>
                    <a:pt x="6992" y="7435"/>
                    <a:pt x="6950" y="7466"/>
                    <a:pt x="6904" y="7493"/>
                  </a:cubicBezTo>
                  <a:cubicBezTo>
                    <a:pt x="6904" y="7487"/>
                    <a:pt x="6910" y="7481"/>
                    <a:pt x="6917" y="7474"/>
                  </a:cubicBezTo>
                  <a:cubicBezTo>
                    <a:pt x="6956" y="7452"/>
                    <a:pt x="6996" y="7430"/>
                    <a:pt x="7036" y="7405"/>
                  </a:cubicBezTo>
                  <a:close/>
                  <a:moveTo>
                    <a:pt x="1748" y="7975"/>
                  </a:moveTo>
                  <a:cubicBezTo>
                    <a:pt x="1742" y="7981"/>
                    <a:pt x="1736" y="7981"/>
                    <a:pt x="1729" y="7987"/>
                  </a:cubicBezTo>
                  <a:cubicBezTo>
                    <a:pt x="1723" y="7987"/>
                    <a:pt x="1723" y="7981"/>
                    <a:pt x="1717" y="7981"/>
                  </a:cubicBezTo>
                  <a:cubicBezTo>
                    <a:pt x="1729" y="7975"/>
                    <a:pt x="1736" y="7975"/>
                    <a:pt x="1748" y="7975"/>
                  </a:cubicBezTo>
                  <a:close/>
                  <a:moveTo>
                    <a:pt x="6366" y="6322"/>
                  </a:moveTo>
                  <a:cubicBezTo>
                    <a:pt x="6385" y="6353"/>
                    <a:pt x="6416" y="6379"/>
                    <a:pt x="6448" y="6391"/>
                  </a:cubicBezTo>
                  <a:cubicBezTo>
                    <a:pt x="6138" y="6588"/>
                    <a:pt x="5821" y="6778"/>
                    <a:pt x="5504" y="6968"/>
                  </a:cubicBezTo>
                  <a:cubicBezTo>
                    <a:pt x="4782" y="7348"/>
                    <a:pt x="4067" y="7728"/>
                    <a:pt x="3351" y="8108"/>
                  </a:cubicBezTo>
                  <a:cubicBezTo>
                    <a:pt x="3313" y="8108"/>
                    <a:pt x="3268" y="8108"/>
                    <a:pt x="3230" y="8114"/>
                  </a:cubicBezTo>
                  <a:cubicBezTo>
                    <a:pt x="3224" y="8108"/>
                    <a:pt x="3224" y="8108"/>
                    <a:pt x="3218" y="8101"/>
                  </a:cubicBezTo>
                  <a:cubicBezTo>
                    <a:pt x="3275" y="8000"/>
                    <a:pt x="3357" y="7892"/>
                    <a:pt x="3439" y="7791"/>
                  </a:cubicBezTo>
                  <a:cubicBezTo>
                    <a:pt x="4396" y="7265"/>
                    <a:pt x="5371" y="6778"/>
                    <a:pt x="6366" y="6322"/>
                  </a:cubicBezTo>
                  <a:close/>
                  <a:moveTo>
                    <a:pt x="2160" y="8038"/>
                  </a:moveTo>
                  <a:cubicBezTo>
                    <a:pt x="2166" y="8076"/>
                    <a:pt x="2173" y="8120"/>
                    <a:pt x="2179" y="8158"/>
                  </a:cubicBezTo>
                  <a:cubicBezTo>
                    <a:pt x="2179" y="8158"/>
                    <a:pt x="2173" y="8165"/>
                    <a:pt x="2173" y="8165"/>
                  </a:cubicBezTo>
                  <a:cubicBezTo>
                    <a:pt x="2173" y="8165"/>
                    <a:pt x="2173" y="8158"/>
                    <a:pt x="2173" y="8158"/>
                  </a:cubicBezTo>
                  <a:cubicBezTo>
                    <a:pt x="2179" y="8114"/>
                    <a:pt x="2160" y="8076"/>
                    <a:pt x="2128" y="8051"/>
                  </a:cubicBezTo>
                  <a:cubicBezTo>
                    <a:pt x="2141" y="8051"/>
                    <a:pt x="2147" y="8044"/>
                    <a:pt x="2160" y="8038"/>
                  </a:cubicBezTo>
                  <a:close/>
                  <a:moveTo>
                    <a:pt x="6378" y="6702"/>
                  </a:moveTo>
                  <a:lnTo>
                    <a:pt x="6378" y="6702"/>
                  </a:lnTo>
                  <a:cubicBezTo>
                    <a:pt x="6233" y="6803"/>
                    <a:pt x="6093" y="6904"/>
                    <a:pt x="5967" y="6993"/>
                  </a:cubicBezTo>
                  <a:cubicBezTo>
                    <a:pt x="5131" y="7500"/>
                    <a:pt x="4282" y="8032"/>
                    <a:pt x="3408" y="8361"/>
                  </a:cubicBezTo>
                  <a:cubicBezTo>
                    <a:pt x="3376" y="8374"/>
                    <a:pt x="3351" y="8386"/>
                    <a:pt x="3325" y="8399"/>
                  </a:cubicBezTo>
                  <a:cubicBezTo>
                    <a:pt x="3408" y="8355"/>
                    <a:pt x="3490" y="8317"/>
                    <a:pt x="3566" y="8272"/>
                  </a:cubicBezTo>
                  <a:cubicBezTo>
                    <a:pt x="3598" y="8266"/>
                    <a:pt x="3629" y="8266"/>
                    <a:pt x="3649" y="8260"/>
                  </a:cubicBezTo>
                  <a:cubicBezTo>
                    <a:pt x="3687" y="8253"/>
                    <a:pt x="3706" y="8228"/>
                    <a:pt x="3706" y="8203"/>
                  </a:cubicBezTo>
                  <a:cubicBezTo>
                    <a:pt x="4605" y="7740"/>
                    <a:pt x="5479" y="7240"/>
                    <a:pt x="6340" y="6714"/>
                  </a:cubicBezTo>
                  <a:cubicBezTo>
                    <a:pt x="6353" y="6708"/>
                    <a:pt x="6366" y="6708"/>
                    <a:pt x="6378" y="6702"/>
                  </a:cubicBezTo>
                  <a:close/>
                  <a:moveTo>
                    <a:pt x="9577" y="7012"/>
                  </a:moveTo>
                  <a:cubicBezTo>
                    <a:pt x="9475" y="7082"/>
                    <a:pt x="9374" y="7145"/>
                    <a:pt x="9273" y="7215"/>
                  </a:cubicBezTo>
                  <a:cubicBezTo>
                    <a:pt x="8734" y="7550"/>
                    <a:pt x="8177" y="7867"/>
                    <a:pt x="7613" y="8171"/>
                  </a:cubicBezTo>
                  <a:cubicBezTo>
                    <a:pt x="7594" y="8177"/>
                    <a:pt x="7569" y="8190"/>
                    <a:pt x="7550" y="8203"/>
                  </a:cubicBezTo>
                  <a:cubicBezTo>
                    <a:pt x="7461" y="8241"/>
                    <a:pt x="7360" y="8304"/>
                    <a:pt x="7278" y="8355"/>
                  </a:cubicBezTo>
                  <a:cubicBezTo>
                    <a:pt x="7233" y="8380"/>
                    <a:pt x="7189" y="8405"/>
                    <a:pt x="7145" y="8424"/>
                  </a:cubicBezTo>
                  <a:cubicBezTo>
                    <a:pt x="7170" y="8399"/>
                    <a:pt x="7221" y="8361"/>
                    <a:pt x="7297" y="8291"/>
                  </a:cubicBezTo>
                  <a:cubicBezTo>
                    <a:pt x="7316" y="8272"/>
                    <a:pt x="7335" y="8260"/>
                    <a:pt x="7354" y="8241"/>
                  </a:cubicBezTo>
                  <a:cubicBezTo>
                    <a:pt x="7436" y="8184"/>
                    <a:pt x="7525" y="8120"/>
                    <a:pt x="7607" y="8063"/>
                  </a:cubicBezTo>
                  <a:cubicBezTo>
                    <a:pt x="8215" y="7715"/>
                    <a:pt x="8836" y="7392"/>
                    <a:pt x="9463" y="7075"/>
                  </a:cubicBezTo>
                  <a:cubicBezTo>
                    <a:pt x="9501" y="7056"/>
                    <a:pt x="9539" y="7031"/>
                    <a:pt x="9577" y="7012"/>
                  </a:cubicBezTo>
                  <a:close/>
                  <a:moveTo>
                    <a:pt x="4580" y="7924"/>
                  </a:moveTo>
                  <a:cubicBezTo>
                    <a:pt x="4238" y="8152"/>
                    <a:pt x="3889" y="8380"/>
                    <a:pt x="3541" y="8614"/>
                  </a:cubicBezTo>
                  <a:cubicBezTo>
                    <a:pt x="3515" y="8589"/>
                    <a:pt x="3496" y="8564"/>
                    <a:pt x="3471" y="8538"/>
                  </a:cubicBezTo>
                  <a:cubicBezTo>
                    <a:pt x="3839" y="8336"/>
                    <a:pt x="4212" y="8127"/>
                    <a:pt x="4580" y="7924"/>
                  </a:cubicBezTo>
                  <a:close/>
                  <a:moveTo>
                    <a:pt x="5245" y="7759"/>
                  </a:moveTo>
                  <a:lnTo>
                    <a:pt x="5245" y="7759"/>
                  </a:lnTo>
                  <a:cubicBezTo>
                    <a:pt x="5131" y="7848"/>
                    <a:pt x="5017" y="7937"/>
                    <a:pt x="4903" y="8025"/>
                  </a:cubicBezTo>
                  <a:cubicBezTo>
                    <a:pt x="4675" y="8171"/>
                    <a:pt x="4440" y="8323"/>
                    <a:pt x="4206" y="8469"/>
                  </a:cubicBezTo>
                  <a:cubicBezTo>
                    <a:pt x="4207" y="8468"/>
                    <a:pt x="4208" y="8467"/>
                    <a:pt x="4207" y="8467"/>
                  </a:cubicBezTo>
                  <a:lnTo>
                    <a:pt x="4207" y="8467"/>
                  </a:lnTo>
                  <a:cubicBezTo>
                    <a:pt x="4202" y="8467"/>
                    <a:pt x="3945" y="8622"/>
                    <a:pt x="3693" y="8766"/>
                  </a:cubicBezTo>
                  <a:cubicBezTo>
                    <a:pt x="3687" y="8766"/>
                    <a:pt x="3687" y="8760"/>
                    <a:pt x="3680" y="8760"/>
                  </a:cubicBezTo>
                  <a:cubicBezTo>
                    <a:pt x="4206" y="8437"/>
                    <a:pt x="4732" y="8101"/>
                    <a:pt x="5245" y="7759"/>
                  </a:cubicBezTo>
                  <a:close/>
                  <a:moveTo>
                    <a:pt x="6556" y="7683"/>
                  </a:moveTo>
                  <a:lnTo>
                    <a:pt x="6556" y="7683"/>
                  </a:lnTo>
                  <a:cubicBezTo>
                    <a:pt x="6518" y="7728"/>
                    <a:pt x="6473" y="7766"/>
                    <a:pt x="6429" y="7804"/>
                  </a:cubicBezTo>
                  <a:cubicBezTo>
                    <a:pt x="5669" y="8304"/>
                    <a:pt x="4928" y="8823"/>
                    <a:pt x="4212" y="9381"/>
                  </a:cubicBezTo>
                  <a:cubicBezTo>
                    <a:pt x="4143" y="9298"/>
                    <a:pt x="4073" y="9210"/>
                    <a:pt x="3997" y="9121"/>
                  </a:cubicBezTo>
                  <a:cubicBezTo>
                    <a:pt x="4865" y="8665"/>
                    <a:pt x="5713" y="8177"/>
                    <a:pt x="6556" y="7683"/>
                  </a:cubicBezTo>
                  <a:close/>
                  <a:moveTo>
                    <a:pt x="5118" y="9520"/>
                  </a:moveTo>
                  <a:cubicBezTo>
                    <a:pt x="4966" y="9653"/>
                    <a:pt x="4814" y="9780"/>
                    <a:pt x="4668" y="9919"/>
                  </a:cubicBezTo>
                  <a:cubicBezTo>
                    <a:pt x="4649" y="9894"/>
                    <a:pt x="4630" y="9875"/>
                    <a:pt x="4605" y="9849"/>
                  </a:cubicBezTo>
                  <a:cubicBezTo>
                    <a:pt x="4782" y="9742"/>
                    <a:pt x="4947" y="9634"/>
                    <a:pt x="5118" y="9520"/>
                  </a:cubicBezTo>
                  <a:close/>
                  <a:moveTo>
                    <a:pt x="16828" y="6265"/>
                  </a:moveTo>
                  <a:cubicBezTo>
                    <a:pt x="17107" y="6524"/>
                    <a:pt x="17386" y="6784"/>
                    <a:pt x="17645" y="7037"/>
                  </a:cubicBezTo>
                  <a:cubicBezTo>
                    <a:pt x="18969" y="8336"/>
                    <a:pt x="20293" y="9628"/>
                    <a:pt x="21635" y="10901"/>
                  </a:cubicBezTo>
                  <a:cubicBezTo>
                    <a:pt x="21604" y="10913"/>
                    <a:pt x="21578" y="10926"/>
                    <a:pt x="21547" y="10939"/>
                  </a:cubicBezTo>
                  <a:cubicBezTo>
                    <a:pt x="21458" y="10844"/>
                    <a:pt x="21376" y="10761"/>
                    <a:pt x="21306" y="10704"/>
                  </a:cubicBezTo>
                  <a:cubicBezTo>
                    <a:pt x="20894" y="10343"/>
                    <a:pt x="20483" y="9976"/>
                    <a:pt x="20084" y="9602"/>
                  </a:cubicBezTo>
                  <a:cubicBezTo>
                    <a:pt x="19184" y="8766"/>
                    <a:pt x="18317" y="7892"/>
                    <a:pt x="17481" y="6993"/>
                  </a:cubicBezTo>
                  <a:cubicBezTo>
                    <a:pt x="17259" y="6759"/>
                    <a:pt x="17044" y="6512"/>
                    <a:pt x="16828" y="6265"/>
                  </a:cubicBezTo>
                  <a:close/>
                  <a:moveTo>
                    <a:pt x="22117" y="11730"/>
                  </a:moveTo>
                  <a:lnTo>
                    <a:pt x="22117" y="11730"/>
                  </a:lnTo>
                  <a:cubicBezTo>
                    <a:pt x="22148" y="11806"/>
                    <a:pt x="22212" y="11870"/>
                    <a:pt x="22307" y="11895"/>
                  </a:cubicBezTo>
                  <a:cubicBezTo>
                    <a:pt x="22471" y="12630"/>
                    <a:pt x="22630" y="13371"/>
                    <a:pt x="22788" y="14105"/>
                  </a:cubicBezTo>
                  <a:cubicBezTo>
                    <a:pt x="22541" y="13320"/>
                    <a:pt x="22319" y="12528"/>
                    <a:pt x="22117" y="11730"/>
                  </a:cubicBezTo>
                  <a:close/>
                  <a:moveTo>
                    <a:pt x="21661" y="11946"/>
                  </a:moveTo>
                  <a:cubicBezTo>
                    <a:pt x="21806" y="12820"/>
                    <a:pt x="21996" y="13687"/>
                    <a:pt x="22224" y="14542"/>
                  </a:cubicBezTo>
                  <a:cubicBezTo>
                    <a:pt x="22079" y="14067"/>
                    <a:pt x="21952" y="13580"/>
                    <a:pt x="21832" y="13098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1" y="12085"/>
                    <a:pt x="21566" y="12060"/>
                    <a:pt x="21534" y="12041"/>
                  </a:cubicBezTo>
                  <a:cubicBezTo>
                    <a:pt x="21572" y="12009"/>
                    <a:pt x="21616" y="11977"/>
                    <a:pt x="21661" y="11946"/>
                  </a:cubicBezTo>
                  <a:close/>
                  <a:moveTo>
                    <a:pt x="21331" y="12218"/>
                  </a:moveTo>
                  <a:cubicBezTo>
                    <a:pt x="21515" y="13035"/>
                    <a:pt x="21699" y="13852"/>
                    <a:pt x="21882" y="14669"/>
                  </a:cubicBezTo>
                  <a:cubicBezTo>
                    <a:pt x="21813" y="14435"/>
                    <a:pt x="21737" y="14194"/>
                    <a:pt x="21673" y="13947"/>
                  </a:cubicBezTo>
                  <a:cubicBezTo>
                    <a:pt x="21553" y="13383"/>
                    <a:pt x="21426" y="12813"/>
                    <a:pt x="21312" y="12243"/>
                  </a:cubicBezTo>
                  <a:cubicBezTo>
                    <a:pt x="21319" y="12237"/>
                    <a:pt x="21325" y="12231"/>
                    <a:pt x="21331" y="12218"/>
                  </a:cubicBezTo>
                  <a:close/>
                  <a:moveTo>
                    <a:pt x="21072" y="12560"/>
                  </a:moveTo>
                  <a:cubicBezTo>
                    <a:pt x="21205" y="13352"/>
                    <a:pt x="21382" y="14124"/>
                    <a:pt x="21616" y="14884"/>
                  </a:cubicBezTo>
                  <a:cubicBezTo>
                    <a:pt x="21667" y="15138"/>
                    <a:pt x="21724" y="15397"/>
                    <a:pt x="21775" y="15651"/>
                  </a:cubicBezTo>
                  <a:cubicBezTo>
                    <a:pt x="21711" y="15442"/>
                    <a:pt x="21648" y="15233"/>
                    <a:pt x="21585" y="15017"/>
                  </a:cubicBezTo>
                  <a:cubicBezTo>
                    <a:pt x="21414" y="14219"/>
                    <a:pt x="21224" y="13421"/>
                    <a:pt x="21034" y="12630"/>
                  </a:cubicBezTo>
                  <a:cubicBezTo>
                    <a:pt x="21046" y="12604"/>
                    <a:pt x="21059" y="12585"/>
                    <a:pt x="21072" y="12560"/>
                  </a:cubicBezTo>
                  <a:close/>
                  <a:moveTo>
                    <a:pt x="23497" y="15727"/>
                  </a:moveTo>
                  <a:lnTo>
                    <a:pt x="23497" y="15727"/>
                  </a:lnTo>
                  <a:cubicBezTo>
                    <a:pt x="23548" y="15841"/>
                    <a:pt x="23599" y="15961"/>
                    <a:pt x="23656" y="16075"/>
                  </a:cubicBezTo>
                  <a:cubicBezTo>
                    <a:pt x="23637" y="16113"/>
                    <a:pt x="23624" y="16151"/>
                    <a:pt x="23605" y="16183"/>
                  </a:cubicBezTo>
                  <a:cubicBezTo>
                    <a:pt x="23567" y="16031"/>
                    <a:pt x="23535" y="15879"/>
                    <a:pt x="23497" y="15727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8" y="15309"/>
                    <a:pt x="21192" y="15866"/>
                    <a:pt x="21395" y="16417"/>
                  </a:cubicBezTo>
                  <a:cubicBezTo>
                    <a:pt x="21407" y="16487"/>
                    <a:pt x="21420" y="16550"/>
                    <a:pt x="21433" y="16613"/>
                  </a:cubicBezTo>
                  <a:cubicBezTo>
                    <a:pt x="21426" y="16632"/>
                    <a:pt x="21414" y="16645"/>
                    <a:pt x="21395" y="16645"/>
                  </a:cubicBezTo>
                  <a:cubicBezTo>
                    <a:pt x="21274" y="16347"/>
                    <a:pt x="21141" y="16056"/>
                    <a:pt x="21122" y="15993"/>
                  </a:cubicBezTo>
                  <a:cubicBezTo>
                    <a:pt x="21084" y="15885"/>
                    <a:pt x="21021" y="15746"/>
                    <a:pt x="20958" y="15594"/>
                  </a:cubicBezTo>
                  <a:cubicBezTo>
                    <a:pt x="20907" y="15315"/>
                    <a:pt x="20869" y="15030"/>
                    <a:pt x="20850" y="14745"/>
                  </a:cubicBezTo>
                  <a:close/>
                  <a:moveTo>
                    <a:pt x="23174" y="16297"/>
                  </a:moveTo>
                  <a:cubicBezTo>
                    <a:pt x="23225" y="16417"/>
                    <a:pt x="23276" y="16537"/>
                    <a:pt x="23326" y="16658"/>
                  </a:cubicBezTo>
                  <a:cubicBezTo>
                    <a:pt x="23314" y="16683"/>
                    <a:pt x="23295" y="16702"/>
                    <a:pt x="23276" y="16727"/>
                  </a:cubicBezTo>
                  <a:cubicBezTo>
                    <a:pt x="23244" y="16582"/>
                    <a:pt x="23212" y="16442"/>
                    <a:pt x="23174" y="16297"/>
                  </a:cubicBezTo>
                  <a:close/>
                  <a:moveTo>
                    <a:pt x="22642" y="16537"/>
                  </a:moveTo>
                  <a:lnTo>
                    <a:pt x="22642" y="16537"/>
                  </a:lnTo>
                  <a:cubicBezTo>
                    <a:pt x="22706" y="16677"/>
                    <a:pt x="22763" y="16816"/>
                    <a:pt x="22832" y="16955"/>
                  </a:cubicBezTo>
                  <a:cubicBezTo>
                    <a:pt x="22861" y="17012"/>
                    <a:pt x="22910" y="17039"/>
                    <a:pt x="22966" y="17039"/>
                  </a:cubicBezTo>
                  <a:cubicBezTo>
                    <a:pt x="22972" y="17039"/>
                    <a:pt x="22978" y="17038"/>
                    <a:pt x="22984" y="17038"/>
                  </a:cubicBezTo>
                  <a:lnTo>
                    <a:pt x="22984" y="17038"/>
                  </a:lnTo>
                  <a:cubicBezTo>
                    <a:pt x="22972" y="17050"/>
                    <a:pt x="22959" y="17063"/>
                    <a:pt x="22946" y="17069"/>
                  </a:cubicBezTo>
                  <a:cubicBezTo>
                    <a:pt x="22772" y="17139"/>
                    <a:pt x="22598" y="17171"/>
                    <a:pt x="22424" y="17171"/>
                  </a:cubicBezTo>
                  <a:cubicBezTo>
                    <a:pt x="22408" y="17171"/>
                    <a:pt x="22392" y="17171"/>
                    <a:pt x="22376" y="17171"/>
                  </a:cubicBezTo>
                  <a:cubicBezTo>
                    <a:pt x="22338" y="17006"/>
                    <a:pt x="22307" y="16848"/>
                    <a:pt x="22269" y="16683"/>
                  </a:cubicBezTo>
                  <a:lnTo>
                    <a:pt x="22269" y="16683"/>
                  </a:lnTo>
                  <a:cubicBezTo>
                    <a:pt x="22319" y="16797"/>
                    <a:pt x="22370" y="16917"/>
                    <a:pt x="22421" y="17038"/>
                  </a:cubicBezTo>
                  <a:cubicBezTo>
                    <a:pt x="22450" y="17101"/>
                    <a:pt x="22511" y="17130"/>
                    <a:pt x="22572" y="17130"/>
                  </a:cubicBezTo>
                  <a:cubicBezTo>
                    <a:pt x="22668" y="17130"/>
                    <a:pt x="22764" y="17059"/>
                    <a:pt x="22737" y="16943"/>
                  </a:cubicBezTo>
                  <a:cubicBezTo>
                    <a:pt x="22706" y="16803"/>
                    <a:pt x="22674" y="16670"/>
                    <a:pt x="22642" y="16537"/>
                  </a:cubicBezTo>
                  <a:close/>
                  <a:moveTo>
                    <a:pt x="7582" y="14397"/>
                  </a:moveTo>
                  <a:cubicBezTo>
                    <a:pt x="8627" y="15448"/>
                    <a:pt x="9684" y="16493"/>
                    <a:pt x="10736" y="17538"/>
                  </a:cubicBezTo>
                  <a:cubicBezTo>
                    <a:pt x="10729" y="17538"/>
                    <a:pt x="10723" y="17538"/>
                    <a:pt x="10717" y="17544"/>
                  </a:cubicBezTo>
                  <a:cubicBezTo>
                    <a:pt x="10381" y="17247"/>
                    <a:pt x="10052" y="16943"/>
                    <a:pt x="9729" y="16632"/>
                  </a:cubicBezTo>
                  <a:cubicBezTo>
                    <a:pt x="8988" y="15910"/>
                    <a:pt x="8278" y="15157"/>
                    <a:pt x="7582" y="14397"/>
                  </a:cubicBezTo>
                  <a:close/>
                  <a:moveTo>
                    <a:pt x="12123" y="18532"/>
                  </a:moveTo>
                  <a:cubicBezTo>
                    <a:pt x="12218" y="18596"/>
                    <a:pt x="12306" y="18653"/>
                    <a:pt x="12401" y="18716"/>
                  </a:cubicBezTo>
                  <a:cubicBezTo>
                    <a:pt x="12313" y="18748"/>
                    <a:pt x="12237" y="18824"/>
                    <a:pt x="12237" y="18950"/>
                  </a:cubicBezTo>
                  <a:cubicBezTo>
                    <a:pt x="12211" y="18912"/>
                    <a:pt x="12186" y="18868"/>
                    <a:pt x="12154" y="18830"/>
                  </a:cubicBezTo>
                  <a:cubicBezTo>
                    <a:pt x="12180" y="18805"/>
                    <a:pt x="12186" y="18767"/>
                    <a:pt x="12161" y="18735"/>
                  </a:cubicBezTo>
                  <a:cubicBezTo>
                    <a:pt x="12142" y="18716"/>
                    <a:pt x="12123" y="18691"/>
                    <a:pt x="12104" y="18672"/>
                  </a:cubicBezTo>
                  <a:cubicBezTo>
                    <a:pt x="12110" y="18621"/>
                    <a:pt x="12123" y="18577"/>
                    <a:pt x="12123" y="18532"/>
                  </a:cubicBezTo>
                  <a:close/>
                  <a:moveTo>
                    <a:pt x="10128" y="19096"/>
                  </a:moveTo>
                  <a:cubicBezTo>
                    <a:pt x="10121" y="19261"/>
                    <a:pt x="10128" y="19425"/>
                    <a:pt x="10147" y="19596"/>
                  </a:cubicBezTo>
                  <a:cubicBezTo>
                    <a:pt x="10109" y="19489"/>
                    <a:pt x="10064" y="19387"/>
                    <a:pt x="10026" y="19286"/>
                  </a:cubicBezTo>
                  <a:cubicBezTo>
                    <a:pt x="10058" y="19223"/>
                    <a:pt x="10090" y="19159"/>
                    <a:pt x="10128" y="19096"/>
                  </a:cubicBezTo>
                  <a:close/>
                  <a:moveTo>
                    <a:pt x="11280" y="19717"/>
                  </a:moveTo>
                  <a:cubicBezTo>
                    <a:pt x="11325" y="20084"/>
                    <a:pt x="11369" y="20445"/>
                    <a:pt x="11432" y="20812"/>
                  </a:cubicBezTo>
                  <a:cubicBezTo>
                    <a:pt x="11356" y="20451"/>
                    <a:pt x="11287" y="20090"/>
                    <a:pt x="11217" y="19729"/>
                  </a:cubicBezTo>
                  <a:cubicBezTo>
                    <a:pt x="11242" y="19729"/>
                    <a:pt x="11261" y="19723"/>
                    <a:pt x="11280" y="19717"/>
                  </a:cubicBezTo>
                  <a:close/>
                  <a:moveTo>
                    <a:pt x="9919" y="19926"/>
                  </a:moveTo>
                  <a:cubicBezTo>
                    <a:pt x="10052" y="20223"/>
                    <a:pt x="10204" y="20508"/>
                    <a:pt x="10381" y="20774"/>
                  </a:cubicBezTo>
                  <a:cubicBezTo>
                    <a:pt x="10425" y="20933"/>
                    <a:pt x="10470" y="21091"/>
                    <a:pt x="10520" y="21249"/>
                  </a:cubicBezTo>
                  <a:cubicBezTo>
                    <a:pt x="10476" y="21180"/>
                    <a:pt x="10432" y="21110"/>
                    <a:pt x="10387" y="21040"/>
                  </a:cubicBezTo>
                  <a:cubicBezTo>
                    <a:pt x="10229" y="20800"/>
                    <a:pt x="10071" y="20559"/>
                    <a:pt x="9919" y="20312"/>
                  </a:cubicBezTo>
                  <a:cubicBezTo>
                    <a:pt x="9849" y="20211"/>
                    <a:pt x="9792" y="20109"/>
                    <a:pt x="9741" y="19995"/>
                  </a:cubicBezTo>
                  <a:cubicBezTo>
                    <a:pt x="9748" y="19989"/>
                    <a:pt x="9748" y="19989"/>
                    <a:pt x="9748" y="19983"/>
                  </a:cubicBezTo>
                  <a:cubicBezTo>
                    <a:pt x="9805" y="19957"/>
                    <a:pt x="9862" y="19938"/>
                    <a:pt x="9919" y="19926"/>
                  </a:cubicBezTo>
                  <a:close/>
                  <a:moveTo>
                    <a:pt x="10317" y="19369"/>
                  </a:moveTo>
                  <a:cubicBezTo>
                    <a:pt x="10319" y="19369"/>
                    <a:pt x="10543" y="20049"/>
                    <a:pt x="10622" y="20280"/>
                  </a:cubicBezTo>
                  <a:cubicBezTo>
                    <a:pt x="10736" y="20597"/>
                    <a:pt x="10843" y="20920"/>
                    <a:pt x="10957" y="21243"/>
                  </a:cubicBezTo>
                  <a:cubicBezTo>
                    <a:pt x="10957" y="21256"/>
                    <a:pt x="10964" y="21262"/>
                    <a:pt x="10964" y="21275"/>
                  </a:cubicBezTo>
                  <a:cubicBezTo>
                    <a:pt x="10945" y="21249"/>
                    <a:pt x="10919" y="21224"/>
                    <a:pt x="10894" y="21199"/>
                  </a:cubicBezTo>
                  <a:cubicBezTo>
                    <a:pt x="10742" y="20698"/>
                    <a:pt x="10590" y="20198"/>
                    <a:pt x="10425" y="19704"/>
                  </a:cubicBezTo>
                  <a:cubicBezTo>
                    <a:pt x="10347" y="19461"/>
                    <a:pt x="10317" y="19369"/>
                    <a:pt x="10317" y="19369"/>
                  </a:cubicBezTo>
                  <a:close/>
                  <a:moveTo>
                    <a:pt x="9368" y="21224"/>
                  </a:moveTo>
                  <a:cubicBezTo>
                    <a:pt x="9374" y="21256"/>
                    <a:pt x="9380" y="21294"/>
                    <a:pt x="9387" y="21332"/>
                  </a:cubicBezTo>
                  <a:cubicBezTo>
                    <a:pt x="9380" y="21325"/>
                    <a:pt x="9374" y="21325"/>
                    <a:pt x="9368" y="21325"/>
                  </a:cubicBezTo>
                  <a:cubicBezTo>
                    <a:pt x="9368" y="21319"/>
                    <a:pt x="9368" y="21319"/>
                    <a:pt x="9368" y="21313"/>
                  </a:cubicBezTo>
                  <a:cubicBezTo>
                    <a:pt x="9368" y="21281"/>
                    <a:pt x="9368" y="21256"/>
                    <a:pt x="9368" y="21224"/>
                  </a:cubicBezTo>
                  <a:close/>
                  <a:moveTo>
                    <a:pt x="9374" y="21699"/>
                  </a:moveTo>
                  <a:lnTo>
                    <a:pt x="9374" y="21699"/>
                  </a:lnTo>
                  <a:cubicBezTo>
                    <a:pt x="9418" y="21781"/>
                    <a:pt x="9463" y="21864"/>
                    <a:pt x="9501" y="21940"/>
                  </a:cubicBezTo>
                  <a:cubicBezTo>
                    <a:pt x="9513" y="21984"/>
                    <a:pt x="9520" y="22028"/>
                    <a:pt x="9532" y="22066"/>
                  </a:cubicBezTo>
                  <a:cubicBezTo>
                    <a:pt x="9482" y="22003"/>
                    <a:pt x="9437" y="21933"/>
                    <a:pt x="9380" y="21870"/>
                  </a:cubicBezTo>
                  <a:cubicBezTo>
                    <a:pt x="9380" y="21813"/>
                    <a:pt x="9374" y="21756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59" y="22237"/>
                    <a:pt x="9665" y="22244"/>
                    <a:pt x="9665" y="22250"/>
                  </a:cubicBezTo>
                  <a:lnTo>
                    <a:pt x="9665" y="22250"/>
                  </a:lnTo>
                  <a:cubicBezTo>
                    <a:pt x="9665" y="22244"/>
                    <a:pt x="9659" y="22244"/>
                    <a:pt x="9659" y="22237"/>
                  </a:cubicBezTo>
                  <a:cubicBezTo>
                    <a:pt x="9659" y="22237"/>
                    <a:pt x="9659" y="22231"/>
                    <a:pt x="9659" y="22231"/>
                  </a:cubicBezTo>
                  <a:close/>
                  <a:moveTo>
                    <a:pt x="10419" y="21503"/>
                  </a:moveTo>
                  <a:lnTo>
                    <a:pt x="10419" y="21503"/>
                  </a:lnTo>
                  <a:cubicBezTo>
                    <a:pt x="10527" y="21642"/>
                    <a:pt x="10647" y="21788"/>
                    <a:pt x="10761" y="21927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46" y="22719"/>
                    <a:pt x="10945" y="22554"/>
                    <a:pt x="10843" y="22396"/>
                  </a:cubicBezTo>
                  <a:cubicBezTo>
                    <a:pt x="10704" y="22098"/>
                    <a:pt x="10565" y="21800"/>
                    <a:pt x="10419" y="21503"/>
                  </a:cubicBezTo>
                  <a:close/>
                  <a:moveTo>
                    <a:pt x="9634" y="20515"/>
                  </a:moveTo>
                  <a:cubicBezTo>
                    <a:pt x="9672" y="20641"/>
                    <a:pt x="9754" y="20819"/>
                    <a:pt x="9855" y="21002"/>
                  </a:cubicBezTo>
                  <a:cubicBezTo>
                    <a:pt x="10090" y="21496"/>
                    <a:pt x="10343" y="21971"/>
                    <a:pt x="10622" y="22440"/>
                  </a:cubicBezTo>
                  <a:cubicBezTo>
                    <a:pt x="10666" y="22573"/>
                    <a:pt x="10717" y="22725"/>
                    <a:pt x="10767" y="22890"/>
                  </a:cubicBezTo>
                  <a:cubicBezTo>
                    <a:pt x="10660" y="22725"/>
                    <a:pt x="10558" y="22560"/>
                    <a:pt x="10457" y="22396"/>
                  </a:cubicBezTo>
                  <a:cubicBezTo>
                    <a:pt x="10368" y="22231"/>
                    <a:pt x="10280" y="22073"/>
                    <a:pt x="10185" y="21908"/>
                  </a:cubicBezTo>
                  <a:cubicBezTo>
                    <a:pt x="10007" y="21528"/>
                    <a:pt x="9805" y="21154"/>
                    <a:pt x="9596" y="20781"/>
                  </a:cubicBezTo>
                  <a:cubicBezTo>
                    <a:pt x="9608" y="20692"/>
                    <a:pt x="9615" y="20603"/>
                    <a:pt x="9634" y="20515"/>
                  </a:cubicBezTo>
                  <a:close/>
                  <a:moveTo>
                    <a:pt x="9545" y="22497"/>
                  </a:moveTo>
                  <a:cubicBezTo>
                    <a:pt x="9665" y="22674"/>
                    <a:pt x="9786" y="22858"/>
                    <a:pt x="9843" y="22947"/>
                  </a:cubicBezTo>
                  <a:cubicBezTo>
                    <a:pt x="9868" y="22985"/>
                    <a:pt x="9925" y="23099"/>
                    <a:pt x="10001" y="23251"/>
                  </a:cubicBezTo>
                  <a:cubicBezTo>
                    <a:pt x="9843" y="23004"/>
                    <a:pt x="9691" y="22757"/>
                    <a:pt x="9545" y="22497"/>
                  </a:cubicBezTo>
                  <a:close/>
                  <a:moveTo>
                    <a:pt x="9577" y="21243"/>
                  </a:moveTo>
                  <a:lnTo>
                    <a:pt x="9577" y="21243"/>
                  </a:lnTo>
                  <a:cubicBezTo>
                    <a:pt x="9678" y="21433"/>
                    <a:pt x="9786" y="21623"/>
                    <a:pt x="9887" y="21819"/>
                  </a:cubicBezTo>
                  <a:cubicBezTo>
                    <a:pt x="10140" y="22326"/>
                    <a:pt x="10362" y="22839"/>
                    <a:pt x="10565" y="23371"/>
                  </a:cubicBezTo>
                  <a:cubicBezTo>
                    <a:pt x="10457" y="23194"/>
                    <a:pt x="10349" y="23023"/>
                    <a:pt x="10248" y="22845"/>
                  </a:cubicBezTo>
                  <a:cubicBezTo>
                    <a:pt x="10210" y="22776"/>
                    <a:pt x="10172" y="22712"/>
                    <a:pt x="10134" y="22643"/>
                  </a:cubicBezTo>
                  <a:cubicBezTo>
                    <a:pt x="10014" y="22396"/>
                    <a:pt x="9887" y="22149"/>
                    <a:pt x="9754" y="21908"/>
                  </a:cubicBezTo>
                  <a:cubicBezTo>
                    <a:pt x="9710" y="21813"/>
                    <a:pt x="9678" y="21756"/>
                    <a:pt x="9659" y="21743"/>
                  </a:cubicBezTo>
                  <a:cubicBezTo>
                    <a:pt x="9640" y="21705"/>
                    <a:pt x="9615" y="21667"/>
                    <a:pt x="9589" y="21629"/>
                  </a:cubicBezTo>
                  <a:cubicBezTo>
                    <a:pt x="9583" y="21496"/>
                    <a:pt x="9577" y="21370"/>
                    <a:pt x="9577" y="21243"/>
                  </a:cubicBezTo>
                  <a:close/>
                  <a:moveTo>
                    <a:pt x="12104" y="23776"/>
                  </a:moveTo>
                  <a:cubicBezTo>
                    <a:pt x="12104" y="23783"/>
                    <a:pt x="12110" y="23789"/>
                    <a:pt x="12110" y="23795"/>
                  </a:cubicBezTo>
                  <a:cubicBezTo>
                    <a:pt x="12110" y="23802"/>
                    <a:pt x="12110" y="23802"/>
                    <a:pt x="12110" y="23802"/>
                  </a:cubicBezTo>
                  <a:cubicBezTo>
                    <a:pt x="12097" y="23814"/>
                    <a:pt x="12085" y="23827"/>
                    <a:pt x="12072" y="23833"/>
                  </a:cubicBezTo>
                  <a:cubicBezTo>
                    <a:pt x="12066" y="23821"/>
                    <a:pt x="12059" y="23808"/>
                    <a:pt x="12059" y="23789"/>
                  </a:cubicBezTo>
                  <a:cubicBezTo>
                    <a:pt x="12072" y="23789"/>
                    <a:pt x="12085" y="23783"/>
                    <a:pt x="12104" y="23776"/>
                  </a:cubicBezTo>
                  <a:close/>
                  <a:moveTo>
                    <a:pt x="11844" y="23947"/>
                  </a:moveTo>
                  <a:lnTo>
                    <a:pt x="11844" y="23947"/>
                  </a:lnTo>
                  <a:cubicBezTo>
                    <a:pt x="11863" y="23954"/>
                    <a:pt x="11876" y="23954"/>
                    <a:pt x="11895" y="23954"/>
                  </a:cubicBezTo>
                  <a:cubicBezTo>
                    <a:pt x="11876" y="23966"/>
                    <a:pt x="11863" y="23973"/>
                    <a:pt x="11850" y="23985"/>
                  </a:cubicBezTo>
                  <a:cubicBezTo>
                    <a:pt x="11850" y="23973"/>
                    <a:pt x="11850" y="23960"/>
                    <a:pt x="11844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05" y="23396"/>
                    <a:pt x="10045" y="23738"/>
                    <a:pt x="10299" y="24068"/>
                  </a:cubicBezTo>
                  <a:cubicBezTo>
                    <a:pt x="10166" y="23992"/>
                    <a:pt x="10039" y="23890"/>
                    <a:pt x="9931" y="23757"/>
                  </a:cubicBezTo>
                  <a:cubicBezTo>
                    <a:pt x="9773" y="23567"/>
                    <a:pt x="9665" y="23320"/>
                    <a:pt x="9583" y="23048"/>
                  </a:cubicBezTo>
                  <a:close/>
                  <a:moveTo>
                    <a:pt x="11356" y="23586"/>
                  </a:moveTo>
                  <a:cubicBezTo>
                    <a:pt x="11458" y="23738"/>
                    <a:pt x="11565" y="23890"/>
                    <a:pt x="11679" y="24042"/>
                  </a:cubicBezTo>
                  <a:cubicBezTo>
                    <a:pt x="11686" y="24049"/>
                    <a:pt x="11692" y="24055"/>
                    <a:pt x="11698" y="24061"/>
                  </a:cubicBezTo>
                  <a:cubicBezTo>
                    <a:pt x="11654" y="24080"/>
                    <a:pt x="11610" y="24099"/>
                    <a:pt x="11565" y="24118"/>
                  </a:cubicBezTo>
                  <a:cubicBezTo>
                    <a:pt x="11496" y="23941"/>
                    <a:pt x="11426" y="23764"/>
                    <a:pt x="11356" y="23586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23" y="24042"/>
                    <a:pt x="10786" y="24137"/>
                    <a:pt x="10843" y="24232"/>
                  </a:cubicBezTo>
                  <a:cubicBezTo>
                    <a:pt x="10824" y="24232"/>
                    <a:pt x="10805" y="24232"/>
                    <a:pt x="10786" y="24226"/>
                  </a:cubicBezTo>
                  <a:cubicBezTo>
                    <a:pt x="10755" y="24169"/>
                    <a:pt x="10729" y="24106"/>
                    <a:pt x="10698" y="24049"/>
                  </a:cubicBezTo>
                  <a:cubicBezTo>
                    <a:pt x="10685" y="24011"/>
                    <a:pt x="10672" y="23979"/>
                    <a:pt x="10666" y="23947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5" y="23688"/>
                    <a:pt x="11160" y="23941"/>
                    <a:pt x="11325" y="24194"/>
                  </a:cubicBezTo>
                  <a:cubicBezTo>
                    <a:pt x="11255" y="24207"/>
                    <a:pt x="11185" y="24220"/>
                    <a:pt x="11116" y="24232"/>
                  </a:cubicBezTo>
                  <a:cubicBezTo>
                    <a:pt x="11027" y="23960"/>
                    <a:pt x="10938" y="23694"/>
                    <a:pt x="10837" y="23428"/>
                  </a:cubicBezTo>
                  <a:close/>
                  <a:moveTo>
                    <a:pt x="12160" y="1"/>
                  </a:moveTo>
                  <a:cubicBezTo>
                    <a:pt x="12107" y="1"/>
                    <a:pt x="12055" y="63"/>
                    <a:pt x="12097" y="115"/>
                  </a:cubicBezTo>
                  <a:cubicBezTo>
                    <a:pt x="12116" y="134"/>
                    <a:pt x="12148" y="172"/>
                    <a:pt x="12192" y="216"/>
                  </a:cubicBezTo>
                  <a:cubicBezTo>
                    <a:pt x="10520" y="1546"/>
                    <a:pt x="8658" y="2572"/>
                    <a:pt x="6796" y="3598"/>
                  </a:cubicBezTo>
                  <a:cubicBezTo>
                    <a:pt x="5523" y="4219"/>
                    <a:pt x="4238" y="4827"/>
                    <a:pt x="2971" y="5460"/>
                  </a:cubicBezTo>
                  <a:cubicBezTo>
                    <a:pt x="2964" y="5473"/>
                    <a:pt x="2958" y="5479"/>
                    <a:pt x="2952" y="5492"/>
                  </a:cubicBezTo>
                  <a:cubicBezTo>
                    <a:pt x="1995" y="5973"/>
                    <a:pt x="1045" y="6461"/>
                    <a:pt x="108" y="6968"/>
                  </a:cubicBezTo>
                  <a:cubicBezTo>
                    <a:pt x="19" y="7018"/>
                    <a:pt x="0" y="7139"/>
                    <a:pt x="83" y="7202"/>
                  </a:cubicBezTo>
                  <a:cubicBezTo>
                    <a:pt x="165" y="7259"/>
                    <a:pt x="241" y="7322"/>
                    <a:pt x="323" y="7386"/>
                  </a:cubicBezTo>
                  <a:cubicBezTo>
                    <a:pt x="330" y="7449"/>
                    <a:pt x="374" y="7512"/>
                    <a:pt x="463" y="7525"/>
                  </a:cubicBezTo>
                  <a:lnTo>
                    <a:pt x="488" y="7525"/>
                  </a:lnTo>
                  <a:cubicBezTo>
                    <a:pt x="431" y="7633"/>
                    <a:pt x="507" y="7766"/>
                    <a:pt x="608" y="7816"/>
                  </a:cubicBezTo>
                  <a:cubicBezTo>
                    <a:pt x="710" y="7854"/>
                    <a:pt x="817" y="7892"/>
                    <a:pt x="931" y="7924"/>
                  </a:cubicBezTo>
                  <a:cubicBezTo>
                    <a:pt x="982" y="7943"/>
                    <a:pt x="1026" y="7968"/>
                    <a:pt x="1071" y="7987"/>
                  </a:cubicBezTo>
                  <a:cubicBezTo>
                    <a:pt x="1400" y="8279"/>
                    <a:pt x="1736" y="8564"/>
                    <a:pt x="2059" y="8849"/>
                  </a:cubicBezTo>
                  <a:cubicBezTo>
                    <a:pt x="2325" y="9146"/>
                    <a:pt x="2698" y="9412"/>
                    <a:pt x="2888" y="9609"/>
                  </a:cubicBezTo>
                  <a:cubicBezTo>
                    <a:pt x="3319" y="10052"/>
                    <a:pt x="3744" y="10489"/>
                    <a:pt x="4174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44"/>
                    <a:pt x="9241" y="16430"/>
                    <a:pt x="10552" y="17601"/>
                  </a:cubicBezTo>
                  <a:cubicBezTo>
                    <a:pt x="9513" y="18076"/>
                    <a:pt x="8798" y="20217"/>
                    <a:pt x="8791" y="21256"/>
                  </a:cubicBezTo>
                  <a:cubicBezTo>
                    <a:pt x="8779" y="22250"/>
                    <a:pt x="8918" y="23669"/>
                    <a:pt x="9722" y="24372"/>
                  </a:cubicBezTo>
                  <a:cubicBezTo>
                    <a:pt x="9969" y="24587"/>
                    <a:pt x="10267" y="24720"/>
                    <a:pt x="10577" y="24783"/>
                  </a:cubicBezTo>
                  <a:cubicBezTo>
                    <a:pt x="10653" y="24866"/>
                    <a:pt x="10736" y="24948"/>
                    <a:pt x="10805" y="25024"/>
                  </a:cubicBezTo>
                  <a:cubicBezTo>
                    <a:pt x="10818" y="25037"/>
                    <a:pt x="10834" y="25043"/>
                    <a:pt x="10850" y="25043"/>
                  </a:cubicBezTo>
                  <a:cubicBezTo>
                    <a:pt x="10886" y="25043"/>
                    <a:pt x="10918" y="25010"/>
                    <a:pt x="10900" y="24961"/>
                  </a:cubicBezTo>
                  <a:cubicBezTo>
                    <a:pt x="10881" y="24916"/>
                    <a:pt x="10862" y="24866"/>
                    <a:pt x="10843" y="24815"/>
                  </a:cubicBezTo>
                  <a:lnTo>
                    <a:pt x="10843" y="24815"/>
                  </a:lnTo>
                  <a:cubicBezTo>
                    <a:pt x="10862" y="24821"/>
                    <a:pt x="10881" y="24821"/>
                    <a:pt x="10900" y="24821"/>
                  </a:cubicBezTo>
                  <a:cubicBezTo>
                    <a:pt x="10907" y="24828"/>
                    <a:pt x="10913" y="24834"/>
                    <a:pt x="10919" y="24847"/>
                  </a:cubicBezTo>
                  <a:cubicBezTo>
                    <a:pt x="10936" y="24863"/>
                    <a:pt x="10954" y="24870"/>
                    <a:pt x="10973" y="24870"/>
                  </a:cubicBezTo>
                  <a:cubicBezTo>
                    <a:pt x="11004" y="24870"/>
                    <a:pt x="11034" y="24849"/>
                    <a:pt x="11046" y="24821"/>
                  </a:cubicBezTo>
                  <a:cubicBezTo>
                    <a:pt x="11496" y="24809"/>
                    <a:pt x="11952" y="24650"/>
                    <a:pt x="12319" y="24384"/>
                  </a:cubicBezTo>
                  <a:cubicBezTo>
                    <a:pt x="12465" y="24277"/>
                    <a:pt x="12591" y="24163"/>
                    <a:pt x="12712" y="24036"/>
                  </a:cubicBezTo>
                  <a:cubicBezTo>
                    <a:pt x="12756" y="24011"/>
                    <a:pt x="12794" y="23973"/>
                    <a:pt x="12813" y="23922"/>
                  </a:cubicBezTo>
                  <a:cubicBezTo>
                    <a:pt x="13370" y="23238"/>
                    <a:pt x="13579" y="22320"/>
                    <a:pt x="13567" y="21427"/>
                  </a:cubicBezTo>
                  <a:cubicBezTo>
                    <a:pt x="13554" y="20312"/>
                    <a:pt x="13364" y="18323"/>
                    <a:pt x="12306" y="17639"/>
                  </a:cubicBezTo>
                  <a:cubicBezTo>
                    <a:pt x="12129" y="17525"/>
                    <a:pt x="11939" y="17456"/>
                    <a:pt x="11749" y="17424"/>
                  </a:cubicBezTo>
                  <a:cubicBezTo>
                    <a:pt x="11312" y="16898"/>
                    <a:pt x="10824" y="16404"/>
                    <a:pt x="10356" y="15898"/>
                  </a:cubicBezTo>
                  <a:cubicBezTo>
                    <a:pt x="9406" y="14878"/>
                    <a:pt x="8449" y="13871"/>
                    <a:pt x="7480" y="12864"/>
                  </a:cubicBezTo>
                  <a:cubicBezTo>
                    <a:pt x="6587" y="11927"/>
                    <a:pt x="5688" y="10983"/>
                    <a:pt x="4789" y="10046"/>
                  </a:cubicBezTo>
                  <a:cubicBezTo>
                    <a:pt x="4884" y="9982"/>
                    <a:pt x="4972" y="9919"/>
                    <a:pt x="5067" y="9856"/>
                  </a:cubicBezTo>
                  <a:cubicBezTo>
                    <a:pt x="5327" y="9710"/>
                    <a:pt x="5663" y="9457"/>
                    <a:pt x="5745" y="9406"/>
                  </a:cubicBezTo>
                  <a:cubicBezTo>
                    <a:pt x="6353" y="9045"/>
                    <a:pt x="6967" y="8709"/>
                    <a:pt x="7582" y="8374"/>
                  </a:cubicBezTo>
                  <a:cubicBezTo>
                    <a:pt x="8880" y="7804"/>
                    <a:pt x="10052" y="7012"/>
                    <a:pt x="11223" y="6189"/>
                  </a:cubicBezTo>
                  <a:cubicBezTo>
                    <a:pt x="11268" y="6157"/>
                    <a:pt x="11318" y="6125"/>
                    <a:pt x="11369" y="6087"/>
                  </a:cubicBezTo>
                  <a:cubicBezTo>
                    <a:pt x="12490" y="5486"/>
                    <a:pt x="13586" y="4840"/>
                    <a:pt x="14593" y="4042"/>
                  </a:cubicBezTo>
                  <a:cubicBezTo>
                    <a:pt x="14979" y="4485"/>
                    <a:pt x="15397" y="4903"/>
                    <a:pt x="15821" y="5308"/>
                  </a:cubicBezTo>
                  <a:cubicBezTo>
                    <a:pt x="16524" y="6100"/>
                    <a:pt x="17208" y="6911"/>
                    <a:pt x="17937" y="7677"/>
                  </a:cubicBezTo>
                  <a:cubicBezTo>
                    <a:pt x="19051" y="8836"/>
                    <a:pt x="20223" y="9938"/>
                    <a:pt x="21439" y="10989"/>
                  </a:cubicBezTo>
                  <a:cubicBezTo>
                    <a:pt x="21135" y="11148"/>
                    <a:pt x="20856" y="11369"/>
                    <a:pt x="20616" y="11654"/>
                  </a:cubicBezTo>
                  <a:cubicBezTo>
                    <a:pt x="19564" y="12908"/>
                    <a:pt x="19400" y="15296"/>
                    <a:pt x="20058" y="16759"/>
                  </a:cubicBezTo>
                  <a:cubicBezTo>
                    <a:pt x="20417" y="17547"/>
                    <a:pt x="21136" y="18037"/>
                    <a:pt x="21880" y="18037"/>
                  </a:cubicBezTo>
                  <a:cubicBezTo>
                    <a:pt x="21925" y="18037"/>
                    <a:pt x="21970" y="18036"/>
                    <a:pt x="22015" y="18032"/>
                  </a:cubicBezTo>
                  <a:cubicBezTo>
                    <a:pt x="22022" y="18051"/>
                    <a:pt x="22028" y="18064"/>
                    <a:pt x="22028" y="18083"/>
                  </a:cubicBezTo>
                  <a:cubicBezTo>
                    <a:pt x="22042" y="18118"/>
                    <a:pt x="22074" y="18133"/>
                    <a:pt x="22106" y="18133"/>
                  </a:cubicBezTo>
                  <a:cubicBezTo>
                    <a:pt x="22162" y="18133"/>
                    <a:pt x="22221" y="18089"/>
                    <a:pt x="22205" y="18026"/>
                  </a:cubicBezTo>
                  <a:cubicBezTo>
                    <a:pt x="22205" y="18019"/>
                    <a:pt x="22199" y="18013"/>
                    <a:pt x="22199" y="18007"/>
                  </a:cubicBezTo>
                  <a:cubicBezTo>
                    <a:pt x="22313" y="17988"/>
                    <a:pt x="22421" y="17956"/>
                    <a:pt x="22535" y="17912"/>
                  </a:cubicBezTo>
                  <a:cubicBezTo>
                    <a:pt x="23535" y="17804"/>
                    <a:pt x="24435" y="16917"/>
                    <a:pt x="24827" y="15961"/>
                  </a:cubicBezTo>
                  <a:cubicBezTo>
                    <a:pt x="25442" y="14498"/>
                    <a:pt x="25321" y="12452"/>
                    <a:pt x="24074" y="11338"/>
                  </a:cubicBezTo>
                  <a:cubicBezTo>
                    <a:pt x="23614" y="10925"/>
                    <a:pt x="23069" y="10727"/>
                    <a:pt x="22526" y="10727"/>
                  </a:cubicBezTo>
                  <a:cubicBezTo>
                    <a:pt x="22493" y="10727"/>
                    <a:pt x="22460" y="10728"/>
                    <a:pt x="22427" y="10730"/>
                  </a:cubicBezTo>
                  <a:cubicBezTo>
                    <a:pt x="19343" y="7582"/>
                    <a:pt x="16341" y="4346"/>
                    <a:pt x="13301" y="1160"/>
                  </a:cubicBezTo>
                  <a:cubicBezTo>
                    <a:pt x="13320" y="1135"/>
                    <a:pt x="13326" y="1103"/>
                    <a:pt x="13307" y="1065"/>
                  </a:cubicBezTo>
                  <a:cubicBezTo>
                    <a:pt x="13155" y="799"/>
                    <a:pt x="12984" y="577"/>
                    <a:pt x="12781" y="362"/>
                  </a:cubicBezTo>
                  <a:cubicBezTo>
                    <a:pt x="12770" y="205"/>
                    <a:pt x="12635" y="63"/>
                    <a:pt x="12481" y="63"/>
                  </a:cubicBezTo>
                  <a:cubicBezTo>
                    <a:pt x="12461" y="63"/>
                    <a:pt x="12441" y="65"/>
                    <a:pt x="12420" y="70"/>
                  </a:cubicBezTo>
                  <a:cubicBezTo>
                    <a:pt x="12408" y="64"/>
                    <a:pt x="12395" y="58"/>
                    <a:pt x="12382" y="45"/>
                  </a:cubicBezTo>
                  <a:cubicBezTo>
                    <a:pt x="12368" y="35"/>
                    <a:pt x="12353" y="31"/>
                    <a:pt x="12338" y="31"/>
                  </a:cubicBezTo>
                  <a:cubicBezTo>
                    <a:pt x="12305" y="31"/>
                    <a:pt x="12273" y="51"/>
                    <a:pt x="12256" y="77"/>
                  </a:cubicBezTo>
                  <a:cubicBezTo>
                    <a:pt x="12243" y="58"/>
                    <a:pt x="12224" y="45"/>
                    <a:pt x="12211" y="26"/>
                  </a:cubicBezTo>
                  <a:cubicBezTo>
                    <a:pt x="12197" y="8"/>
                    <a:pt x="12178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308716" y="2430687"/>
              <a:ext cx="1509337" cy="1891142"/>
            </a:xfrm>
            <a:custGeom>
              <a:avLst/>
              <a:gdLst/>
              <a:ahLst/>
              <a:cxnLst/>
              <a:rect l="l" t="t" r="r" b="b"/>
              <a:pathLst>
                <a:path w="23972" h="30036" extrusionOk="0">
                  <a:moveTo>
                    <a:pt x="14725" y="2708"/>
                  </a:moveTo>
                  <a:cubicBezTo>
                    <a:pt x="14757" y="2829"/>
                    <a:pt x="14795" y="2955"/>
                    <a:pt x="14833" y="3076"/>
                  </a:cubicBezTo>
                  <a:cubicBezTo>
                    <a:pt x="14827" y="3101"/>
                    <a:pt x="14827" y="3126"/>
                    <a:pt x="14820" y="3152"/>
                  </a:cubicBezTo>
                  <a:cubicBezTo>
                    <a:pt x="14814" y="3164"/>
                    <a:pt x="14801" y="3177"/>
                    <a:pt x="14795" y="3190"/>
                  </a:cubicBezTo>
                  <a:cubicBezTo>
                    <a:pt x="14782" y="3173"/>
                    <a:pt x="14761" y="3164"/>
                    <a:pt x="14739" y="3164"/>
                  </a:cubicBezTo>
                  <a:cubicBezTo>
                    <a:pt x="14728" y="3164"/>
                    <a:pt x="14717" y="3166"/>
                    <a:pt x="14706" y="3171"/>
                  </a:cubicBezTo>
                  <a:cubicBezTo>
                    <a:pt x="14687" y="3126"/>
                    <a:pt x="14668" y="3076"/>
                    <a:pt x="14649" y="3031"/>
                  </a:cubicBezTo>
                  <a:cubicBezTo>
                    <a:pt x="14675" y="2924"/>
                    <a:pt x="14700" y="2816"/>
                    <a:pt x="14725" y="2708"/>
                  </a:cubicBezTo>
                  <a:close/>
                  <a:moveTo>
                    <a:pt x="14472" y="3779"/>
                  </a:moveTo>
                  <a:cubicBezTo>
                    <a:pt x="14478" y="3804"/>
                    <a:pt x="14485" y="3836"/>
                    <a:pt x="14491" y="3861"/>
                  </a:cubicBezTo>
                  <a:cubicBezTo>
                    <a:pt x="14472" y="3867"/>
                    <a:pt x="14453" y="3886"/>
                    <a:pt x="14440" y="3905"/>
                  </a:cubicBezTo>
                  <a:cubicBezTo>
                    <a:pt x="14453" y="3867"/>
                    <a:pt x="14459" y="3823"/>
                    <a:pt x="14472" y="3779"/>
                  </a:cubicBezTo>
                  <a:close/>
                  <a:moveTo>
                    <a:pt x="14428" y="1530"/>
                  </a:moveTo>
                  <a:cubicBezTo>
                    <a:pt x="14447" y="1613"/>
                    <a:pt x="14466" y="1701"/>
                    <a:pt x="14491" y="1784"/>
                  </a:cubicBezTo>
                  <a:cubicBezTo>
                    <a:pt x="14193" y="2708"/>
                    <a:pt x="13902" y="3633"/>
                    <a:pt x="13630" y="4570"/>
                  </a:cubicBezTo>
                  <a:cubicBezTo>
                    <a:pt x="13858" y="3544"/>
                    <a:pt x="14111" y="2525"/>
                    <a:pt x="14428" y="1530"/>
                  </a:cubicBezTo>
                  <a:close/>
                  <a:moveTo>
                    <a:pt x="14428" y="3962"/>
                  </a:moveTo>
                  <a:cubicBezTo>
                    <a:pt x="14428" y="3975"/>
                    <a:pt x="14428" y="3988"/>
                    <a:pt x="14434" y="4000"/>
                  </a:cubicBezTo>
                  <a:cubicBezTo>
                    <a:pt x="14447" y="4070"/>
                    <a:pt x="14466" y="4133"/>
                    <a:pt x="14478" y="4203"/>
                  </a:cubicBezTo>
                  <a:cubicBezTo>
                    <a:pt x="14371" y="4659"/>
                    <a:pt x="14295" y="5109"/>
                    <a:pt x="14244" y="5565"/>
                  </a:cubicBezTo>
                  <a:cubicBezTo>
                    <a:pt x="14168" y="5818"/>
                    <a:pt x="14092" y="6065"/>
                    <a:pt x="14010" y="6312"/>
                  </a:cubicBezTo>
                  <a:cubicBezTo>
                    <a:pt x="14016" y="6249"/>
                    <a:pt x="14022" y="6179"/>
                    <a:pt x="14029" y="6109"/>
                  </a:cubicBezTo>
                  <a:cubicBezTo>
                    <a:pt x="14040" y="6071"/>
                    <a:pt x="14007" y="6051"/>
                    <a:pt x="13973" y="6051"/>
                  </a:cubicBezTo>
                  <a:cubicBezTo>
                    <a:pt x="13968" y="6051"/>
                    <a:pt x="13964" y="6052"/>
                    <a:pt x="13959" y="6052"/>
                  </a:cubicBezTo>
                  <a:cubicBezTo>
                    <a:pt x="13959" y="6040"/>
                    <a:pt x="13959" y="6027"/>
                    <a:pt x="13959" y="6021"/>
                  </a:cubicBezTo>
                  <a:cubicBezTo>
                    <a:pt x="13959" y="5989"/>
                    <a:pt x="13959" y="5957"/>
                    <a:pt x="13965" y="5932"/>
                  </a:cubicBezTo>
                  <a:cubicBezTo>
                    <a:pt x="14117" y="5273"/>
                    <a:pt x="14276" y="4621"/>
                    <a:pt x="14428" y="3962"/>
                  </a:cubicBezTo>
                  <a:close/>
                  <a:moveTo>
                    <a:pt x="13490" y="4703"/>
                  </a:moveTo>
                  <a:cubicBezTo>
                    <a:pt x="13402" y="5128"/>
                    <a:pt x="13307" y="5558"/>
                    <a:pt x="13218" y="5983"/>
                  </a:cubicBezTo>
                  <a:cubicBezTo>
                    <a:pt x="13174" y="6122"/>
                    <a:pt x="13136" y="6255"/>
                    <a:pt x="13098" y="6394"/>
                  </a:cubicBezTo>
                  <a:cubicBezTo>
                    <a:pt x="13224" y="5831"/>
                    <a:pt x="13357" y="5267"/>
                    <a:pt x="13490" y="4703"/>
                  </a:cubicBezTo>
                  <a:close/>
                  <a:moveTo>
                    <a:pt x="14656" y="5938"/>
                  </a:moveTo>
                  <a:cubicBezTo>
                    <a:pt x="14649" y="6052"/>
                    <a:pt x="14643" y="6135"/>
                    <a:pt x="14643" y="6160"/>
                  </a:cubicBezTo>
                  <a:cubicBezTo>
                    <a:pt x="14618" y="6382"/>
                    <a:pt x="14592" y="6603"/>
                    <a:pt x="14561" y="6825"/>
                  </a:cubicBezTo>
                  <a:cubicBezTo>
                    <a:pt x="14554" y="6686"/>
                    <a:pt x="14554" y="6540"/>
                    <a:pt x="14554" y="6401"/>
                  </a:cubicBezTo>
                  <a:cubicBezTo>
                    <a:pt x="14586" y="6249"/>
                    <a:pt x="14624" y="6090"/>
                    <a:pt x="14656" y="5938"/>
                  </a:cubicBezTo>
                  <a:close/>
                  <a:moveTo>
                    <a:pt x="14402" y="7066"/>
                  </a:moveTo>
                  <a:cubicBezTo>
                    <a:pt x="14415" y="7268"/>
                    <a:pt x="14434" y="7465"/>
                    <a:pt x="14453" y="7661"/>
                  </a:cubicBezTo>
                  <a:cubicBezTo>
                    <a:pt x="14439" y="7879"/>
                    <a:pt x="14436" y="8081"/>
                    <a:pt x="14418" y="8081"/>
                  </a:cubicBezTo>
                  <a:cubicBezTo>
                    <a:pt x="14403" y="8081"/>
                    <a:pt x="14377" y="7950"/>
                    <a:pt x="14326" y="7591"/>
                  </a:cubicBezTo>
                  <a:cubicBezTo>
                    <a:pt x="14326" y="7553"/>
                    <a:pt x="14320" y="7515"/>
                    <a:pt x="14320" y="7484"/>
                  </a:cubicBezTo>
                  <a:cubicBezTo>
                    <a:pt x="14320" y="7458"/>
                    <a:pt x="14326" y="7439"/>
                    <a:pt x="14333" y="7420"/>
                  </a:cubicBezTo>
                  <a:cubicBezTo>
                    <a:pt x="14358" y="7306"/>
                    <a:pt x="14383" y="7186"/>
                    <a:pt x="14402" y="7066"/>
                  </a:cubicBezTo>
                  <a:close/>
                  <a:moveTo>
                    <a:pt x="14757" y="6489"/>
                  </a:moveTo>
                  <a:cubicBezTo>
                    <a:pt x="14770" y="6578"/>
                    <a:pt x="14782" y="6667"/>
                    <a:pt x="14795" y="6755"/>
                  </a:cubicBezTo>
                  <a:cubicBezTo>
                    <a:pt x="14795" y="7173"/>
                    <a:pt x="14801" y="7636"/>
                    <a:pt x="14694" y="8041"/>
                  </a:cubicBezTo>
                  <a:cubicBezTo>
                    <a:pt x="14660" y="8179"/>
                    <a:pt x="14642" y="8231"/>
                    <a:pt x="14634" y="8231"/>
                  </a:cubicBezTo>
                  <a:cubicBezTo>
                    <a:pt x="14614" y="8231"/>
                    <a:pt x="14655" y="7888"/>
                    <a:pt x="14637" y="7724"/>
                  </a:cubicBezTo>
                  <a:cubicBezTo>
                    <a:pt x="14630" y="7648"/>
                    <a:pt x="14624" y="7579"/>
                    <a:pt x="14618" y="7503"/>
                  </a:cubicBezTo>
                  <a:cubicBezTo>
                    <a:pt x="14668" y="7167"/>
                    <a:pt x="14719" y="6825"/>
                    <a:pt x="14757" y="6489"/>
                  </a:cubicBezTo>
                  <a:close/>
                  <a:moveTo>
                    <a:pt x="13585" y="7534"/>
                  </a:moveTo>
                  <a:cubicBezTo>
                    <a:pt x="13585" y="7579"/>
                    <a:pt x="13585" y="7617"/>
                    <a:pt x="13592" y="7655"/>
                  </a:cubicBezTo>
                  <a:cubicBezTo>
                    <a:pt x="13573" y="7705"/>
                    <a:pt x="13560" y="7762"/>
                    <a:pt x="13541" y="7813"/>
                  </a:cubicBezTo>
                  <a:cubicBezTo>
                    <a:pt x="13497" y="7978"/>
                    <a:pt x="13446" y="8142"/>
                    <a:pt x="13402" y="8307"/>
                  </a:cubicBezTo>
                  <a:cubicBezTo>
                    <a:pt x="13459" y="8054"/>
                    <a:pt x="13522" y="7794"/>
                    <a:pt x="13585" y="7534"/>
                  </a:cubicBezTo>
                  <a:close/>
                  <a:moveTo>
                    <a:pt x="14504" y="8161"/>
                  </a:moveTo>
                  <a:cubicBezTo>
                    <a:pt x="14523" y="8320"/>
                    <a:pt x="14548" y="8472"/>
                    <a:pt x="14573" y="8630"/>
                  </a:cubicBezTo>
                  <a:cubicBezTo>
                    <a:pt x="14529" y="8567"/>
                    <a:pt x="14491" y="8497"/>
                    <a:pt x="14459" y="8427"/>
                  </a:cubicBezTo>
                  <a:cubicBezTo>
                    <a:pt x="14472" y="8339"/>
                    <a:pt x="14491" y="8250"/>
                    <a:pt x="14504" y="8161"/>
                  </a:cubicBezTo>
                  <a:close/>
                  <a:moveTo>
                    <a:pt x="15055" y="6629"/>
                  </a:moveTo>
                  <a:lnTo>
                    <a:pt x="15055" y="6629"/>
                  </a:lnTo>
                  <a:cubicBezTo>
                    <a:pt x="15213" y="7287"/>
                    <a:pt x="15390" y="7946"/>
                    <a:pt x="15587" y="8598"/>
                  </a:cubicBezTo>
                  <a:cubicBezTo>
                    <a:pt x="15599" y="8630"/>
                    <a:pt x="15606" y="8668"/>
                    <a:pt x="15618" y="8706"/>
                  </a:cubicBezTo>
                  <a:cubicBezTo>
                    <a:pt x="15511" y="8592"/>
                    <a:pt x="15403" y="8472"/>
                    <a:pt x="15302" y="8358"/>
                  </a:cubicBezTo>
                  <a:cubicBezTo>
                    <a:pt x="15283" y="8244"/>
                    <a:pt x="15270" y="8142"/>
                    <a:pt x="15257" y="8066"/>
                  </a:cubicBezTo>
                  <a:cubicBezTo>
                    <a:pt x="15162" y="7598"/>
                    <a:pt x="15112" y="7110"/>
                    <a:pt x="15055" y="6629"/>
                  </a:cubicBezTo>
                  <a:close/>
                  <a:moveTo>
                    <a:pt x="15335" y="8522"/>
                  </a:moveTo>
                  <a:cubicBezTo>
                    <a:pt x="15400" y="8603"/>
                    <a:pt x="15533" y="8781"/>
                    <a:pt x="15656" y="8915"/>
                  </a:cubicBezTo>
                  <a:cubicBezTo>
                    <a:pt x="15656" y="8947"/>
                    <a:pt x="15656" y="8972"/>
                    <a:pt x="15663" y="8997"/>
                  </a:cubicBezTo>
                  <a:cubicBezTo>
                    <a:pt x="15625" y="8940"/>
                    <a:pt x="15580" y="8890"/>
                    <a:pt x="15542" y="8833"/>
                  </a:cubicBezTo>
                  <a:cubicBezTo>
                    <a:pt x="15432" y="8670"/>
                    <a:pt x="15369" y="8571"/>
                    <a:pt x="15335" y="8522"/>
                  </a:cubicBezTo>
                  <a:close/>
                  <a:moveTo>
                    <a:pt x="16226" y="8864"/>
                  </a:moveTo>
                  <a:lnTo>
                    <a:pt x="16226" y="8864"/>
                  </a:lnTo>
                  <a:cubicBezTo>
                    <a:pt x="16277" y="8940"/>
                    <a:pt x="16334" y="9010"/>
                    <a:pt x="16397" y="9080"/>
                  </a:cubicBezTo>
                  <a:cubicBezTo>
                    <a:pt x="16429" y="9187"/>
                    <a:pt x="16454" y="9295"/>
                    <a:pt x="16480" y="9396"/>
                  </a:cubicBezTo>
                  <a:cubicBezTo>
                    <a:pt x="16429" y="9333"/>
                    <a:pt x="16385" y="9270"/>
                    <a:pt x="16340" y="9206"/>
                  </a:cubicBezTo>
                  <a:cubicBezTo>
                    <a:pt x="16296" y="9073"/>
                    <a:pt x="16258" y="8947"/>
                    <a:pt x="16226" y="8864"/>
                  </a:cubicBezTo>
                  <a:close/>
                  <a:moveTo>
                    <a:pt x="15384" y="8852"/>
                  </a:moveTo>
                  <a:lnTo>
                    <a:pt x="15384" y="8852"/>
                  </a:lnTo>
                  <a:cubicBezTo>
                    <a:pt x="15479" y="8991"/>
                    <a:pt x="15574" y="9137"/>
                    <a:pt x="15669" y="9282"/>
                  </a:cubicBezTo>
                  <a:cubicBezTo>
                    <a:pt x="15682" y="9466"/>
                    <a:pt x="15694" y="9599"/>
                    <a:pt x="15726" y="9618"/>
                  </a:cubicBezTo>
                  <a:cubicBezTo>
                    <a:pt x="15549" y="9523"/>
                    <a:pt x="15454" y="9194"/>
                    <a:pt x="15384" y="8852"/>
                  </a:cubicBezTo>
                  <a:close/>
                  <a:moveTo>
                    <a:pt x="14934" y="7604"/>
                  </a:moveTo>
                  <a:cubicBezTo>
                    <a:pt x="14953" y="7693"/>
                    <a:pt x="14966" y="7775"/>
                    <a:pt x="14985" y="7864"/>
                  </a:cubicBezTo>
                  <a:cubicBezTo>
                    <a:pt x="14991" y="7927"/>
                    <a:pt x="15004" y="7990"/>
                    <a:pt x="15017" y="8054"/>
                  </a:cubicBezTo>
                  <a:cubicBezTo>
                    <a:pt x="15014" y="8053"/>
                    <a:pt x="15011" y="8053"/>
                    <a:pt x="15008" y="8053"/>
                  </a:cubicBezTo>
                  <a:cubicBezTo>
                    <a:pt x="14960" y="8053"/>
                    <a:pt x="14917" y="8101"/>
                    <a:pt x="14941" y="8155"/>
                  </a:cubicBezTo>
                  <a:cubicBezTo>
                    <a:pt x="14979" y="8218"/>
                    <a:pt x="15023" y="8275"/>
                    <a:pt x="15061" y="8339"/>
                  </a:cubicBezTo>
                  <a:cubicBezTo>
                    <a:pt x="15131" y="8788"/>
                    <a:pt x="15207" y="9257"/>
                    <a:pt x="15384" y="9662"/>
                  </a:cubicBezTo>
                  <a:cubicBezTo>
                    <a:pt x="15131" y="9396"/>
                    <a:pt x="14903" y="9118"/>
                    <a:pt x="14700" y="8826"/>
                  </a:cubicBezTo>
                  <a:cubicBezTo>
                    <a:pt x="14738" y="8820"/>
                    <a:pt x="14776" y="8788"/>
                    <a:pt x="14782" y="8744"/>
                  </a:cubicBezTo>
                  <a:cubicBezTo>
                    <a:pt x="14852" y="8358"/>
                    <a:pt x="14903" y="7984"/>
                    <a:pt x="14934" y="7604"/>
                  </a:cubicBezTo>
                  <a:close/>
                  <a:moveTo>
                    <a:pt x="15954" y="9187"/>
                  </a:moveTo>
                  <a:cubicBezTo>
                    <a:pt x="15992" y="9213"/>
                    <a:pt x="16030" y="9244"/>
                    <a:pt x="16068" y="9276"/>
                  </a:cubicBezTo>
                  <a:cubicBezTo>
                    <a:pt x="16093" y="9327"/>
                    <a:pt x="16119" y="9371"/>
                    <a:pt x="16150" y="9422"/>
                  </a:cubicBezTo>
                  <a:cubicBezTo>
                    <a:pt x="16226" y="9605"/>
                    <a:pt x="16296" y="9783"/>
                    <a:pt x="16372" y="9960"/>
                  </a:cubicBezTo>
                  <a:cubicBezTo>
                    <a:pt x="16340" y="9922"/>
                    <a:pt x="16309" y="9884"/>
                    <a:pt x="16283" y="9846"/>
                  </a:cubicBezTo>
                  <a:cubicBezTo>
                    <a:pt x="16258" y="9808"/>
                    <a:pt x="16239" y="9770"/>
                    <a:pt x="16214" y="9732"/>
                  </a:cubicBezTo>
                  <a:cubicBezTo>
                    <a:pt x="16119" y="9586"/>
                    <a:pt x="16030" y="9415"/>
                    <a:pt x="15954" y="9225"/>
                  </a:cubicBezTo>
                  <a:cubicBezTo>
                    <a:pt x="15954" y="9213"/>
                    <a:pt x="15954" y="9200"/>
                    <a:pt x="15954" y="9187"/>
                  </a:cubicBezTo>
                  <a:close/>
                  <a:moveTo>
                    <a:pt x="15922" y="9833"/>
                  </a:moveTo>
                  <a:cubicBezTo>
                    <a:pt x="15992" y="10049"/>
                    <a:pt x="16081" y="10245"/>
                    <a:pt x="16188" y="10422"/>
                  </a:cubicBezTo>
                  <a:cubicBezTo>
                    <a:pt x="16081" y="10327"/>
                    <a:pt x="15973" y="10232"/>
                    <a:pt x="15865" y="10131"/>
                  </a:cubicBezTo>
                  <a:cubicBezTo>
                    <a:pt x="15878" y="10118"/>
                    <a:pt x="15891" y="10099"/>
                    <a:pt x="15891" y="10080"/>
                  </a:cubicBezTo>
                  <a:cubicBezTo>
                    <a:pt x="15903" y="9998"/>
                    <a:pt x="15910" y="9916"/>
                    <a:pt x="15922" y="9833"/>
                  </a:cubicBezTo>
                  <a:close/>
                  <a:moveTo>
                    <a:pt x="16866" y="10821"/>
                  </a:moveTo>
                  <a:cubicBezTo>
                    <a:pt x="17062" y="11037"/>
                    <a:pt x="17259" y="11252"/>
                    <a:pt x="17461" y="11461"/>
                  </a:cubicBezTo>
                  <a:cubicBezTo>
                    <a:pt x="17240" y="11277"/>
                    <a:pt x="17005" y="11094"/>
                    <a:pt x="16765" y="10904"/>
                  </a:cubicBezTo>
                  <a:cubicBezTo>
                    <a:pt x="16815" y="10897"/>
                    <a:pt x="16860" y="10872"/>
                    <a:pt x="16866" y="10821"/>
                  </a:cubicBezTo>
                  <a:close/>
                  <a:moveTo>
                    <a:pt x="16853" y="9472"/>
                  </a:moveTo>
                  <a:lnTo>
                    <a:pt x="16853" y="9472"/>
                  </a:lnTo>
                  <a:cubicBezTo>
                    <a:pt x="16866" y="9479"/>
                    <a:pt x="16879" y="9485"/>
                    <a:pt x="16885" y="9498"/>
                  </a:cubicBezTo>
                  <a:cubicBezTo>
                    <a:pt x="16904" y="9504"/>
                    <a:pt x="16917" y="9504"/>
                    <a:pt x="16929" y="9510"/>
                  </a:cubicBezTo>
                  <a:cubicBezTo>
                    <a:pt x="17214" y="9960"/>
                    <a:pt x="17525" y="10391"/>
                    <a:pt x="17854" y="10802"/>
                  </a:cubicBezTo>
                  <a:cubicBezTo>
                    <a:pt x="17848" y="10815"/>
                    <a:pt x="17848" y="10828"/>
                    <a:pt x="17854" y="10840"/>
                  </a:cubicBezTo>
                  <a:cubicBezTo>
                    <a:pt x="17949" y="11100"/>
                    <a:pt x="18050" y="11341"/>
                    <a:pt x="18171" y="11581"/>
                  </a:cubicBezTo>
                  <a:cubicBezTo>
                    <a:pt x="17734" y="11056"/>
                    <a:pt x="17303" y="10524"/>
                    <a:pt x="16898" y="9973"/>
                  </a:cubicBezTo>
                  <a:cubicBezTo>
                    <a:pt x="16891" y="9808"/>
                    <a:pt x="16879" y="9637"/>
                    <a:pt x="16853" y="9472"/>
                  </a:cubicBezTo>
                  <a:close/>
                  <a:moveTo>
                    <a:pt x="19342" y="12531"/>
                  </a:moveTo>
                  <a:cubicBezTo>
                    <a:pt x="19361" y="12544"/>
                    <a:pt x="19374" y="12563"/>
                    <a:pt x="19387" y="12576"/>
                  </a:cubicBezTo>
                  <a:cubicBezTo>
                    <a:pt x="19406" y="12607"/>
                    <a:pt x="19425" y="12645"/>
                    <a:pt x="19444" y="12677"/>
                  </a:cubicBezTo>
                  <a:cubicBezTo>
                    <a:pt x="19412" y="12626"/>
                    <a:pt x="19380" y="12582"/>
                    <a:pt x="19342" y="12531"/>
                  </a:cubicBezTo>
                  <a:close/>
                  <a:moveTo>
                    <a:pt x="18124" y="11155"/>
                  </a:moveTo>
                  <a:cubicBezTo>
                    <a:pt x="18131" y="11155"/>
                    <a:pt x="18140" y="11165"/>
                    <a:pt x="18145" y="11170"/>
                  </a:cubicBezTo>
                  <a:cubicBezTo>
                    <a:pt x="18234" y="11271"/>
                    <a:pt x="18316" y="11372"/>
                    <a:pt x="18399" y="11474"/>
                  </a:cubicBezTo>
                  <a:cubicBezTo>
                    <a:pt x="18544" y="11676"/>
                    <a:pt x="18703" y="11898"/>
                    <a:pt x="18741" y="11949"/>
                  </a:cubicBezTo>
                  <a:cubicBezTo>
                    <a:pt x="19026" y="12341"/>
                    <a:pt x="19292" y="12753"/>
                    <a:pt x="19558" y="13158"/>
                  </a:cubicBezTo>
                  <a:cubicBezTo>
                    <a:pt x="19526" y="13158"/>
                    <a:pt x="19488" y="13146"/>
                    <a:pt x="19444" y="13120"/>
                  </a:cubicBezTo>
                  <a:cubicBezTo>
                    <a:pt x="19349" y="13032"/>
                    <a:pt x="19254" y="12949"/>
                    <a:pt x="19159" y="12861"/>
                  </a:cubicBezTo>
                  <a:cubicBezTo>
                    <a:pt x="19178" y="12829"/>
                    <a:pt x="19184" y="12785"/>
                    <a:pt x="19152" y="12747"/>
                  </a:cubicBezTo>
                  <a:cubicBezTo>
                    <a:pt x="18861" y="12411"/>
                    <a:pt x="18576" y="12069"/>
                    <a:pt x="18291" y="11727"/>
                  </a:cubicBezTo>
                  <a:cubicBezTo>
                    <a:pt x="18190" y="11493"/>
                    <a:pt x="18063" y="11176"/>
                    <a:pt x="18120" y="11157"/>
                  </a:cubicBezTo>
                  <a:cubicBezTo>
                    <a:pt x="18121" y="11156"/>
                    <a:pt x="18123" y="11155"/>
                    <a:pt x="18124" y="11155"/>
                  </a:cubicBezTo>
                  <a:close/>
                  <a:moveTo>
                    <a:pt x="20172" y="12240"/>
                  </a:moveTo>
                  <a:cubicBezTo>
                    <a:pt x="20217" y="12264"/>
                    <a:pt x="20266" y="12276"/>
                    <a:pt x="20315" y="12276"/>
                  </a:cubicBezTo>
                  <a:cubicBezTo>
                    <a:pt x="20342" y="12276"/>
                    <a:pt x="20369" y="12272"/>
                    <a:pt x="20394" y="12265"/>
                  </a:cubicBezTo>
                  <a:cubicBezTo>
                    <a:pt x="20457" y="12341"/>
                    <a:pt x="20520" y="12424"/>
                    <a:pt x="20577" y="12500"/>
                  </a:cubicBezTo>
                  <a:cubicBezTo>
                    <a:pt x="20653" y="12759"/>
                    <a:pt x="20723" y="13025"/>
                    <a:pt x="20799" y="13285"/>
                  </a:cubicBezTo>
                  <a:cubicBezTo>
                    <a:pt x="20590" y="12956"/>
                    <a:pt x="20432" y="12702"/>
                    <a:pt x="20368" y="12601"/>
                  </a:cubicBezTo>
                  <a:cubicBezTo>
                    <a:pt x="20349" y="12569"/>
                    <a:pt x="20330" y="12550"/>
                    <a:pt x="20305" y="12538"/>
                  </a:cubicBezTo>
                  <a:cubicBezTo>
                    <a:pt x="20261" y="12436"/>
                    <a:pt x="20216" y="12341"/>
                    <a:pt x="20172" y="12240"/>
                  </a:cubicBezTo>
                  <a:close/>
                  <a:moveTo>
                    <a:pt x="20128" y="13551"/>
                  </a:moveTo>
                  <a:cubicBezTo>
                    <a:pt x="20185" y="13690"/>
                    <a:pt x="20248" y="13836"/>
                    <a:pt x="20318" y="13988"/>
                  </a:cubicBezTo>
                  <a:cubicBezTo>
                    <a:pt x="20235" y="13868"/>
                    <a:pt x="20153" y="13741"/>
                    <a:pt x="20071" y="13614"/>
                  </a:cubicBezTo>
                  <a:cubicBezTo>
                    <a:pt x="20096" y="13602"/>
                    <a:pt x="20115" y="13576"/>
                    <a:pt x="20128" y="13551"/>
                  </a:cubicBezTo>
                  <a:close/>
                  <a:moveTo>
                    <a:pt x="12920" y="13551"/>
                  </a:moveTo>
                  <a:cubicBezTo>
                    <a:pt x="13085" y="13747"/>
                    <a:pt x="13243" y="13944"/>
                    <a:pt x="13414" y="14134"/>
                  </a:cubicBezTo>
                  <a:cubicBezTo>
                    <a:pt x="13237" y="13982"/>
                    <a:pt x="13066" y="13830"/>
                    <a:pt x="12882" y="13684"/>
                  </a:cubicBezTo>
                  <a:cubicBezTo>
                    <a:pt x="12895" y="13640"/>
                    <a:pt x="12908" y="13595"/>
                    <a:pt x="12920" y="13551"/>
                  </a:cubicBezTo>
                  <a:close/>
                  <a:moveTo>
                    <a:pt x="12743" y="14229"/>
                  </a:moveTo>
                  <a:cubicBezTo>
                    <a:pt x="13193" y="14729"/>
                    <a:pt x="13661" y="15204"/>
                    <a:pt x="14155" y="15647"/>
                  </a:cubicBezTo>
                  <a:cubicBezTo>
                    <a:pt x="14111" y="15622"/>
                    <a:pt x="14060" y="15597"/>
                    <a:pt x="14010" y="15571"/>
                  </a:cubicBezTo>
                  <a:cubicBezTo>
                    <a:pt x="13604" y="15147"/>
                    <a:pt x="13167" y="14754"/>
                    <a:pt x="12699" y="14387"/>
                  </a:cubicBezTo>
                  <a:cubicBezTo>
                    <a:pt x="12718" y="14336"/>
                    <a:pt x="12730" y="14279"/>
                    <a:pt x="12743" y="14229"/>
                  </a:cubicBezTo>
                  <a:close/>
                  <a:moveTo>
                    <a:pt x="14092" y="15654"/>
                  </a:moveTo>
                  <a:lnTo>
                    <a:pt x="14092" y="15654"/>
                  </a:lnTo>
                  <a:cubicBezTo>
                    <a:pt x="14136" y="15679"/>
                    <a:pt x="14187" y="15704"/>
                    <a:pt x="14231" y="15730"/>
                  </a:cubicBezTo>
                  <a:cubicBezTo>
                    <a:pt x="14233" y="15732"/>
                    <a:pt x="14235" y="15733"/>
                    <a:pt x="14238" y="15733"/>
                  </a:cubicBezTo>
                  <a:cubicBezTo>
                    <a:pt x="14242" y="15733"/>
                    <a:pt x="14246" y="15730"/>
                    <a:pt x="14250" y="15730"/>
                  </a:cubicBezTo>
                  <a:cubicBezTo>
                    <a:pt x="14542" y="15989"/>
                    <a:pt x="14846" y="16236"/>
                    <a:pt x="15156" y="16477"/>
                  </a:cubicBezTo>
                  <a:cubicBezTo>
                    <a:pt x="15416" y="16749"/>
                    <a:pt x="15688" y="17060"/>
                    <a:pt x="15865" y="17351"/>
                  </a:cubicBezTo>
                  <a:cubicBezTo>
                    <a:pt x="15466" y="17028"/>
                    <a:pt x="15074" y="16692"/>
                    <a:pt x="14694" y="16350"/>
                  </a:cubicBezTo>
                  <a:cubicBezTo>
                    <a:pt x="14497" y="16110"/>
                    <a:pt x="14301" y="15875"/>
                    <a:pt x="14092" y="15654"/>
                  </a:cubicBezTo>
                  <a:close/>
                  <a:moveTo>
                    <a:pt x="17135" y="17038"/>
                  </a:moveTo>
                  <a:lnTo>
                    <a:pt x="17135" y="17038"/>
                  </a:lnTo>
                  <a:cubicBezTo>
                    <a:pt x="17286" y="17221"/>
                    <a:pt x="17431" y="17397"/>
                    <a:pt x="17575" y="17573"/>
                  </a:cubicBezTo>
                  <a:cubicBezTo>
                    <a:pt x="17442" y="17433"/>
                    <a:pt x="17309" y="17294"/>
                    <a:pt x="17176" y="17148"/>
                  </a:cubicBezTo>
                  <a:cubicBezTo>
                    <a:pt x="17176" y="17117"/>
                    <a:pt x="17164" y="17085"/>
                    <a:pt x="17145" y="17053"/>
                  </a:cubicBezTo>
                  <a:cubicBezTo>
                    <a:pt x="17139" y="17048"/>
                    <a:pt x="17138" y="17043"/>
                    <a:pt x="17135" y="17038"/>
                  </a:cubicBezTo>
                  <a:close/>
                  <a:moveTo>
                    <a:pt x="16505" y="17908"/>
                  </a:moveTo>
                  <a:cubicBezTo>
                    <a:pt x="16701" y="18174"/>
                    <a:pt x="16898" y="18440"/>
                    <a:pt x="17107" y="18700"/>
                  </a:cubicBezTo>
                  <a:cubicBezTo>
                    <a:pt x="16885" y="18504"/>
                    <a:pt x="16663" y="18314"/>
                    <a:pt x="16448" y="18117"/>
                  </a:cubicBezTo>
                  <a:cubicBezTo>
                    <a:pt x="16473" y="18086"/>
                    <a:pt x="16499" y="18041"/>
                    <a:pt x="16505" y="17997"/>
                  </a:cubicBezTo>
                  <a:cubicBezTo>
                    <a:pt x="16505" y="17965"/>
                    <a:pt x="16505" y="17934"/>
                    <a:pt x="16505" y="17908"/>
                  </a:cubicBezTo>
                  <a:close/>
                  <a:moveTo>
                    <a:pt x="17094" y="18029"/>
                  </a:moveTo>
                  <a:lnTo>
                    <a:pt x="17094" y="18029"/>
                  </a:lnTo>
                  <a:cubicBezTo>
                    <a:pt x="17518" y="18447"/>
                    <a:pt x="17936" y="18858"/>
                    <a:pt x="18361" y="19270"/>
                  </a:cubicBezTo>
                  <a:cubicBezTo>
                    <a:pt x="18304" y="19302"/>
                    <a:pt x="18266" y="19371"/>
                    <a:pt x="18291" y="19447"/>
                  </a:cubicBezTo>
                  <a:lnTo>
                    <a:pt x="18329" y="19561"/>
                  </a:lnTo>
                  <a:cubicBezTo>
                    <a:pt x="17905" y="19061"/>
                    <a:pt x="17493" y="18548"/>
                    <a:pt x="17094" y="18029"/>
                  </a:cubicBezTo>
                  <a:close/>
                  <a:moveTo>
                    <a:pt x="19184" y="19485"/>
                  </a:moveTo>
                  <a:cubicBezTo>
                    <a:pt x="19196" y="19586"/>
                    <a:pt x="19203" y="19693"/>
                    <a:pt x="19215" y="19794"/>
                  </a:cubicBezTo>
                  <a:lnTo>
                    <a:pt x="19215" y="19794"/>
                  </a:lnTo>
                  <a:cubicBezTo>
                    <a:pt x="19214" y="19789"/>
                    <a:pt x="19209" y="19789"/>
                    <a:pt x="19209" y="19783"/>
                  </a:cubicBezTo>
                  <a:cubicBezTo>
                    <a:pt x="19190" y="19764"/>
                    <a:pt x="19171" y="19751"/>
                    <a:pt x="19146" y="19751"/>
                  </a:cubicBezTo>
                  <a:cubicBezTo>
                    <a:pt x="19140" y="19732"/>
                    <a:pt x="19140" y="19720"/>
                    <a:pt x="19133" y="19701"/>
                  </a:cubicBezTo>
                  <a:cubicBezTo>
                    <a:pt x="19178" y="19644"/>
                    <a:pt x="19190" y="19568"/>
                    <a:pt x="19140" y="19492"/>
                  </a:cubicBezTo>
                  <a:cubicBezTo>
                    <a:pt x="19152" y="19492"/>
                    <a:pt x="19171" y="19492"/>
                    <a:pt x="19184" y="19485"/>
                  </a:cubicBezTo>
                  <a:close/>
                  <a:moveTo>
                    <a:pt x="18601" y="19504"/>
                  </a:moveTo>
                  <a:lnTo>
                    <a:pt x="18601" y="19504"/>
                  </a:lnTo>
                  <a:cubicBezTo>
                    <a:pt x="18665" y="19568"/>
                    <a:pt x="18728" y="19631"/>
                    <a:pt x="18791" y="19694"/>
                  </a:cubicBezTo>
                  <a:cubicBezTo>
                    <a:pt x="18836" y="19859"/>
                    <a:pt x="18874" y="20017"/>
                    <a:pt x="18912" y="20182"/>
                  </a:cubicBezTo>
                  <a:cubicBezTo>
                    <a:pt x="18905" y="20252"/>
                    <a:pt x="18899" y="20315"/>
                    <a:pt x="18899" y="20378"/>
                  </a:cubicBezTo>
                  <a:cubicBezTo>
                    <a:pt x="18810" y="20087"/>
                    <a:pt x="18709" y="19796"/>
                    <a:pt x="18601" y="19504"/>
                  </a:cubicBezTo>
                  <a:close/>
                  <a:moveTo>
                    <a:pt x="18943" y="20296"/>
                  </a:moveTo>
                  <a:cubicBezTo>
                    <a:pt x="19007" y="20568"/>
                    <a:pt x="19076" y="20834"/>
                    <a:pt x="19140" y="21107"/>
                  </a:cubicBezTo>
                  <a:cubicBezTo>
                    <a:pt x="19070" y="20898"/>
                    <a:pt x="19000" y="20689"/>
                    <a:pt x="18924" y="20473"/>
                  </a:cubicBezTo>
                  <a:cubicBezTo>
                    <a:pt x="18931" y="20416"/>
                    <a:pt x="18937" y="20353"/>
                    <a:pt x="18943" y="20296"/>
                  </a:cubicBezTo>
                  <a:close/>
                  <a:moveTo>
                    <a:pt x="13997" y="9016"/>
                  </a:moveTo>
                  <a:cubicBezTo>
                    <a:pt x="14675" y="10315"/>
                    <a:pt x="16068" y="11398"/>
                    <a:pt x="17164" y="12278"/>
                  </a:cubicBezTo>
                  <a:cubicBezTo>
                    <a:pt x="19336" y="14032"/>
                    <a:pt x="22490" y="17281"/>
                    <a:pt x="21179" y="20087"/>
                  </a:cubicBezTo>
                  <a:cubicBezTo>
                    <a:pt x="20932" y="20480"/>
                    <a:pt x="20628" y="20866"/>
                    <a:pt x="20261" y="21227"/>
                  </a:cubicBezTo>
                  <a:cubicBezTo>
                    <a:pt x="20330" y="20290"/>
                    <a:pt x="20153" y="19308"/>
                    <a:pt x="19735" y="18402"/>
                  </a:cubicBezTo>
                  <a:cubicBezTo>
                    <a:pt x="19089" y="17003"/>
                    <a:pt x="18063" y="15806"/>
                    <a:pt x="16898" y="14805"/>
                  </a:cubicBezTo>
                  <a:cubicBezTo>
                    <a:pt x="15251" y="13399"/>
                    <a:pt x="13921" y="12291"/>
                    <a:pt x="13706" y="10308"/>
                  </a:cubicBezTo>
                  <a:cubicBezTo>
                    <a:pt x="13801" y="9878"/>
                    <a:pt x="13902" y="9447"/>
                    <a:pt x="13997" y="9016"/>
                  </a:cubicBezTo>
                  <a:close/>
                  <a:moveTo>
                    <a:pt x="18329" y="20258"/>
                  </a:moveTo>
                  <a:cubicBezTo>
                    <a:pt x="18411" y="20296"/>
                    <a:pt x="18500" y="20340"/>
                    <a:pt x="18589" y="20378"/>
                  </a:cubicBezTo>
                  <a:cubicBezTo>
                    <a:pt x="18595" y="20385"/>
                    <a:pt x="18601" y="20385"/>
                    <a:pt x="18608" y="20385"/>
                  </a:cubicBezTo>
                  <a:lnTo>
                    <a:pt x="18671" y="20556"/>
                  </a:lnTo>
                  <a:cubicBezTo>
                    <a:pt x="18747" y="20834"/>
                    <a:pt x="18817" y="21113"/>
                    <a:pt x="18874" y="21398"/>
                  </a:cubicBezTo>
                  <a:cubicBezTo>
                    <a:pt x="18880" y="21455"/>
                    <a:pt x="18886" y="21518"/>
                    <a:pt x="18886" y="21575"/>
                  </a:cubicBezTo>
                  <a:cubicBezTo>
                    <a:pt x="18703" y="21132"/>
                    <a:pt x="18519" y="20695"/>
                    <a:pt x="18329" y="20258"/>
                  </a:cubicBezTo>
                  <a:close/>
                  <a:moveTo>
                    <a:pt x="18722" y="21873"/>
                  </a:moveTo>
                  <a:lnTo>
                    <a:pt x="18722" y="21873"/>
                  </a:lnTo>
                  <a:cubicBezTo>
                    <a:pt x="18766" y="21974"/>
                    <a:pt x="18810" y="22076"/>
                    <a:pt x="18855" y="22177"/>
                  </a:cubicBezTo>
                  <a:cubicBezTo>
                    <a:pt x="18867" y="22228"/>
                    <a:pt x="18880" y="22278"/>
                    <a:pt x="18899" y="22329"/>
                  </a:cubicBezTo>
                  <a:cubicBezTo>
                    <a:pt x="18899" y="22329"/>
                    <a:pt x="18899" y="22335"/>
                    <a:pt x="18899" y="22335"/>
                  </a:cubicBezTo>
                  <a:cubicBezTo>
                    <a:pt x="18848" y="22240"/>
                    <a:pt x="18810" y="22139"/>
                    <a:pt x="18760" y="22044"/>
                  </a:cubicBezTo>
                  <a:cubicBezTo>
                    <a:pt x="18747" y="21987"/>
                    <a:pt x="18741" y="21930"/>
                    <a:pt x="18722" y="21873"/>
                  </a:cubicBezTo>
                  <a:close/>
                  <a:moveTo>
                    <a:pt x="11014" y="14621"/>
                  </a:moveTo>
                  <a:lnTo>
                    <a:pt x="11014" y="14621"/>
                  </a:lnTo>
                  <a:cubicBezTo>
                    <a:pt x="10393" y="17351"/>
                    <a:pt x="9829" y="20087"/>
                    <a:pt x="9310" y="22810"/>
                  </a:cubicBezTo>
                  <a:cubicBezTo>
                    <a:pt x="9177" y="22576"/>
                    <a:pt x="9019" y="22380"/>
                    <a:pt x="8841" y="22215"/>
                  </a:cubicBezTo>
                  <a:cubicBezTo>
                    <a:pt x="9582" y="19777"/>
                    <a:pt x="10304" y="17218"/>
                    <a:pt x="11014" y="14621"/>
                  </a:cubicBezTo>
                  <a:close/>
                  <a:moveTo>
                    <a:pt x="6207" y="22855"/>
                  </a:moveTo>
                  <a:cubicBezTo>
                    <a:pt x="6213" y="22874"/>
                    <a:pt x="6213" y="22886"/>
                    <a:pt x="6219" y="22905"/>
                  </a:cubicBezTo>
                  <a:cubicBezTo>
                    <a:pt x="6207" y="22918"/>
                    <a:pt x="6194" y="22937"/>
                    <a:pt x="6181" y="22950"/>
                  </a:cubicBezTo>
                  <a:cubicBezTo>
                    <a:pt x="6181" y="22918"/>
                    <a:pt x="6175" y="22893"/>
                    <a:pt x="6175" y="22867"/>
                  </a:cubicBezTo>
                  <a:cubicBezTo>
                    <a:pt x="6188" y="22861"/>
                    <a:pt x="6194" y="22861"/>
                    <a:pt x="6207" y="22855"/>
                  </a:cubicBezTo>
                  <a:close/>
                  <a:moveTo>
                    <a:pt x="18855" y="22836"/>
                  </a:moveTo>
                  <a:cubicBezTo>
                    <a:pt x="18855" y="22842"/>
                    <a:pt x="18861" y="22848"/>
                    <a:pt x="18861" y="22855"/>
                  </a:cubicBezTo>
                  <a:cubicBezTo>
                    <a:pt x="18880" y="22886"/>
                    <a:pt x="18912" y="22905"/>
                    <a:pt x="18943" y="22912"/>
                  </a:cubicBezTo>
                  <a:cubicBezTo>
                    <a:pt x="18943" y="22924"/>
                    <a:pt x="18937" y="22931"/>
                    <a:pt x="18937" y="22937"/>
                  </a:cubicBezTo>
                  <a:cubicBezTo>
                    <a:pt x="18924" y="22943"/>
                    <a:pt x="18912" y="22950"/>
                    <a:pt x="18905" y="22969"/>
                  </a:cubicBezTo>
                  <a:cubicBezTo>
                    <a:pt x="18880" y="23013"/>
                    <a:pt x="18861" y="23057"/>
                    <a:pt x="18842" y="23102"/>
                  </a:cubicBezTo>
                  <a:cubicBezTo>
                    <a:pt x="18848" y="23013"/>
                    <a:pt x="18855" y="22924"/>
                    <a:pt x="18855" y="22836"/>
                  </a:cubicBezTo>
                  <a:close/>
                  <a:moveTo>
                    <a:pt x="6979" y="22703"/>
                  </a:moveTo>
                  <a:cubicBezTo>
                    <a:pt x="6986" y="22791"/>
                    <a:pt x="6992" y="22886"/>
                    <a:pt x="6992" y="22981"/>
                  </a:cubicBezTo>
                  <a:cubicBezTo>
                    <a:pt x="6929" y="23045"/>
                    <a:pt x="6859" y="23102"/>
                    <a:pt x="6796" y="23165"/>
                  </a:cubicBezTo>
                  <a:cubicBezTo>
                    <a:pt x="6770" y="23019"/>
                    <a:pt x="6739" y="22880"/>
                    <a:pt x="6713" y="22734"/>
                  </a:cubicBezTo>
                  <a:cubicBezTo>
                    <a:pt x="6802" y="22722"/>
                    <a:pt x="6891" y="22709"/>
                    <a:pt x="6979" y="22703"/>
                  </a:cubicBezTo>
                  <a:close/>
                  <a:moveTo>
                    <a:pt x="6023" y="22918"/>
                  </a:moveTo>
                  <a:cubicBezTo>
                    <a:pt x="6023" y="22994"/>
                    <a:pt x="6017" y="23070"/>
                    <a:pt x="6017" y="23146"/>
                  </a:cubicBezTo>
                  <a:cubicBezTo>
                    <a:pt x="5991" y="23178"/>
                    <a:pt x="5966" y="23209"/>
                    <a:pt x="5941" y="23241"/>
                  </a:cubicBezTo>
                  <a:cubicBezTo>
                    <a:pt x="5928" y="23146"/>
                    <a:pt x="5909" y="23057"/>
                    <a:pt x="5890" y="22962"/>
                  </a:cubicBezTo>
                  <a:cubicBezTo>
                    <a:pt x="5934" y="22950"/>
                    <a:pt x="5979" y="22931"/>
                    <a:pt x="6023" y="22918"/>
                  </a:cubicBezTo>
                  <a:close/>
                  <a:moveTo>
                    <a:pt x="7397" y="22817"/>
                  </a:moveTo>
                  <a:cubicBezTo>
                    <a:pt x="7378" y="23026"/>
                    <a:pt x="7359" y="23241"/>
                    <a:pt x="7347" y="23450"/>
                  </a:cubicBezTo>
                  <a:cubicBezTo>
                    <a:pt x="7340" y="23266"/>
                    <a:pt x="7328" y="23076"/>
                    <a:pt x="7321" y="22893"/>
                  </a:cubicBezTo>
                  <a:cubicBezTo>
                    <a:pt x="7347" y="22867"/>
                    <a:pt x="7372" y="22842"/>
                    <a:pt x="7397" y="22817"/>
                  </a:cubicBezTo>
                  <a:close/>
                  <a:moveTo>
                    <a:pt x="7809" y="22779"/>
                  </a:moveTo>
                  <a:cubicBezTo>
                    <a:pt x="7872" y="22798"/>
                    <a:pt x="7936" y="22823"/>
                    <a:pt x="7999" y="22855"/>
                  </a:cubicBezTo>
                  <a:cubicBezTo>
                    <a:pt x="7948" y="23057"/>
                    <a:pt x="7910" y="23266"/>
                    <a:pt x="7879" y="23469"/>
                  </a:cubicBezTo>
                  <a:cubicBezTo>
                    <a:pt x="7860" y="23241"/>
                    <a:pt x="7834" y="23007"/>
                    <a:pt x="7809" y="22779"/>
                  </a:cubicBezTo>
                  <a:close/>
                  <a:moveTo>
                    <a:pt x="6283" y="23216"/>
                  </a:moveTo>
                  <a:cubicBezTo>
                    <a:pt x="6302" y="23336"/>
                    <a:pt x="6321" y="23456"/>
                    <a:pt x="6340" y="23570"/>
                  </a:cubicBezTo>
                  <a:cubicBezTo>
                    <a:pt x="6302" y="23608"/>
                    <a:pt x="6264" y="23640"/>
                    <a:pt x="6226" y="23678"/>
                  </a:cubicBezTo>
                  <a:cubicBezTo>
                    <a:pt x="6219" y="23589"/>
                    <a:pt x="6219" y="23507"/>
                    <a:pt x="6219" y="23425"/>
                  </a:cubicBezTo>
                  <a:cubicBezTo>
                    <a:pt x="6219" y="23406"/>
                    <a:pt x="6213" y="23374"/>
                    <a:pt x="6213" y="23336"/>
                  </a:cubicBezTo>
                  <a:cubicBezTo>
                    <a:pt x="6226" y="23311"/>
                    <a:pt x="6238" y="23292"/>
                    <a:pt x="6264" y="23260"/>
                  </a:cubicBezTo>
                  <a:cubicBezTo>
                    <a:pt x="6264" y="23254"/>
                    <a:pt x="6264" y="23247"/>
                    <a:pt x="6264" y="23241"/>
                  </a:cubicBezTo>
                  <a:cubicBezTo>
                    <a:pt x="6270" y="23235"/>
                    <a:pt x="6276" y="23228"/>
                    <a:pt x="6283" y="23216"/>
                  </a:cubicBezTo>
                  <a:close/>
                  <a:moveTo>
                    <a:pt x="6023" y="23570"/>
                  </a:moveTo>
                  <a:cubicBezTo>
                    <a:pt x="6023" y="23665"/>
                    <a:pt x="6023" y="23760"/>
                    <a:pt x="6023" y="23849"/>
                  </a:cubicBezTo>
                  <a:cubicBezTo>
                    <a:pt x="6023" y="23855"/>
                    <a:pt x="6017" y="23855"/>
                    <a:pt x="6017" y="23862"/>
                  </a:cubicBezTo>
                  <a:cubicBezTo>
                    <a:pt x="6010" y="23779"/>
                    <a:pt x="5998" y="23697"/>
                    <a:pt x="5985" y="23615"/>
                  </a:cubicBezTo>
                  <a:cubicBezTo>
                    <a:pt x="5998" y="23602"/>
                    <a:pt x="6010" y="23583"/>
                    <a:pt x="6023" y="23570"/>
                  </a:cubicBezTo>
                  <a:close/>
                  <a:moveTo>
                    <a:pt x="5668" y="23051"/>
                  </a:moveTo>
                  <a:cubicBezTo>
                    <a:pt x="5675" y="23222"/>
                    <a:pt x="5675" y="23387"/>
                    <a:pt x="5681" y="23551"/>
                  </a:cubicBezTo>
                  <a:cubicBezTo>
                    <a:pt x="5535" y="23729"/>
                    <a:pt x="5396" y="23900"/>
                    <a:pt x="5250" y="24077"/>
                  </a:cubicBezTo>
                  <a:cubicBezTo>
                    <a:pt x="5219" y="23931"/>
                    <a:pt x="5187" y="23792"/>
                    <a:pt x="5155" y="23646"/>
                  </a:cubicBezTo>
                  <a:cubicBezTo>
                    <a:pt x="5238" y="23488"/>
                    <a:pt x="5320" y="23330"/>
                    <a:pt x="5402" y="23171"/>
                  </a:cubicBezTo>
                  <a:cubicBezTo>
                    <a:pt x="5491" y="23127"/>
                    <a:pt x="5580" y="23089"/>
                    <a:pt x="5668" y="23051"/>
                  </a:cubicBezTo>
                  <a:close/>
                  <a:moveTo>
                    <a:pt x="7005" y="23235"/>
                  </a:moveTo>
                  <a:cubicBezTo>
                    <a:pt x="7011" y="23494"/>
                    <a:pt x="7017" y="23754"/>
                    <a:pt x="7024" y="24007"/>
                  </a:cubicBezTo>
                  <a:cubicBezTo>
                    <a:pt x="7018" y="24006"/>
                    <a:pt x="7013" y="24006"/>
                    <a:pt x="7007" y="24006"/>
                  </a:cubicBezTo>
                  <a:cubicBezTo>
                    <a:pt x="6979" y="24006"/>
                    <a:pt x="6950" y="24018"/>
                    <a:pt x="6929" y="24039"/>
                  </a:cubicBezTo>
                  <a:cubicBezTo>
                    <a:pt x="6916" y="24052"/>
                    <a:pt x="6903" y="24064"/>
                    <a:pt x="6891" y="24077"/>
                  </a:cubicBezTo>
                  <a:cubicBezTo>
                    <a:pt x="6878" y="23855"/>
                    <a:pt x="6859" y="23640"/>
                    <a:pt x="6834" y="23418"/>
                  </a:cubicBezTo>
                  <a:cubicBezTo>
                    <a:pt x="6891" y="23361"/>
                    <a:pt x="6948" y="23298"/>
                    <a:pt x="7005" y="23235"/>
                  </a:cubicBezTo>
                  <a:close/>
                  <a:moveTo>
                    <a:pt x="6378" y="23906"/>
                  </a:moveTo>
                  <a:cubicBezTo>
                    <a:pt x="6384" y="23950"/>
                    <a:pt x="6390" y="23988"/>
                    <a:pt x="6390" y="24033"/>
                  </a:cubicBezTo>
                  <a:cubicBezTo>
                    <a:pt x="6378" y="24033"/>
                    <a:pt x="6371" y="24039"/>
                    <a:pt x="6359" y="24052"/>
                  </a:cubicBezTo>
                  <a:cubicBezTo>
                    <a:pt x="6321" y="24090"/>
                    <a:pt x="6276" y="24134"/>
                    <a:pt x="6238" y="24172"/>
                  </a:cubicBezTo>
                  <a:cubicBezTo>
                    <a:pt x="6238" y="24140"/>
                    <a:pt x="6232" y="24102"/>
                    <a:pt x="6232" y="24071"/>
                  </a:cubicBezTo>
                  <a:cubicBezTo>
                    <a:pt x="6283" y="24014"/>
                    <a:pt x="6333" y="23963"/>
                    <a:pt x="6378" y="23906"/>
                  </a:cubicBezTo>
                  <a:close/>
                  <a:moveTo>
                    <a:pt x="19412" y="22589"/>
                  </a:moveTo>
                  <a:cubicBezTo>
                    <a:pt x="19431" y="22595"/>
                    <a:pt x="19456" y="22595"/>
                    <a:pt x="19482" y="22595"/>
                  </a:cubicBezTo>
                  <a:cubicBezTo>
                    <a:pt x="19355" y="23057"/>
                    <a:pt x="19171" y="23482"/>
                    <a:pt x="18880" y="23868"/>
                  </a:cubicBezTo>
                  <a:cubicBezTo>
                    <a:pt x="18848" y="23900"/>
                    <a:pt x="18671" y="24147"/>
                    <a:pt x="18513" y="24368"/>
                  </a:cubicBezTo>
                  <a:cubicBezTo>
                    <a:pt x="18532" y="24318"/>
                    <a:pt x="18557" y="24267"/>
                    <a:pt x="18576" y="24216"/>
                  </a:cubicBezTo>
                  <a:cubicBezTo>
                    <a:pt x="18595" y="24210"/>
                    <a:pt x="18614" y="24197"/>
                    <a:pt x="18627" y="24172"/>
                  </a:cubicBezTo>
                  <a:cubicBezTo>
                    <a:pt x="18658" y="24083"/>
                    <a:pt x="18696" y="23995"/>
                    <a:pt x="18728" y="23906"/>
                  </a:cubicBezTo>
                  <a:cubicBezTo>
                    <a:pt x="18743" y="23916"/>
                    <a:pt x="18760" y="23922"/>
                    <a:pt x="18778" y="23922"/>
                  </a:cubicBezTo>
                  <a:cubicBezTo>
                    <a:pt x="18805" y="23922"/>
                    <a:pt x="18833" y="23907"/>
                    <a:pt x="18848" y="23868"/>
                  </a:cubicBezTo>
                  <a:cubicBezTo>
                    <a:pt x="18880" y="23773"/>
                    <a:pt x="18905" y="23672"/>
                    <a:pt x="18937" y="23570"/>
                  </a:cubicBezTo>
                  <a:cubicBezTo>
                    <a:pt x="18975" y="23570"/>
                    <a:pt x="19013" y="23551"/>
                    <a:pt x="19032" y="23507"/>
                  </a:cubicBezTo>
                  <a:cubicBezTo>
                    <a:pt x="19089" y="23361"/>
                    <a:pt x="19146" y="23209"/>
                    <a:pt x="19190" y="23064"/>
                  </a:cubicBezTo>
                  <a:cubicBezTo>
                    <a:pt x="19228" y="23057"/>
                    <a:pt x="19266" y="23038"/>
                    <a:pt x="19279" y="23000"/>
                  </a:cubicBezTo>
                  <a:cubicBezTo>
                    <a:pt x="19342" y="22855"/>
                    <a:pt x="19380" y="22722"/>
                    <a:pt x="19412" y="22589"/>
                  </a:cubicBezTo>
                  <a:close/>
                  <a:moveTo>
                    <a:pt x="5700" y="24001"/>
                  </a:moveTo>
                  <a:cubicBezTo>
                    <a:pt x="5706" y="24045"/>
                    <a:pt x="5706" y="24090"/>
                    <a:pt x="5706" y="24134"/>
                  </a:cubicBezTo>
                  <a:cubicBezTo>
                    <a:pt x="5611" y="24216"/>
                    <a:pt x="5516" y="24299"/>
                    <a:pt x="5421" y="24381"/>
                  </a:cubicBezTo>
                  <a:cubicBezTo>
                    <a:pt x="5516" y="24254"/>
                    <a:pt x="5611" y="24128"/>
                    <a:pt x="5700" y="24001"/>
                  </a:cubicBezTo>
                  <a:close/>
                  <a:moveTo>
                    <a:pt x="6409" y="24318"/>
                  </a:moveTo>
                  <a:cubicBezTo>
                    <a:pt x="6409" y="24375"/>
                    <a:pt x="6409" y="24438"/>
                    <a:pt x="6409" y="24501"/>
                  </a:cubicBezTo>
                  <a:cubicBezTo>
                    <a:pt x="6365" y="24533"/>
                    <a:pt x="6321" y="24571"/>
                    <a:pt x="6264" y="24622"/>
                  </a:cubicBezTo>
                  <a:cubicBezTo>
                    <a:pt x="6264" y="24577"/>
                    <a:pt x="6264" y="24527"/>
                    <a:pt x="6257" y="24482"/>
                  </a:cubicBezTo>
                  <a:cubicBezTo>
                    <a:pt x="6308" y="24425"/>
                    <a:pt x="6359" y="24368"/>
                    <a:pt x="6409" y="24318"/>
                  </a:cubicBezTo>
                  <a:close/>
                  <a:moveTo>
                    <a:pt x="5060" y="23817"/>
                  </a:moveTo>
                  <a:cubicBezTo>
                    <a:pt x="5092" y="23944"/>
                    <a:pt x="5117" y="24071"/>
                    <a:pt x="5143" y="24197"/>
                  </a:cubicBezTo>
                  <a:cubicBezTo>
                    <a:pt x="4940" y="24400"/>
                    <a:pt x="4744" y="24596"/>
                    <a:pt x="4541" y="24799"/>
                  </a:cubicBezTo>
                  <a:cubicBezTo>
                    <a:pt x="4718" y="24470"/>
                    <a:pt x="4889" y="24147"/>
                    <a:pt x="5060" y="23817"/>
                  </a:cubicBezTo>
                  <a:close/>
                  <a:moveTo>
                    <a:pt x="6067" y="24691"/>
                  </a:moveTo>
                  <a:cubicBezTo>
                    <a:pt x="6074" y="24729"/>
                    <a:pt x="6074" y="24774"/>
                    <a:pt x="6080" y="24812"/>
                  </a:cubicBezTo>
                  <a:cubicBezTo>
                    <a:pt x="6067" y="24818"/>
                    <a:pt x="6055" y="24831"/>
                    <a:pt x="6042" y="24843"/>
                  </a:cubicBezTo>
                  <a:cubicBezTo>
                    <a:pt x="6048" y="24799"/>
                    <a:pt x="6048" y="24761"/>
                    <a:pt x="6048" y="24717"/>
                  </a:cubicBezTo>
                  <a:cubicBezTo>
                    <a:pt x="6055" y="24710"/>
                    <a:pt x="6061" y="24704"/>
                    <a:pt x="6067" y="24691"/>
                  </a:cubicBezTo>
                  <a:close/>
                  <a:moveTo>
                    <a:pt x="5744" y="24596"/>
                  </a:moveTo>
                  <a:cubicBezTo>
                    <a:pt x="5751" y="24622"/>
                    <a:pt x="5751" y="24641"/>
                    <a:pt x="5751" y="24660"/>
                  </a:cubicBezTo>
                  <a:cubicBezTo>
                    <a:pt x="5738" y="24679"/>
                    <a:pt x="5719" y="24698"/>
                    <a:pt x="5700" y="24710"/>
                  </a:cubicBezTo>
                  <a:cubicBezTo>
                    <a:pt x="5624" y="24774"/>
                    <a:pt x="5535" y="24850"/>
                    <a:pt x="5453" y="24932"/>
                  </a:cubicBezTo>
                  <a:cubicBezTo>
                    <a:pt x="5453" y="24926"/>
                    <a:pt x="5453" y="24926"/>
                    <a:pt x="5453" y="24919"/>
                  </a:cubicBezTo>
                  <a:cubicBezTo>
                    <a:pt x="5548" y="24812"/>
                    <a:pt x="5649" y="24704"/>
                    <a:pt x="5744" y="24596"/>
                  </a:cubicBezTo>
                  <a:close/>
                  <a:moveTo>
                    <a:pt x="4446" y="25109"/>
                  </a:moveTo>
                  <a:lnTo>
                    <a:pt x="4446" y="25109"/>
                  </a:lnTo>
                  <a:cubicBezTo>
                    <a:pt x="4376" y="25204"/>
                    <a:pt x="4307" y="25293"/>
                    <a:pt x="4237" y="25382"/>
                  </a:cubicBezTo>
                  <a:lnTo>
                    <a:pt x="4294" y="25274"/>
                  </a:lnTo>
                  <a:cubicBezTo>
                    <a:pt x="4345" y="25217"/>
                    <a:pt x="4395" y="25166"/>
                    <a:pt x="4446" y="25109"/>
                  </a:cubicBezTo>
                  <a:close/>
                  <a:moveTo>
                    <a:pt x="5789" y="25002"/>
                  </a:moveTo>
                  <a:cubicBezTo>
                    <a:pt x="5795" y="25046"/>
                    <a:pt x="5801" y="25084"/>
                    <a:pt x="5801" y="25122"/>
                  </a:cubicBezTo>
                  <a:cubicBezTo>
                    <a:pt x="5738" y="25198"/>
                    <a:pt x="5675" y="25274"/>
                    <a:pt x="5611" y="25350"/>
                  </a:cubicBezTo>
                  <a:cubicBezTo>
                    <a:pt x="5592" y="25375"/>
                    <a:pt x="5567" y="25401"/>
                    <a:pt x="5542" y="25426"/>
                  </a:cubicBezTo>
                  <a:cubicBezTo>
                    <a:pt x="5535" y="25382"/>
                    <a:pt x="5529" y="25344"/>
                    <a:pt x="5523" y="25306"/>
                  </a:cubicBezTo>
                  <a:cubicBezTo>
                    <a:pt x="5611" y="25204"/>
                    <a:pt x="5700" y="25103"/>
                    <a:pt x="5789" y="25002"/>
                  </a:cubicBezTo>
                  <a:close/>
                  <a:moveTo>
                    <a:pt x="4915" y="25166"/>
                  </a:moveTo>
                  <a:cubicBezTo>
                    <a:pt x="4788" y="25306"/>
                    <a:pt x="4668" y="25439"/>
                    <a:pt x="4547" y="25572"/>
                  </a:cubicBezTo>
                  <a:cubicBezTo>
                    <a:pt x="4585" y="25515"/>
                    <a:pt x="4630" y="25458"/>
                    <a:pt x="4668" y="25401"/>
                  </a:cubicBezTo>
                  <a:cubicBezTo>
                    <a:pt x="4699" y="25375"/>
                    <a:pt x="4731" y="25344"/>
                    <a:pt x="4763" y="25312"/>
                  </a:cubicBezTo>
                  <a:cubicBezTo>
                    <a:pt x="4813" y="25268"/>
                    <a:pt x="4864" y="25217"/>
                    <a:pt x="4915" y="25166"/>
                  </a:cubicBezTo>
                  <a:close/>
                  <a:moveTo>
                    <a:pt x="4921" y="23425"/>
                  </a:moveTo>
                  <a:lnTo>
                    <a:pt x="4921" y="23425"/>
                  </a:lnTo>
                  <a:cubicBezTo>
                    <a:pt x="4433" y="24235"/>
                    <a:pt x="3965" y="25059"/>
                    <a:pt x="3515" y="25895"/>
                  </a:cubicBezTo>
                  <a:cubicBezTo>
                    <a:pt x="3483" y="25933"/>
                    <a:pt x="3445" y="25977"/>
                    <a:pt x="3407" y="26015"/>
                  </a:cubicBezTo>
                  <a:cubicBezTo>
                    <a:pt x="3749" y="25274"/>
                    <a:pt x="4053" y="24501"/>
                    <a:pt x="4351" y="23773"/>
                  </a:cubicBezTo>
                  <a:cubicBezTo>
                    <a:pt x="4541" y="23646"/>
                    <a:pt x="4725" y="23532"/>
                    <a:pt x="4921" y="23425"/>
                  </a:cubicBezTo>
                  <a:close/>
                  <a:moveTo>
                    <a:pt x="1975" y="26072"/>
                  </a:moveTo>
                  <a:cubicBezTo>
                    <a:pt x="1974" y="26077"/>
                    <a:pt x="1972" y="26081"/>
                    <a:pt x="1970" y="26085"/>
                  </a:cubicBezTo>
                  <a:cubicBezTo>
                    <a:pt x="1970" y="26079"/>
                    <a:pt x="1970" y="26073"/>
                    <a:pt x="1975" y="26072"/>
                  </a:cubicBezTo>
                  <a:close/>
                  <a:moveTo>
                    <a:pt x="5409" y="25426"/>
                  </a:moveTo>
                  <a:cubicBezTo>
                    <a:pt x="5415" y="25464"/>
                    <a:pt x="5421" y="25502"/>
                    <a:pt x="5434" y="25540"/>
                  </a:cubicBezTo>
                  <a:cubicBezTo>
                    <a:pt x="5143" y="25831"/>
                    <a:pt x="4858" y="26116"/>
                    <a:pt x="4573" y="26414"/>
                  </a:cubicBezTo>
                  <a:cubicBezTo>
                    <a:pt x="4535" y="26458"/>
                    <a:pt x="4446" y="26541"/>
                    <a:pt x="4326" y="26642"/>
                  </a:cubicBezTo>
                  <a:cubicBezTo>
                    <a:pt x="4687" y="26237"/>
                    <a:pt x="5048" y="25831"/>
                    <a:pt x="5409" y="25426"/>
                  </a:cubicBezTo>
                  <a:close/>
                  <a:moveTo>
                    <a:pt x="7366" y="26648"/>
                  </a:moveTo>
                  <a:cubicBezTo>
                    <a:pt x="7372" y="26648"/>
                    <a:pt x="7372" y="26655"/>
                    <a:pt x="7372" y="26655"/>
                  </a:cubicBezTo>
                  <a:cubicBezTo>
                    <a:pt x="7353" y="26680"/>
                    <a:pt x="7334" y="26699"/>
                    <a:pt x="7321" y="26718"/>
                  </a:cubicBezTo>
                  <a:cubicBezTo>
                    <a:pt x="7334" y="26693"/>
                    <a:pt x="7353" y="26674"/>
                    <a:pt x="7366" y="26648"/>
                  </a:cubicBezTo>
                  <a:close/>
                  <a:moveTo>
                    <a:pt x="2027" y="26224"/>
                  </a:moveTo>
                  <a:cubicBezTo>
                    <a:pt x="1894" y="26547"/>
                    <a:pt x="1773" y="26870"/>
                    <a:pt x="1653" y="27193"/>
                  </a:cubicBezTo>
                  <a:cubicBezTo>
                    <a:pt x="1659" y="27161"/>
                    <a:pt x="1659" y="27123"/>
                    <a:pt x="1659" y="27092"/>
                  </a:cubicBezTo>
                  <a:cubicBezTo>
                    <a:pt x="1697" y="26946"/>
                    <a:pt x="1742" y="26807"/>
                    <a:pt x="1780" y="26667"/>
                  </a:cubicBezTo>
                  <a:cubicBezTo>
                    <a:pt x="1868" y="26522"/>
                    <a:pt x="1951" y="26376"/>
                    <a:pt x="2027" y="26224"/>
                  </a:cubicBezTo>
                  <a:close/>
                  <a:moveTo>
                    <a:pt x="7758" y="26851"/>
                  </a:moveTo>
                  <a:cubicBezTo>
                    <a:pt x="7784" y="26889"/>
                    <a:pt x="7828" y="26908"/>
                    <a:pt x="7872" y="26908"/>
                  </a:cubicBezTo>
                  <a:cubicBezTo>
                    <a:pt x="7790" y="27003"/>
                    <a:pt x="7708" y="27098"/>
                    <a:pt x="7619" y="27180"/>
                  </a:cubicBezTo>
                  <a:cubicBezTo>
                    <a:pt x="7556" y="27244"/>
                    <a:pt x="7492" y="27301"/>
                    <a:pt x="7423" y="27364"/>
                  </a:cubicBezTo>
                  <a:cubicBezTo>
                    <a:pt x="7537" y="27193"/>
                    <a:pt x="7651" y="27022"/>
                    <a:pt x="7758" y="26851"/>
                  </a:cubicBezTo>
                  <a:close/>
                  <a:moveTo>
                    <a:pt x="3452" y="24831"/>
                  </a:moveTo>
                  <a:lnTo>
                    <a:pt x="3452" y="24831"/>
                  </a:lnTo>
                  <a:cubicBezTo>
                    <a:pt x="3325" y="25160"/>
                    <a:pt x="3205" y="25489"/>
                    <a:pt x="3084" y="25793"/>
                  </a:cubicBezTo>
                  <a:cubicBezTo>
                    <a:pt x="3040" y="25895"/>
                    <a:pt x="2996" y="25996"/>
                    <a:pt x="2951" y="26097"/>
                  </a:cubicBezTo>
                  <a:cubicBezTo>
                    <a:pt x="2901" y="26230"/>
                    <a:pt x="2837" y="26363"/>
                    <a:pt x="2768" y="26509"/>
                  </a:cubicBezTo>
                  <a:cubicBezTo>
                    <a:pt x="2635" y="26743"/>
                    <a:pt x="2438" y="27047"/>
                    <a:pt x="2280" y="27339"/>
                  </a:cubicBezTo>
                  <a:cubicBezTo>
                    <a:pt x="2248" y="27370"/>
                    <a:pt x="2223" y="27408"/>
                    <a:pt x="2198" y="27440"/>
                  </a:cubicBezTo>
                  <a:cubicBezTo>
                    <a:pt x="2305" y="27199"/>
                    <a:pt x="2426" y="26952"/>
                    <a:pt x="2489" y="26788"/>
                  </a:cubicBezTo>
                  <a:cubicBezTo>
                    <a:pt x="2495" y="26769"/>
                    <a:pt x="2508" y="26743"/>
                    <a:pt x="2514" y="26724"/>
                  </a:cubicBezTo>
                  <a:cubicBezTo>
                    <a:pt x="2856" y="26110"/>
                    <a:pt x="3167" y="25477"/>
                    <a:pt x="3452" y="24831"/>
                  </a:cubicBezTo>
                  <a:close/>
                  <a:moveTo>
                    <a:pt x="2875" y="27123"/>
                  </a:moveTo>
                  <a:cubicBezTo>
                    <a:pt x="2793" y="27282"/>
                    <a:pt x="2704" y="27440"/>
                    <a:pt x="2628" y="27605"/>
                  </a:cubicBezTo>
                  <a:cubicBezTo>
                    <a:pt x="2603" y="27636"/>
                    <a:pt x="2578" y="27668"/>
                    <a:pt x="2552" y="27706"/>
                  </a:cubicBezTo>
                  <a:cubicBezTo>
                    <a:pt x="2578" y="27636"/>
                    <a:pt x="2609" y="27573"/>
                    <a:pt x="2635" y="27503"/>
                  </a:cubicBezTo>
                  <a:cubicBezTo>
                    <a:pt x="2698" y="27396"/>
                    <a:pt x="2761" y="27282"/>
                    <a:pt x="2825" y="27168"/>
                  </a:cubicBezTo>
                  <a:cubicBezTo>
                    <a:pt x="2844" y="27155"/>
                    <a:pt x="2856" y="27136"/>
                    <a:pt x="2875" y="27123"/>
                  </a:cubicBezTo>
                  <a:close/>
                  <a:moveTo>
                    <a:pt x="3186" y="24666"/>
                  </a:moveTo>
                  <a:lnTo>
                    <a:pt x="3186" y="24666"/>
                  </a:lnTo>
                  <a:cubicBezTo>
                    <a:pt x="2799" y="25458"/>
                    <a:pt x="2457" y="26262"/>
                    <a:pt x="2153" y="27085"/>
                  </a:cubicBezTo>
                  <a:cubicBezTo>
                    <a:pt x="2008" y="27364"/>
                    <a:pt x="1856" y="27630"/>
                    <a:pt x="1735" y="27782"/>
                  </a:cubicBezTo>
                  <a:cubicBezTo>
                    <a:pt x="1729" y="27757"/>
                    <a:pt x="1723" y="27725"/>
                    <a:pt x="1710" y="27700"/>
                  </a:cubicBezTo>
                  <a:cubicBezTo>
                    <a:pt x="1767" y="27586"/>
                    <a:pt x="1830" y="27434"/>
                    <a:pt x="1894" y="27263"/>
                  </a:cubicBezTo>
                  <a:cubicBezTo>
                    <a:pt x="2318" y="26427"/>
                    <a:pt x="2730" y="25584"/>
                    <a:pt x="3116" y="24729"/>
                  </a:cubicBezTo>
                  <a:cubicBezTo>
                    <a:pt x="3141" y="24710"/>
                    <a:pt x="3167" y="24685"/>
                    <a:pt x="3186" y="24666"/>
                  </a:cubicBezTo>
                  <a:close/>
                  <a:moveTo>
                    <a:pt x="1925" y="27731"/>
                  </a:moveTo>
                  <a:cubicBezTo>
                    <a:pt x="1913" y="27763"/>
                    <a:pt x="1906" y="27795"/>
                    <a:pt x="1894" y="27820"/>
                  </a:cubicBezTo>
                  <a:cubicBezTo>
                    <a:pt x="1868" y="27890"/>
                    <a:pt x="1849" y="27953"/>
                    <a:pt x="1824" y="28023"/>
                  </a:cubicBezTo>
                  <a:cubicBezTo>
                    <a:pt x="1811" y="27997"/>
                    <a:pt x="1805" y="27966"/>
                    <a:pt x="1792" y="27940"/>
                  </a:cubicBezTo>
                  <a:cubicBezTo>
                    <a:pt x="1837" y="27871"/>
                    <a:pt x="1881" y="27801"/>
                    <a:pt x="1925" y="27731"/>
                  </a:cubicBezTo>
                  <a:close/>
                  <a:moveTo>
                    <a:pt x="2027" y="27921"/>
                  </a:moveTo>
                  <a:cubicBezTo>
                    <a:pt x="2014" y="27966"/>
                    <a:pt x="2001" y="28010"/>
                    <a:pt x="2001" y="28048"/>
                  </a:cubicBezTo>
                  <a:cubicBezTo>
                    <a:pt x="2001" y="28010"/>
                    <a:pt x="2008" y="27972"/>
                    <a:pt x="2020" y="27928"/>
                  </a:cubicBezTo>
                  <a:cubicBezTo>
                    <a:pt x="2020" y="27928"/>
                    <a:pt x="2020" y="27921"/>
                    <a:pt x="2027" y="27921"/>
                  </a:cubicBezTo>
                  <a:close/>
                  <a:moveTo>
                    <a:pt x="3559" y="27187"/>
                  </a:moveTo>
                  <a:cubicBezTo>
                    <a:pt x="3255" y="27548"/>
                    <a:pt x="2970" y="27909"/>
                    <a:pt x="2692" y="28289"/>
                  </a:cubicBezTo>
                  <a:cubicBezTo>
                    <a:pt x="2780" y="28124"/>
                    <a:pt x="2869" y="27959"/>
                    <a:pt x="2958" y="27788"/>
                  </a:cubicBezTo>
                  <a:cubicBezTo>
                    <a:pt x="3160" y="27592"/>
                    <a:pt x="3357" y="27389"/>
                    <a:pt x="3559" y="27187"/>
                  </a:cubicBezTo>
                  <a:close/>
                  <a:moveTo>
                    <a:pt x="2084" y="28295"/>
                  </a:moveTo>
                  <a:lnTo>
                    <a:pt x="2084" y="28295"/>
                  </a:lnTo>
                  <a:cubicBezTo>
                    <a:pt x="2077" y="28333"/>
                    <a:pt x="2071" y="28371"/>
                    <a:pt x="2071" y="28415"/>
                  </a:cubicBezTo>
                  <a:cubicBezTo>
                    <a:pt x="2052" y="28396"/>
                    <a:pt x="2039" y="28377"/>
                    <a:pt x="2027" y="28365"/>
                  </a:cubicBezTo>
                  <a:cubicBezTo>
                    <a:pt x="2046" y="28339"/>
                    <a:pt x="2065" y="28314"/>
                    <a:pt x="2084" y="28295"/>
                  </a:cubicBezTo>
                  <a:close/>
                  <a:moveTo>
                    <a:pt x="5865" y="28092"/>
                  </a:moveTo>
                  <a:lnTo>
                    <a:pt x="5865" y="28092"/>
                  </a:lnTo>
                  <a:cubicBezTo>
                    <a:pt x="5782" y="28251"/>
                    <a:pt x="5700" y="28422"/>
                    <a:pt x="5618" y="28586"/>
                  </a:cubicBezTo>
                  <a:cubicBezTo>
                    <a:pt x="5529" y="28631"/>
                    <a:pt x="5440" y="28669"/>
                    <a:pt x="5352" y="28707"/>
                  </a:cubicBezTo>
                  <a:cubicBezTo>
                    <a:pt x="5523" y="28504"/>
                    <a:pt x="5694" y="28295"/>
                    <a:pt x="5865" y="28092"/>
                  </a:cubicBezTo>
                  <a:close/>
                  <a:moveTo>
                    <a:pt x="3604" y="27833"/>
                  </a:moveTo>
                  <a:lnTo>
                    <a:pt x="3604" y="27833"/>
                  </a:lnTo>
                  <a:cubicBezTo>
                    <a:pt x="3325" y="28187"/>
                    <a:pt x="3053" y="28542"/>
                    <a:pt x="2787" y="28903"/>
                  </a:cubicBezTo>
                  <a:cubicBezTo>
                    <a:pt x="2736" y="28897"/>
                    <a:pt x="2692" y="28884"/>
                    <a:pt x="2647" y="28878"/>
                  </a:cubicBezTo>
                  <a:cubicBezTo>
                    <a:pt x="2964" y="28529"/>
                    <a:pt x="3287" y="28181"/>
                    <a:pt x="3604" y="27833"/>
                  </a:cubicBezTo>
                  <a:close/>
                  <a:moveTo>
                    <a:pt x="4883" y="28865"/>
                  </a:moveTo>
                  <a:cubicBezTo>
                    <a:pt x="4889" y="28871"/>
                    <a:pt x="4902" y="28878"/>
                    <a:pt x="4915" y="28884"/>
                  </a:cubicBezTo>
                  <a:cubicBezTo>
                    <a:pt x="4896" y="28890"/>
                    <a:pt x="4877" y="28897"/>
                    <a:pt x="4858" y="28903"/>
                  </a:cubicBezTo>
                  <a:cubicBezTo>
                    <a:pt x="4864" y="28890"/>
                    <a:pt x="4870" y="28878"/>
                    <a:pt x="4883" y="28865"/>
                  </a:cubicBezTo>
                  <a:close/>
                  <a:moveTo>
                    <a:pt x="3572" y="28764"/>
                  </a:moveTo>
                  <a:lnTo>
                    <a:pt x="3572" y="28764"/>
                  </a:lnTo>
                  <a:cubicBezTo>
                    <a:pt x="3534" y="28827"/>
                    <a:pt x="3496" y="28897"/>
                    <a:pt x="3464" y="28960"/>
                  </a:cubicBezTo>
                  <a:lnTo>
                    <a:pt x="3376" y="28960"/>
                  </a:lnTo>
                  <a:cubicBezTo>
                    <a:pt x="3439" y="28897"/>
                    <a:pt x="3509" y="28833"/>
                    <a:pt x="3572" y="28764"/>
                  </a:cubicBezTo>
                  <a:close/>
                  <a:moveTo>
                    <a:pt x="14457" y="0"/>
                  </a:moveTo>
                  <a:cubicBezTo>
                    <a:pt x="14313" y="0"/>
                    <a:pt x="14180" y="89"/>
                    <a:pt x="14168" y="289"/>
                  </a:cubicBezTo>
                  <a:cubicBezTo>
                    <a:pt x="14143" y="656"/>
                    <a:pt x="14105" y="1024"/>
                    <a:pt x="14060" y="1385"/>
                  </a:cubicBezTo>
                  <a:cubicBezTo>
                    <a:pt x="13433" y="4095"/>
                    <a:pt x="12832" y="6806"/>
                    <a:pt x="12236" y="9517"/>
                  </a:cubicBezTo>
                  <a:cubicBezTo>
                    <a:pt x="10989" y="13678"/>
                    <a:pt x="9791" y="17858"/>
                    <a:pt x="8626" y="22038"/>
                  </a:cubicBezTo>
                  <a:cubicBezTo>
                    <a:pt x="8150" y="21700"/>
                    <a:pt x="7566" y="21559"/>
                    <a:pt x="6935" y="21559"/>
                  </a:cubicBezTo>
                  <a:cubicBezTo>
                    <a:pt x="5334" y="21559"/>
                    <a:pt x="3440" y="22470"/>
                    <a:pt x="2299" y="23374"/>
                  </a:cubicBezTo>
                  <a:cubicBezTo>
                    <a:pt x="969" y="24438"/>
                    <a:pt x="0" y="26446"/>
                    <a:pt x="589" y="28149"/>
                  </a:cubicBezTo>
                  <a:cubicBezTo>
                    <a:pt x="836" y="28859"/>
                    <a:pt x="1248" y="29245"/>
                    <a:pt x="1748" y="29423"/>
                  </a:cubicBezTo>
                  <a:cubicBezTo>
                    <a:pt x="2147" y="29733"/>
                    <a:pt x="2635" y="29942"/>
                    <a:pt x="3179" y="30005"/>
                  </a:cubicBezTo>
                  <a:cubicBezTo>
                    <a:pt x="3343" y="30026"/>
                    <a:pt x="3510" y="30036"/>
                    <a:pt x="3679" y="30036"/>
                  </a:cubicBezTo>
                  <a:cubicBezTo>
                    <a:pt x="6450" y="30036"/>
                    <a:pt x="9838" y="27374"/>
                    <a:pt x="9772" y="24520"/>
                  </a:cubicBezTo>
                  <a:cubicBezTo>
                    <a:pt x="10032" y="23691"/>
                    <a:pt x="10273" y="22848"/>
                    <a:pt x="10520" y="22025"/>
                  </a:cubicBezTo>
                  <a:cubicBezTo>
                    <a:pt x="11065" y="20239"/>
                    <a:pt x="11584" y="18447"/>
                    <a:pt x="12084" y="16654"/>
                  </a:cubicBezTo>
                  <a:cubicBezTo>
                    <a:pt x="12775" y="17440"/>
                    <a:pt x="13940" y="17997"/>
                    <a:pt x="14706" y="18453"/>
                  </a:cubicBezTo>
                  <a:cubicBezTo>
                    <a:pt x="15834" y="19118"/>
                    <a:pt x="17392" y="20150"/>
                    <a:pt x="18164" y="21392"/>
                  </a:cubicBezTo>
                  <a:cubicBezTo>
                    <a:pt x="18278" y="21639"/>
                    <a:pt x="18399" y="21886"/>
                    <a:pt x="18519" y="22133"/>
                  </a:cubicBezTo>
                  <a:cubicBezTo>
                    <a:pt x="18785" y="22962"/>
                    <a:pt x="18639" y="23862"/>
                    <a:pt x="17772" y="24793"/>
                  </a:cubicBezTo>
                  <a:cubicBezTo>
                    <a:pt x="17692" y="24883"/>
                    <a:pt x="17751" y="25046"/>
                    <a:pt x="17858" y="25046"/>
                  </a:cubicBezTo>
                  <a:cubicBezTo>
                    <a:pt x="17879" y="25046"/>
                    <a:pt x="17901" y="25040"/>
                    <a:pt x="17924" y="25027"/>
                  </a:cubicBezTo>
                  <a:cubicBezTo>
                    <a:pt x="19247" y="24261"/>
                    <a:pt x="20001" y="23019"/>
                    <a:pt x="20210" y="21658"/>
                  </a:cubicBezTo>
                  <a:cubicBezTo>
                    <a:pt x="23972" y="20226"/>
                    <a:pt x="23465" y="15248"/>
                    <a:pt x="21945" y="12398"/>
                  </a:cubicBezTo>
                  <a:cubicBezTo>
                    <a:pt x="20875" y="10378"/>
                    <a:pt x="19235" y="8921"/>
                    <a:pt x="17841" y="7148"/>
                  </a:cubicBezTo>
                  <a:cubicBezTo>
                    <a:pt x="16562" y="5520"/>
                    <a:pt x="15878" y="3608"/>
                    <a:pt x="15257" y="1670"/>
                  </a:cubicBezTo>
                  <a:cubicBezTo>
                    <a:pt x="15257" y="1334"/>
                    <a:pt x="15238" y="1005"/>
                    <a:pt x="15194" y="675"/>
                  </a:cubicBezTo>
                  <a:cubicBezTo>
                    <a:pt x="15181" y="582"/>
                    <a:pt x="15102" y="534"/>
                    <a:pt x="15023" y="534"/>
                  </a:cubicBezTo>
                  <a:cubicBezTo>
                    <a:pt x="14985" y="534"/>
                    <a:pt x="14946" y="545"/>
                    <a:pt x="14915" y="568"/>
                  </a:cubicBezTo>
                  <a:cubicBezTo>
                    <a:pt x="14884" y="466"/>
                    <a:pt x="14852" y="365"/>
                    <a:pt x="14820" y="257"/>
                  </a:cubicBezTo>
                  <a:cubicBezTo>
                    <a:pt x="14766" y="94"/>
                    <a:pt x="14606" y="0"/>
                    <a:pt x="1445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956070">
              <a:off x="963582" y="45048"/>
              <a:ext cx="1585191" cy="989887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35135" y="134725"/>
              <a:ext cx="800757" cy="1684058"/>
            </a:xfrm>
            <a:custGeom>
              <a:avLst/>
              <a:gdLst/>
              <a:ahLst/>
              <a:cxnLst/>
              <a:rect l="l" t="t" r="r" b="b"/>
              <a:pathLst>
                <a:path w="12718" h="26747" extrusionOk="0">
                  <a:moveTo>
                    <a:pt x="10014" y="768"/>
                  </a:moveTo>
                  <a:lnTo>
                    <a:pt x="10014" y="768"/>
                  </a:lnTo>
                  <a:cubicBezTo>
                    <a:pt x="9995" y="851"/>
                    <a:pt x="9982" y="933"/>
                    <a:pt x="9976" y="1015"/>
                  </a:cubicBezTo>
                  <a:cubicBezTo>
                    <a:pt x="9944" y="1053"/>
                    <a:pt x="9919" y="1091"/>
                    <a:pt x="9893" y="1136"/>
                  </a:cubicBezTo>
                  <a:cubicBezTo>
                    <a:pt x="9893" y="1117"/>
                    <a:pt x="9893" y="1104"/>
                    <a:pt x="9893" y="1085"/>
                  </a:cubicBezTo>
                  <a:cubicBezTo>
                    <a:pt x="9887" y="1014"/>
                    <a:pt x="9832" y="980"/>
                    <a:pt x="9776" y="980"/>
                  </a:cubicBezTo>
                  <a:cubicBezTo>
                    <a:pt x="9717" y="980"/>
                    <a:pt x="9656" y="1017"/>
                    <a:pt x="9646" y="1085"/>
                  </a:cubicBezTo>
                  <a:cubicBezTo>
                    <a:pt x="9640" y="1129"/>
                    <a:pt x="9634" y="1174"/>
                    <a:pt x="9627" y="1224"/>
                  </a:cubicBezTo>
                  <a:cubicBezTo>
                    <a:pt x="9627" y="1098"/>
                    <a:pt x="9615" y="971"/>
                    <a:pt x="9615" y="844"/>
                  </a:cubicBezTo>
                  <a:cubicBezTo>
                    <a:pt x="9748" y="800"/>
                    <a:pt x="9881" y="775"/>
                    <a:pt x="10014" y="768"/>
                  </a:cubicBezTo>
                  <a:close/>
                  <a:moveTo>
                    <a:pt x="8785" y="1250"/>
                  </a:moveTo>
                  <a:lnTo>
                    <a:pt x="8785" y="1250"/>
                  </a:lnTo>
                  <a:cubicBezTo>
                    <a:pt x="8747" y="1541"/>
                    <a:pt x="8715" y="1826"/>
                    <a:pt x="8684" y="2117"/>
                  </a:cubicBezTo>
                  <a:cubicBezTo>
                    <a:pt x="8665" y="1870"/>
                    <a:pt x="8646" y="1617"/>
                    <a:pt x="8614" y="1370"/>
                  </a:cubicBezTo>
                  <a:cubicBezTo>
                    <a:pt x="8671" y="1326"/>
                    <a:pt x="8728" y="1288"/>
                    <a:pt x="8785" y="1250"/>
                  </a:cubicBezTo>
                  <a:close/>
                  <a:moveTo>
                    <a:pt x="8126" y="1775"/>
                  </a:moveTo>
                  <a:cubicBezTo>
                    <a:pt x="8114" y="1997"/>
                    <a:pt x="8101" y="2212"/>
                    <a:pt x="8088" y="2434"/>
                  </a:cubicBezTo>
                  <a:cubicBezTo>
                    <a:pt x="8063" y="2263"/>
                    <a:pt x="8044" y="2086"/>
                    <a:pt x="8019" y="1915"/>
                  </a:cubicBezTo>
                  <a:cubicBezTo>
                    <a:pt x="8019" y="1902"/>
                    <a:pt x="8012" y="1896"/>
                    <a:pt x="8012" y="1889"/>
                  </a:cubicBezTo>
                  <a:cubicBezTo>
                    <a:pt x="8050" y="1851"/>
                    <a:pt x="8088" y="1813"/>
                    <a:pt x="8126" y="1775"/>
                  </a:cubicBezTo>
                  <a:close/>
                  <a:moveTo>
                    <a:pt x="10381" y="2890"/>
                  </a:moveTo>
                  <a:lnTo>
                    <a:pt x="10381" y="2890"/>
                  </a:lnTo>
                  <a:cubicBezTo>
                    <a:pt x="10356" y="3333"/>
                    <a:pt x="10330" y="3777"/>
                    <a:pt x="10286" y="4220"/>
                  </a:cubicBezTo>
                  <a:cubicBezTo>
                    <a:pt x="10273" y="4290"/>
                    <a:pt x="10267" y="4366"/>
                    <a:pt x="10254" y="4435"/>
                  </a:cubicBezTo>
                  <a:cubicBezTo>
                    <a:pt x="10273" y="4043"/>
                    <a:pt x="10299" y="3656"/>
                    <a:pt x="10330" y="3264"/>
                  </a:cubicBezTo>
                  <a:cubicBezTo>
                    <a:pt x="10343" y="3162"/>
                    <a:pt x="10356" y="3055"/>
                    <a:pt x="10368" y="2960"/>
                  </a:cubicBezTo>
                  <a:cubicBezTo>
                    <a:pt x="10368" y="2934"/>
                    <a:pt x="10375" y="2915"/>
                    <a:pt x="10381" y="2890"/>
                  </a:cubicBezTo>
                  <a:close/>
                  <a:moveTo>
                    <a:pt x="7810" y="4119"/>
                  </a:moveTo>
                  <a:lnTo>
                    <a:pt x="7810" y="4119"/>
                  </a:lnTo>
                  <a:cubicBezTo>
                    <a:pt x="7835" y="4587"/>
                    <a:pt x="7848" y="5056"/>
                    <a:pt x="7841" y="5531"/>
                  </a:cubicBezTo>
                  <a:cubicBezTo>
                    <a:pt x="7829" y="5062"/>
                    <a:pt x="7810" y="4587"/>
                    <a:pt x="7810" y="4119"/>
                  </a:cubicBezTo>
                  <a:close/>
                  <a:moveTo>
                    <a:pt x="9748" y="5778"/>
                  </a:moveTo>
                  <a:cubicBezTo>
                    <a:pt x="9754" y="5791"/>
                    <a:pt x="9754" y="5803"/>
                    <a:pt x="9760" y="5816"/>
                  </a:cubicBezTo>
                  <a:cubicBezTo>
                    <a:pt x="9754" y="5822"/>
                    <a:pt x="9748" y="5822"/>
                    <a:pt x="9741" y="5829"/>
                  </a:cubicBezTo>
                  <a:cubicBezTo>
                    <a:pt x="9741" y="5810"/>
                    <a:pt x="9748" y="5797"/>
                    <a:pt x="9748" y="5778"/>
                  </a:cubicBezTo>
                  <a:close/>
                  <a:moveTo>
                    <a:pt x="9577" y="4207"/>
                  </a:moveTo>
                  <a:cubicBezTo>
                    <a:pt x="9577" y="4347"/>
                    <a:pt x="9583" y="4486"/>
                    <a:pt x="9583" y="4619"/>
                  </a:cubicBezTo>
                  <a:cubicBezTo>
                    <a:pt x="9558" y="5062"/>
                    <a:pt x="9539" y="5512"/>
                    <a:pt x="9526" y="5955"/>
                  </a:cubicBezTo>
                  <a:cubicBezTo>
                    <a:pt x="9526" y="5974"/>
                    <a:pt x="9532" y="5993"/>
                    <a:pt x="9539" y="6006"/>
                  </a:cubicBezTo>
                  <a:cubicBezTo>
                    <a:pt x="9494" y="6044"/>
                    <a:pt x="9444" y="6082"/>
                    <a:pt x="9399" y="6114"/>
                  </a:cubicBezTo>
                  <a:cubicBezTo>
                    <a:pt x="9475" y="5480"/>
                    <a:pt x="9532" y="4847"/>
                    <a:pt x="9577" y="4207"/>
                  </a:cubicBezTo>
                  <a:close/>
                  <a:moveTo>
                    <a:pt x="7012" y="3656"/>
                  </a:moveTo>
                  <a:cubicBezTo>
                    <a:pt x="7012" y="3688"/>
                    <a:pt x="7018" y="3720"/>
                    <a:pt x="7018" y="3751"/>
                  </a:cubicBezTo>
                  <a:cubicBezTo>
                    <a:pt x="6999" y="4581"/>
                    <a:pt x="7005" y="5417"/>
                    <a:pt x="7031" y="6253"/>
                  </a:cubicBezTo>
                  <a:cubicBezTo>
                    <a:pt x="6993" y="6221"/>
                    <a:pt x="6961" y="6177"/>
                    <a:pt x="6929" y="6139"/>
                  </a:cubicBezTo>
                  <a:cubicBezTo>
                    <a:pt x="6936" y="5309"/>
                    <a:pt x="6961" y="4480"/>
                    <a:pt x="7012" y="3656"/>
                  </a:cubicBezTo>
                  <a:close/>
                  <a:moveTo>
                    <a:pt x="9349" y="1085"/>
                  </a:moveTo>
                  <a:cubicBezTo>
                    <a:pt x="9374" y="1877"/>
                    <a:pt x="9399" y="2668"/>
                    <a:pt x="9374" y="3460"/>
                  </a:cubicBezTo>
                  <a:cubicBezTo>
                    <a:pt x="9374" y="3473"/>
                    <a:pt x="9374" y="3485"/>
                    <a:pt x="9374" y="3498"/>
                  </a:cubicBezTo>
                  <a:cubicBezTo>
                    <a:pt x="9285" y="4423"/>
                    <a:pt x="9216" y="5347"/>
                    <a:pt x="9152" y="6278"/>
                  </a:cubicBezTo>
                  <a:cubicBezTo>
                    <a:pt x="9083" y="6323"/>
                    <a:pt x="9013" y="6361"/>
                    <a:pt x="8943" y="6392"/>
                  </a:cubicBezTo>
                  <a:cubicBezTo>
                    <a:pt x="9038" y="5411"/>
                    <a:pt x="9133" y="4429"/>
                    <a:pt x="9165" y="3441"/>
                  </a:cubicBezTo>
                  <a:cubicBezTo>
                    <a:pt x="9203" y="2953"/>
                    <a:pt x="9241" y="2459"/>
                    <a:pt x="9279" y="1972"/>
                  </a:cubicBezTo>
                  <a:cubicBezTo>
                    <a:pt x="9304" y="1674"/>
                    <a:pt x="9336" y="1383"/>
                    <a:pt x="9349" y="1085"/>
                  </a:cubicBezTo>
                  <a:close/>
                  <a:moveTo>
                    <a:pt x="8899" y="2345"/>
                  </a:moveTo>
                  <a:lnTo>
                    <a:pt x="8899" y="2345"/>
                  </a:lnTo>
                  <a:cubicBezTo>
                    <a:pt x="8918" y="2960"/>
                    <a:pt x="8899" y="3568"/>
                    <a:pt x="8874" y="4176"/>
                  </a:cubicBezTo>
                  <a:cubicBezTo>
                    <a:pt x="8817" y="4942"/>
                    <a:pt x="8760" y="5702"/>
                    <a:pt x="8696" y="6468"/>
                  </a:cubicBezTo>
                  <a:cubicBezTo>
                    <a:pt x="8696" y="6481"/>
                    <a:pt x="8703" y="6487"/>
                    <a:pt x="8703" y="6500"/>
                  </a:cubicBezTo>
                  <a:cubicBezTo>
                    <a:pt x="8652" y="6519"/>
                    <a:pt x="8601" y="6538"/>
                    <a:pt x="8551" y="6557"/>
                  </a:cubicBezTo>
                  <a:cubicBezTo>
                    <a:pt x="8551" y="6494"/>
                    <a:pt x="8557" y="6437"/>
                    <a:pt x="8563" y="6373"/>
                  </a:cubicBezTo>
                  <a:cubicBezTo>
                    <a:pt x="8589" y="6278"/>
                    <a:pt x="8601" y="6050"/>
                    <a:pt x="8608" y="5810"/>
                  </a:cubicBezTo>
                  <a:cubicBezTo>
                    <a:pt x="8646" y="5259"/>
                    <a:pt x="8684" y="4714"/>
                    <a:pt x="8703" y="4163"/>
                  </a:cubicBezTo>
                  <a:cubicBezTo>
                    <a:pt x="8709" y="4074"/>
                    <a:pt x="8715" y="3992"/>
                    <a:pt x="8722" y="3903"/>
                  </a:cubicBezTo>
                  <a:cubicBezTo>
                    <a:pt x="8779" y="3384"/>
                    <a:pt x="8836" y="2865"/>
                    <a:pt x="8899" y="2345"/>
                  </a:cubicBezTo>
                  <a:close/>
                  <a:moveTo>
                    <a:pt x="7436" y="6424"/>
                  </a:moveTo>
                  <a:cubicBezTo>
                    <a:pt x="7449" y="6456"/>
                    <a:pt x="7455" y="6487"/>
                    <a:pt x="7461" y="6513"/>
                  </a:cubicBezTo>
                  <a:cubicBezTo>
                    <a:pt x="7468" y="6532"/>
                    <a:pt x="7468" y="6551"/>
                    <a:pt x="7468" y="6570"/>
                  </a:cubicBezTo>
                  <a:cubicBezTo>
                    <a:pt x="7455" y="6563"/>
                    <a:pt x="7442" y="6557"/>
                    <a:pt x="7430" y="6551"/>
                  </a:cubicBezTo>
                  <a:cubicBezTo>
                    <a:pt x="7436" y="6513"/>
                    <a:pt x="7436" y="6468"/>
                    <a:pt x="7436" y="6424"/>
                  </a:cubicBezTo>
                  <a:close/>
                  <a:moveTo>
                    <a:pt x="8356" y="5945"/>
                  </a:moveTo>
                  <a:cubicBezTo>
                    <a:pt x="8348" y="6018"/>
                    <a:pt x="8348" y="6099"/>
                    <a:pt x="8348" y="6171"/>
                  </a:cubicBezTo>
                  <a:cubicBezTo>
                    <a:pt x="8335" y="6323"/>
                    <a:pt x="8329" y="6468"/>
                    <a:pt x="8323" y="6620"/>
                  </a:cubicBezTo>
                  <a:cubicBezTo>
                    <a:pt x="8304" y="6620"/>
                    <a:pt x="8285" y="6627"/>
                    <a:pt x="8266" y="6627"/>
                  </a:cubicBezTo>
                  <a:cubicBezTo>
                    <a:pt x="8296" y="6397"/>
                    <a:pt x="8326" y="6173"/>
                    <a:pt x="8356" y="5945"/>
                  </a:cubicBezTo>
                  <a:close/>
                  <a:moveTo>
                    <a:pt x="7100" y="7399"/>
                  </a:moveTo>
                  <a:cubicBezTo>
                    <a:pt x="7119" y="7406"/>
                    <a:pt x="7138" y="7406"/>
                    <a:pt x="7164" y="7412"/>
                  </a:cubicBezTo>
                  <a:cubicBezTo>
                    <a:pt x="7214" y="7665"/>
                    <a:pt x="7259" y="7925"/>
                    <a:pt x="7290" y="8172"/>
                  </a:cubicBezTo>
                  <a:cubicBezTo>
                    <a:pt x="7227" y="7912"/>
                    <a:pt x="7164" y="7653"/>
                    <a:pt x="7094" y="7399"/>
                  </a:cubicBezTo>
                  <a:close/>
                  <a:moveTo>
                    <a:pt x="1343" y="13454"/>
                  </a:moveTo>
                  <a:cubicBezTo>
                    <a:pt x="1356" y="13530"/>
                    <a:pt x="1362" y="13612"/>
                    <a:pt x="1368" y="13688"/>
                  </a:cubicBezTo>
                  <a:cubicBezTo>
                    <a:pt x="1356" y="13631"/>
                    <a:pt x="1343" y="13568"/>
                    <a:pt x="1324" y="13505"/>
                  </a:cubicBezTo>
                  <a:cubicBezTo>
                    <a:pt x="1330" y="13492"/>
                    <a:pt x="1337" y="13473"/>
                    <a:pt x="1343" y="13454"/>
                  </a:cubicBezTo>
                  <a:close/>
                  <a:moveTo>
                    <a:pt x="2014" y="12346"/>
                  </a:moveTo>
                  <a:lnTo>
                    <a:pt x="2014" y="12346"/>
                  </a:lnTo>
                  <a:cubicBezTo>
                    <a:pt x="1945" y="12485"/>
                    <a:pt x="1894" y="12631"/>
                    <a:pt x="1850" y="12783"/>
                  </a:cubicBezTo>
                  <a:cubicBezTo>
                    <a:pt x="1839" y="12779"/>
                    <a:pt x="1827" y="12777"/>
                    <a:pt x="1815" y="12777"/>
                  </a:cubicBezTo>
                  <a:cubicBezTo>
                    <a:pt x="1770" y="12777"/>
                    <a:pt x="1723" y="12804"/>
                    <a:pt x="1723" y="12859"/>
                  </a:cubicBezTo>
                  <a:cubicBezTo>
                    <a:pt x="1723" y="12865"/>
                    <a:pt x="1723" y="12871"/>
                    <a:pt x="1723" y="12884"/>
                  </a:cubicBezTo>
                  <a:cubicBezTo>
                    <a:pt x="1723" y="13017"/>
                    <a:pt x="1723" y="13144"/>
                    <a:pt x="1729" y="13270"/>
                  </a:cubicBezTo>
                  <a:cubicBezTo>
                    <a:pt x="1691" y="13283"/>
                    <a:pt x="1653" y="13321"/>
                    <a:pt x="1660" y="13372"/>
                  </a:cubicBezTo>
                  <a:cubicBezTo>
                    <a:pt x="1679" y="13530"/>
                    <a:pt x="1704" y="13688"/>
                    <a:pt x="1736" y="13847"/>
                  </a:cubicBezTo>
                  <a:cubicBezTo>
                    <a:pt x="1736" y="13885"/>
                    <a:pt x="1729" y="13923"/>
                    <a:pt x="1729" y="13961"/>
                  </a:cubicBezTo>
                  <a:cubicBezTo>
                    <a:pt x="1685" y="13872"/>
                    <a:pt x="1634" y="13783"/>
                    <a:pt x="1590" y="13695"/>
                  </a:cubicBezTo>
                  <a:cubicBezTo>
                    <a:pt x="1571" y="13555"/>
                    <a:pt x="1546" y="13416"/>
                    <a:pt x="1527" y="13270"/>
                  </a:cubicBezTo>
                  <a:cubicBezTo>
                    <a:pt x="1520" y="13220"/>
                    <a:pt x="1489" y="13194"/>
                    <a:pt x="1444" y="13188"/>
                  </a:cubicBezTo>
                  <a:cubicBezTo>
                    <a:pt x="1584" y="12878"/>
                    <a:pt x="1767" y="12593"/>
                    <a:pt x="2014" y="12346"/>
                  </a:cubicBezTo>
                  <a:close/>
                  <a:moveTo>
                    <a:pt x="1869" y="15392"/>
                  </a:moveTo>
                  <a:lnTo>
                    <a:pt x="1869" y="15392"/>
                  </a:lnTo>
                  <a:cubicBezTo>
                    <a:pt x="1932" y="15506"/>
                    <a:pt x="2002" y="15626"/>
                    <a:pt x="2065" y="15740"/>
                  </a:cubicBezTo>
                  <a:cubicBezTo>
                    <a:pt x="2014" y="15715"/>
                    <a:pt x="1970" y="15696"/>
                    <a:pt x="1919" y="15671"/>
                  </a:cubicBezTo>
                  <a:cubicBezTo>
                    <a:pt x="1907" y="15576"/>
                    <a:pt x="1888" y="15487"/>
                    <a:pt x="1869" y="15392"/>
                  </a:cubicBezTo>
                  <a:close/>
                  <a:moveTo>
                    <a:pt x="1837" y="14613"/>
                  </a:moveTo>
                  <a:cubicBezTo>
                    <a:pt x="2040" y="15050"/>
                    <a:pt x="2249" y="15487"/>
                    <a:pt x="2458" y="15930"/>
                  </a:cubicBezTo>
                  <a:cubicBezTo>
                    <a:pt x="2458" y="15930"/>
                    <a:pt x="2458" y="15930"/>
                    <a:pt x="2458" y="15937"/>
                  </a:cubicBezTo>
                  <a:cubicBezTo>
                    <a:pt x="2458" y="15937"/>
                    <a:pt x="2458" y="15943"/>
                    <a:pt x="2458" y="15943"/>
                  </a:cubicBezTo>
                  <a:cubicBezTo>
                    <a:pt x="2274" y="15639"/>
                    <a:pt x="2046" y="15341"/>
                    <a:pt x="1856" y="15056"/>
                  </a:cubicBezTo>
                  <a:cubicBezTo>
                    <a:pt x="1831" y="15018"/>
                    <a:pt x="1812" y="14980"/>
                    <a:pt x="1786" y="14942"/>
                  </a:cubicBezTo>
                  <a:cubicBezTo>
                    <a:pt x="1786" y="14923"/>
                    <a:pt x="1780" y="14904"/>
                    <a:pt x="1780" y="14892"/>
                  </a:cubicBezTo>
                  <a:cubicBezTo>
                    <a:pt x="1799" y="14797"/>
                    <a:pt x="1818" y="14702"/>
                    <a:pt x="1837" y="14613"/>
                  </a:cubicBezTo>
                  <a:close/>
                  <a:moveTo>
                    <a:pt x="2616" y="15905"/>
                  </a:moveTo>
                  <a:cubicBezTo>
                    <a:pt x="2654" y="15956"/>
                    <a:pt x="2698" y="16006"/>
                    <a:pt x="2736" y="16051"/>
                  </a:cubicBezTo>
                  <a:cubicBezTo>
                    <a:pt x="2768" y="16082"/>
                    <a:pt x="2800" y="16114"/>
                    <a:pt x="2831" y="16139"/>
                  </a:cubicBezTo>
                  <a:cubicBezTo>
                    <a:pt x="2768" y="16108"/>
                    <a:pt x="2698" y="16070"/>
                    <a:pt x="2635" y="16038"/>
                  </a:cubicBezTo>
                  <a:cubicBezTo>
                    <a:pt x="2629" y="16000"/>
                    <a:pt x="2622" y="15968"/>
                    <a:pt x="2610" y="15930"/>
                  </a:cubicBezTo>
                  <a:cubicBezTo>
                    <a:pt x="2610" y="15924"/>
                    <a:pt x="2616" y="15918"/>
                    <a:pt x="2616" y="15905"/>
                  </a:cubicBezTo>
                  <a:close/>
                  <a:moveTo>
                    <a:pt x="1159" y="14543"/>
                  </a:moveTo>
                  <a:lnTo>
                    <a:pt x="1159" y="14543"/>
                  </a:lnTo>
                  <a:cubicBezTo>
                    <a:pt x="1242" y="15113"/>
                    <a:pt x="1356" y="15677"/>
                    <a:pt x="1501" y="16241"/>
                  </a:cubicBezTo>
                  <a:lnTo>
                    <a:pt x="1476" y="16241"/>
                  </a:lnTo>
                  <a:cubicBezTo>
                    <a:pt x="1261" y="15709"/>
                    <a:pt x="1147" y="15120"/>
                    <a:pt x="1159" y="14543"/>
                  </a:cubicBezTo>
                  <a:close/>
                  <a:moveTo>
                    <a:pt x="2097" y="16070"/>
                  </a:moveTo>
                  <a:cubicBezTo>
                    <a:pt x="2128" y="16076"/>
                    <a:pt x="2204" y="16108"/>
                    <a:pt x="2293" y="16152"/>
                  </a:cubicBezTo>
                  <a:cubicBezTo>
                    <a:pt x="2318" y="16190"/>
                    <a:pt x="2344" y="16234"/>
                    <a:pt x="2363" y="16272"/>
                  </a:cubicBezTo>
                  <a:cubicBezTo>
                    <a:pt x="2274" y="16209"/>
                    <a:pt x="2185" y="16139"/>
                    <a:pt x="2097" y="16070"/>
                  </a:cubicBezTo>
                  <a:close/>
                  <a:moveTo>
                    <a:pt x="2584" y="16405"/>
                  </a:moveTo>
                  <a:cubicBezTo>
                    <a:pt x="2603" y="16431"/>
                    <a:pt x="2622" y="16456"/>
                    <a:pt x="2641" y="16481"/>
                  </a:cubicBezTo>
                  <a:cubicBezTo>
                    <a:pt x="2616" y="16462"/>
                    <a:pt x="2597" y="16450"/>
                    <a:pt x="2572" y="16431"/>
                  </a:cubicBezTo>
                  <a:cubicBezTo>
                    <a:pt x="2572" y="16431"/>
                    <a:pt x="2578" y="16431"/>
                    <a:pt x="2578" y="16424"/>
                  </a:cubicBezTo>
                  <a:cubicBezTo>
                    <a:pt x="2578" y="16418"/>
                    <a:pt x="2584" y="16412"/>
                    <a:pt x="2584" y="16405"/>
                  </a:cubicBezTo>
                  <a:close/>
                  <a:moveTo>
                    <a:pt x="2673" y="16348"/>
                  </a:moveTo>
                  <a:lnTo>
                    <a:pt x="2673" y="16348"/>
                  </a:lnTo>
                  <a:cubicBezTo>
                    <a:pt x="2964" y="16481"/>
                    <a:pt x="3256" y="16621"/>
                    <a:pt x="3541" y="16754"/>
                  </a:cubicBezTo>
                  <a:cubicBezTo>
                    <a:pt x="3642" y="16823"/>
                    <a:pt x="3737" y="16887"/>
                    <a:pt x="3838" y="16944"/>
                  </a:cubicBezTo>
                  <a:cubicBezTo>
                    <a:pt x="3984" y="17045"/>
                    <a:pt x="4130" y="17159"/>
                    <a:pt x="4269" y="17267"/>
                  </a:cubicBezTo>
                  <a:cubicBezTo>
                    <a:pt x="4269" y="17273"/>
                    <a:pt x="4269" y="17279"/>
                    <a:pt x="4263" y="17286"/>
                  </a:cubicBezTo>
                  <a:cubicBezTo>
                    <a:pt x="3889" y="17096"/>
                    <a:pt x="3484" y="16925"/>
                    <a:pt x="3148" y="16741"/>
                  </a:cubicBezTo>
                  <a:cubicBezTo>
                    <a:pt x="3040" y="16684"/>
                    <a:pt x="2914" y="16627"/>
                    <a:pt x="2787" y="16570"/>
                  </a:cubicBezTo>
                  <a:cubicBezTo>
                    <a:pt x="2768" y="16545"/>
                    <a:pt x="2749" y="16513"/>
                    <a:pt x="2730" y="16488"/>
                  </a:cubicBezTo>
                  <a:cubicBezTo>
                    <a:pt x="2724" y="16469"/>
                    <a:pt x="2717" y="16450"/>
                    <a:pt x="2705" y="16418"/>
                  </a:cubicBezTo>
                  <a:cubicBezTo>
                    <a:pt x="2698" y="16393"/>
                    <a:pt x="2686" y="16367"/>
                    <a:pt x="2673" y="16348"/>
                  </a:cubicBezTo>
                  <a:close/>
                  <a:moveTo>
                    <a:pt x="5130" y="17533"/>
                  </a:moveTo>
                  <a:cubicBezTo>
                    <a:pt x="5168" y="17545"/>
                    <a:pt x="5200" y="17558"/>
                    <a:pt x="5238" y="17571"/>
                  </a:cubicBezTo>
                  <a:cubicBezTo>
                    <a:pt x="5251" y="17590"/>
                    <a:pt x="5270" y="17609"/>
                    <a:pt x="5282" y="17628"/>
                  </a:cubicBezTo>
                  <a:cubicBezTo>
                    <a:pt x="5232" y="17596"/>
                    <a:pt x="5181" y="17564"/>
                    <a:pt x="5130" y="17533"/>
                  </a:cubicBezTo>
                  <a:close/>
                  <a:moveTo>
                    <a:pt x="3173" y="16912"/>
                  </a:moveTo>
                  <a:lnTo>
                    <a:pt x="3173" y="16912"/>
                  </a:lnTo>
                  <a:cubicBezTo>
                    <a:pt x="3604" y="17146"/>
                    <a:pt x="4035" y="17381"/>
                    <a:pt x="4472" y="17621"/>
                  </a:cubicBezTo>
                  <a:cubicBezTo>
                    <a:pt x="4630" y="17818"/>
                    <a:pt x="4795" y="18014"/>
                    <a:pt x="4959" y="18217"/>
                  </a:cubicBezTo>
                  <a:cubicBezTo>
                    <a:pt x="4617" y="17906"/>
                    <a:pt x="4263" y="17609"/>
                    <a:pt x="3895" y="17330"/>
                  </a:cubicBezTo>
                  <a:cubicBezTo>
                    <a:pt x="3872" y="17312"/>
                    <a:pt x="3849" y="17304"/>
                    <a:pt x="3827" y="17304"/>
                  </a:cubicBezTo>
                  <a:cubicBezTo>
                    <a:pt x="3775" y="17304"/>
                    <a:pt x="3734" y="17352"/>
                    <a:pt x="3724" y="17406"/>
                  </a:cubicBezTo>
                  <a:cubicBezTo>
                    <a:pt x="3541" y="17235"/>
                    <a:pt x="3357" y="17070"/>
                    <a:pt x="3173" y="16912"/>
                  </a:cubicBezTo>
                  <a:close/>
                  <a:moveTo>
                    <a:pt x="6226" y="17868"/>
                  </a:moveTo>
                  <a:cubicBezTo>
                    <a:pt x="6226" y="17868"/>
                    <a:pt x="6233" y="17875"/>
                    <a:pt x="6233" y="17875"/>
                  </a:cubicBezTo>
                  <a:cubicBezTo>
                    <a:pt x="6334" y="17982"/>
                    <a:pt x="6505" y="18122"/>
                    <a:pt x="6657" y="18242"/>
                  </a:cubicBezTo>
                  <a:cubicBezTo>
                    <a:pt x="6708" y="18331"/>
                    <a:pt x="6758" y="18426"/>
                    <a:pt x="6809" y="18514"/>
                  </a:cubicBezTo>
                  <a:cubicBezTo>
                    <a:pt x="6682" y="18369"/>
                    <a:pt x="6543" y="18229"/>
                    <a:pt x="6404" y="18096"/>
                  </a:cubicBezTo>
                  <a:cubicBezTo>
                    <a:pt x="6334" y="18014"/>
                    <a:pt x="6271" y="17932"/>
                    <a:pt x="6226" y="17868"/>
                  </a:cubicBezTo>
                  <a:close/>
                  <a:moveTo>
                    <a:pt x="8411" y="18597"/>
                  </a:moveTo>
                  <a:cubicBezTo>
                    <a:pt x="8418" y="18597"/>
                    <a:pt x="8424" y="18603"/>
                    <a:pt x="8430" y="18603"/>
                  </a:cubicBezTo>
                  <a:cubicBezTo>
                    <a:pt x="8437" y="18616"/>
                    <a:pt x="8437" y="18628"/>
                    <a:pt x="8443" y="18647"/>
                  </a:cubicBezTo>
                  <a:cubicBezTo>
                    <a:pt x="8430" y="18628"/>
                    <a:pt x="8418" y="18609"/>
                    <a:pt x="8411" y="18597"/>
                  </a:cubicBezTo>
                  <a:close/>
                  <a:moveTo>
                    <a:pt x="3129" y="17495"/>
                  </a:moveTo>
                  <a:cubicBezTo>
                    <a:pt x="3363" y="17678"/>
                    <a:pt x="3598" y="17862"/>
                    <a:pt x="3826" y="18052"/>
                  </a:cubicBezTo>
                  <a:cubicBezTo>
                    <a:pt x="4041" y="18280"/>
                    <a:pt x="4263" y="18502"/>
                    <a:pt x="4478" y="18717"/>
                  </a:cubicBezTo>
                  <a:cubicBezTo>
                    <a:pt x="4193" y="18489"/>
                    <a:pt x="3908" y="18267"/>
                    <a:pt x="3610" y="18052"/>
                  </a:cubicBezTo>
                  <a:cubicBezTo>
                    <a:pt x="3452" y="17862"/>
                    <a:pt x="3294" y="17678"/>
                    <a:pt x="3129" y="17495"/>
                  </a:cubicBezTo>
                  <a:close/>
                  <a:moveTo>
                    <a:pt x="7151" y="18141"/>
                  </a:moveTo>
                  <a:lnTo>
                    <a:pt x="7151" y="18141"/>
                  </a:lnTo>
                  <a:cubicBezTo>
                    <a:pt x="7240" y="18166"/>
                    <a:pt x="7328" y="18191"/>
                    <a:pt x="7411" y="18223"/>
                  </a:cubicBezTo>
                  <a:cubicBezTo>
                    <a:pt x="7474" y="18286"/>
                    <a:pt x="7531" y="18356"/>
                    <a:pt x="7588" y="18419"/>
                  </a:cubicBezTo>
                  <a:cubicBezTo>
                    <a:pt x="7715" y="18654"/>
                    <a:pt x="7848" y="18888"/>
                    <a:pt x="7987" y="19110"/>
                  </a:cubicBezTo>
                  <a:cubicBezTo>
                    <a:pt x="7715" y="18780"/>
                    <a:pt x="7436" y="18464"/>
                    <a:pt x="7151" y="18141"/>
                  </a:cubicBezTo>
                  <a:close/>
                  <a:moveTo>
                    <a:pt x="4687" y="18768"/>
                  </a:moveTo>
                  <a:cubicBezTo>
                    <a:pt x="4801" y="18907"/>
                    <a:pt x="4921" y="19046"/>
                    <a:pt x="5035" y="19179"/>
                  </a:cubicBezTo>
                  <a:cubicBezTo>
                    <a:pt x="4890" y="19053"/>
                    <a:pt x="4744" y="18932"/>
                    <a:pt x="4592" y="18812"/>
                  </a:cubicBezTo>
                  <a:lnTo>
                    <a:pt x="4592" y="18812"/>
                  </a:lnTo>
                  <a:cubicBezTo>
                    <a:pt x="4597" y="18813"/>
                    <a:pt x="4602" y="18813"/>
                    <a:pt x="4607" y="18813"/>
                  </a:cubicBezTo>
                  <a:cubicBezTo>
                    <a:pt x="4638" y="18813"/>
                    <a:pt x="4665" y="18795"/>
                    <a:pt x="4687" y="18768"/>
                  </a:cubicBezTo>
                  <a:close/>
                  <a:moveTo>
                    <a:pt x="7892" y="18483"/>
                  </a:moveTo>
                  <a:cubicBezTo>
                    <a:pt x="7930" y="18483"/>
                    <a:pt x="7987" y="18508"/>
                    <a:pt x="8088" y="18584"/>
                  </a:cubicBezTo>
                  <a:cubicBezTo>
                    <a:pt x="8253" y="18692"/>
                    <a:pt x="8405" y="18863"/>
                    <a:pt x="8551" y="19059"/>
                  </a:cubicBezTo>
                  <a:cubicBezTo>
                    <a:pt x="8589" y="19167"/>
                    <a:pt x="8620" y="19274"/>
                    <a:pt x="8652" y="19382"/>
                  </a:cubicBezTo>
                  <a:cubicBezTo>
                    <a:pt x="8411" y="19072"/>
                    <a:pt x="8158" y="18774"/>
                    <a:pt x="7892" y="18483"/>
                  </a:cubicBezTo>
                  <a:close/>
                  <a:moveTo>
                    <a:pt x="8870" y="19135"/>
                  </a:moveTo>
                  <a:cubicBezTo>
                    <a:pt x="8896" y="19135"/>
                    <a:pt x="8932" y="19150"/>
                    <a:pt x="8981" y="19186"/>
                  </a:cubicBezTo>
                  <a:cubicBezTo>
                    <a:pt x="9007" y="19319"/>
                    <a:pt x="9032" y="19445"/>
                    <a:pt x="9064" y="19578"/>
                  </a:cubicBezTo>
                  <a:cubicBezTo>
                    <a:pt x="8981" y="19452"/>
                    <a:pt x="8899" y="19331"/>
                    <a:pt x="8817" y="19205"/>
                  </a:cubicBezTo>
                  <a:cubicBezTo>
                    <a:pt x="8820" y="19162"/>
                    <a:pt x="8836" y="19135"/>
                    <a:pt x="8870" y="19135"/>
                  </a:cubicBezTo>
                  <a:close/>
                  <a:moveTo>
                    <a:pt x="8411" y="19388"/>
                  </a:moveTo>
                  <a:cubicBezTo>
                    <a:pt x="8570" y="19591"/>
                    <a:pt x="8728" y="19800"/>
                    <a:pt x="8886" y="20009"/>
                  </a:cubicBezTo>
                  <a:cubicBezTo>
                    <a:pt x="8893" y="20028"/>
                    <a:pt x="8905" y="20053"/>
                    <a:pt x="8918" y="20072"/>
                  </a:cubicBezTo>
                  <a:cubicBezTo>
                    <a:pt x="8741" y="19851"/>
                    <a:pt x="8570" y="19623"/>
                    <a:pt x="8411" y="19388"/>
                  </a:cubicBezTo>
                  <a:close/>
                  <a:moveTo>
                    <a:pt x="4193" y="18761"/>
                  </a:moveTo>
                  <a:cubicBezTo>
                    <a:pt x="4497" y="19008"/>
                    <a:pt x="4763" y="19224"/>
                    <a:pt x="4814" y="19268"/>
                  </a:cubicBezTo>
                  <a:cubicBezTo>
                    <a:pt x="5276" y="19667"/>
                    <a:pt x="5719" y="20085"/>
                    <a:pt x="6138" y="20522"/>
                  </a:cubicBezTo>
                  <a:cubicBezTo>
                    <a:pt x="5941" y="20395"/>
                    <a:pt x="5738" y="20269"/>
                    <a:pt x="5542" y="20142"/>
                  </a:cubicBezTo>
                  <a:cubicBezTo>
                    <a:pt x="5276" y="19965"/>
                    <a:pt x="5004" y="19794"/>
                    <a:pt x="4731" y="19616"/>
                  </a:cubicBezTo>
                  <a:cubicBezTo>
                    <a:pt x="4674" y="19572"/>
                    <a:pt x="4617" y="19528"/>
                    <a:pt x="4560" y="19483"/>
                  </a:cubicBezTo>
                  <a:cubicBezTo>
                    <a:pt x="4510" y="19426"/>
                    <a:pt x="4446" y="19369"/>
                    <a:pt x="4383" y="19300"/>
                  </a:cubicBezTo>
                  <a:lnTo>
                    <a:pt x="4383" y="19300"/>
                  </a:lnTo>
                  <a:cubicBezTo>
                    <a:pt x="4390" y="19301"/>
                    <a:pt x="4398" y="19302"/>
                    <a:pt x="4405" y="19302"/>
                  </a:cubicBezTo>
                  <a:cubicBezTo>
                    <a:pt x="4480" y="19302"/>
                    <a:pt x="4549" y="19216"/>
                    <a:pt x="4491" y="19135"/>
                  </a:cubicBezTo>
                  <a:cubicBezTo>
                    <a:pt x="4389" y="19008"/>
                    <a:pt x="4288" y="18888"/>
                    <a:pt x="4193" y="18761"/>
                  </a:cubicBezTo>
                  <a:close/>
                  <a:moveTo>
                    <a:pt x="9051" y="20832"/>
                  </a:moveTo>
                  <a:lnTo>
                    <a:pt x="9051" y="20832"/>
                  </a:lnTo>
                  <a:cubicBezTo>
                    <a:pt x="9133" y="20915"/>
                    <a:pt x="9209" y="20997"/>
                    <a:pt x="9285" y="21086"/>
                  </a:cubicBezTo>
                  <a:cubicBezTo>
                    <a:pt x="9349" y="21162"/>
                    <a:pt x="9406" y="21244"/>
                    <a:pt x="9463" y="21320"/>
                  </a:cubicBezTo>
                  <a:cubicBezTo>
                    <a:pt x="9482" y="21396"/>
                    <a:pt x="9494" y="21472"/>
                    <a:pt x="9513" y="21554"/>
                  </a:cubicBezTo>
                  <a:cubicBezTo>
                    <a:pt x="9361" y="21314"/>
                    <a:pt x="9209" y="21073"/>
                    <a:pt x="9051" y="20832"/>
                  </a:cubicBezTo>
                  <a:close/>
                  <a:moveTo>
                    <a:pt x="4180" y="17792"/>
                  </a:moveTo>
                  <a:lnTo>
                    <a:pt x="4180" y="17792"/>
                  </a:lnTo>
                  <a:cubicBezTo>
                    <a:pt x="4250" y="17862"/>
                    <a:pt x="4364" y="17970"/>
                    <a:pt x="4529" y="18115"/>
                  </a:cubicBezTo>
                  <a:cubicBezTo>
                    <a:pt x="5023" y="18527"/>
                    <a:pt x="5485" y="18970"/>
                    <a:pt x="5935" y="19439"/>
                  </a:cubicBezTo>
                  <a:cubicBezTo>
                    <a:pt x="6004" y="19509"/>
                    <a:pt x="6074" y="19585"/>
                    <a:pt x="6144" y="19661"/>
                  </a:cubicBezTo>
                  <a:cubicBezTo>
                    <a:pt x="6670" y="20307"/>
                    <a:pt x="7202" y="20953"/>
                    <a:pt x="7734" y="21605"/>
                  </a:cubicBezTo>
                  <a:cubicBezTo>
                    <a:pt x="7569" y="21485"/>
                    <a:pt x="7404" y="21371"/>
                    <a:pt x="7240" y="21257"/>
                  </a:cubicBezTo>
                  <a:cubicBezTo>
                    <a:pt x="7075" y="21086"/>
                    <a:pt x="6910" y="20921"/>
                    <a:pt x="6739" y="20763"/>
                  </a:cubicBezTo>
                  <a:cubicBezTo>
                    <a:pt x="5966" y="19895"/>
                    <a:pt x="5143" y="19065"/>
                    <a:pt x="4446" y="18134"/>
                  </a:cubicBezTo>
                  <a:cubicBezTo>
                    <a:pt x="4440" y="18122"/>
                    <a:pt x="4434" y="18115"/>
                    <a:pt x="4427" y="18103"/>
                  </a:cubicBezTo>
                  <a:cubicBezTo>
                    <a:pt x="4427" y="18090"/>
                    <a:pt x="4421" y="18071"/>
                    <a:pt x="4408" y="18058"/>
                  </a:cubicBezTo>
                  <a:cubicBezTo>
                    <a:pt x="4389" y="18046"/>
                    <a:pt x="4377" y="18033"/>
                    <a:pt x="4358" y="18014"/>
                  </a:cubicBezTo>
                  <a:cubicBezTo>
                    <a:pt x="4282" y="17913"/>
                    <a:pt x="4225" y="17843"/>
                    <a:pt x="4180" y="17792"/>
                  </a:cubicBezTo>
                  <a:close/>
                  <a:moveTo>
                    <a:pt x="4909" y="17862"/>
                  </a:moveTo>
                  <a:lnTo>
                    <a:pt x="4909" y="17862"/>
                  </a:lnTo>
                  <a:cubicBezTo>
                    <a:pt x="5016" y="17919"/>
                    <a:pt x="5124" y="17976"/>
                    <a:pt x="5225" y="18033"/>
                  </a:cubicBezTo>
                  <a:cubicBezTo>
                    <a:pt x="5237" y="18039"/>
                    <a:pt x="5248" y="18041"/>
                    <a:pt x="5258" y="18041"/>
                  </a:cubicBezTo>
                  <a:cubicBezTo>
                    <a:pt x="5303" y="18041"/>
                    <a:pt x="5331" y="17991"/>
                    <a:pt x="5320" y="17944"/>
                  </a:cubicBezTo>
                  <a:lnTo>
                    <a:pt x="5320" y="17944"/>
                  </a:lnTo>
                  <a:cubicBezTo>
                    <a:pt x="5542" y="18128"/>
                    <a:pt x="5732" y="18362"/>
                    <a:pt x="5928" y="18565"/>
                  </a:cubicBezTo>
                  <a:cubicBezTo>
                    <a:pt x="5947" y="18590"/>
                    <a:pt x="5973" y="18609"/>
                    <a:pt x="5992" y="18635"/>
                  </a:cubicBezTo>
                  <a:cubicBezTo>
                    <a:pt x="6923" y="19933"/>
                    <a:pt x="7886" y="21212"/>
                    <a:pt x="8886" y="22460"/>
                  </a:cubicBezTo>
                  <a:cubicBezTo>
                    <a:pt x="8779" y="22378"/>
                    <a:pt x="8671" y="22295"/>
                    <a:pt x="8570" y="22213"/>
                  </a:cubicBezTo>
                  <a:cubicBezTo>
                    <a:pt x="7879" y="21333"/>
                    <a:pt x="7170" y="20465"/>
                    <a:pt x="6410" y="19648"/>
                  </a:cubicBezTo>
                  <a:lnTo>
                    <a:pt x="5985" y="19129"/>
                  </a:lnTo>
                  <a:cubicBezTo>
                    <a:pt x="5732" y="18825"/>
                    <a:pt x="5099" y="18261"/>
                    <a:pt x="4909" y="17862"/>
                  </a:cubicBezTo>
                  <a:close/>
                  <a:moveTo>
                    <a:pt x="5652" y="17758"/>
                  </a:moveTo>
                  <a:cubicBezTo>
                    <a:pt x="5656" y="17758"/>
                    <a:pt x="5730" y="17836"/>
                    <a:pt x="5865" y="17906"/>
                  </a:cubicBezTo>
                  <a:cubicBezTo>
                    <a:pt x="6068" y="18008"/>
                    <a:pt x="6277" y="18204"/>
                    <a:pt x="6467" y="18426"/>
                  </a:cubicBezTo>
                  <a:cubicBezTo>
                    <a:pt x="7588" y="19990"/>
                    <a:pt x="8728" y="21535"/>
                    <a:pt x="9887" y="23074"/>
                  </a:cubicBezTo>
                  <a:cubicBezTo>
                    <a:pt x="9912" y="23163"/>
                    <a:pt x="9938" y="23258"/>
                    <a:pt x="9963" y="23347"/>
                  </a:cubicBezTo>
                  <a:cubicBezTo>
                    <a:pt x="9938" y="23328"/>
                    <a:pt x="9912" y="23309"/>
                    <a:pt x="9893" y="23290"/>
                  </a:cubicBezTo>
                  <a:cubicBezTo>
                    <a:pt x="9013" y="21909"/>
                    <a:pt x="8038" y="20592"/>
                    <a:pt x="6955" y="19363"/>
                  </a:cubicBezTo>
                  <a:cubicBezTo>
                    <a:pt x="6644" y="19008"/>
                    <a:pt x="6309" y="18584"/>
                    <a:pt x="5935" y="18198"/>
                  </a:cubicBezTo>
                  <a:cubicBezTo>
                    <a:pt x="5916" y="18179"/>
                    <a:pt x="5903" y="18153"/>
                    <a:pt x="5890" y="18128"/>
                  </a:cubicBezTo>
                  <a:cubicBezTo>
                    <a:pt x="5724" y="17847"/>
                    <a:pt x="5648" y="17758"/>
                    <a:pt x="5652" y="17758"/>
                  </a:cubicBezTo>
                  <a:close/>
                  <a:moveTo>
                    <a:pt x="7531" y="7488"/>
                  </a:moveTo>
                  <a:cubicBezTo>
                    <a:pt x="7607" y="7494"/>
                    <a:pt x="7677" y="7501"/>
                    <a:pt x="7753" y="7501"/>
                  </a:cubicBezTo>
                  <a:cubicBezTo>
                    <a:pt x="8608" y="10376"/>
                    <a:pt x="9520" y="13220"/>
                    <a:pt x="10191" y="16158"/>
                  </a:cubicBezTo>
                  <a:cubicBezTo>
                    <a:pt x="10558" y="17748"/>
                    <a:pt x="10888" y="19344"/>
                    <a:pt x="11179" y="20953"/>
                  </a:cubicBezTo>
                  <a:cubicBezTo>
                    <a:pt x="11325" y="21751"/>
                    <a:pt x="11464" y="22555"/>
                    <a:pt x="11591" y="23366"/>
                  </a:cubicBezTo>
                  <a:cubicBezTo>
                    <a:pt x="11660" y="23803"/>
                    <a:pt x="11743" y="24240"/>
                    <a:pt x="11800" y="24683"/>
                  </a:cubicBezTo>
                  <a:cubicBezTo>
                    <a:pt x="11824" y="24871"/>
                    <a:pt x="11976" y="25274"/>
                    <a:pt x="11855" y="25274"/>
                  </a:cubicBezTo>
                  <a:cubicBezTo>
                    <a:pt x="11850" y="25274"/>
                    <a:pt x="11844" y="25274"/>
                    <a:pt x="11838" y="25272"/>
                  </a:cubicBezTo>
                  <a:cubicBezTo>
                    <a:pt x="11654" y="25044"/>
                    <a:pt x="11464" y="24822"/>
                    <a:pt x="11261" y="24607"/>
                  </a:cubicBezTo>
                  <a:cubicBezTo>
                    <a:pt x="11242" y="24525"/>
                    <a:pt x="11223" y="24449"/>
                    <a:pt x="11211" y="24392"/>
                  </a:cubicBezTo>
                  <a:cubicBezTo>
                    <a:pt x="11008" y="23366"/>
                    <a:pt x="10780" y="22346"/>
                    <a:pt x="10565" y="21320"/>
                  </a:cubicBezTo>
                  <a:cubicBezTo>
                    <a:pt x="10134" y="19274"/>
                    <a:pt x="9703" y="17235"/>
                    <a:pt x="9254" y="15189"/>
                  </a:cubicBezTo>
                  <a:cubicBezTo>
                    <a:pt x="8810" y="13150"/>
                    <a:pt x="8354" y="11104"/>
                    <a:pt x="7841" y="9078"/>
                  </a:cubicBezTo>
                  <a:cubicBezTo>
                    <a:pt x="7746" y="8717"/>
                    <a:pt x="7683" y="8071"/>
                    <a:pt x="7531" y="7488"/>
                  </a:cubicBezTo>
                  <a:close/>
                  <a:moveTo>
                    <a:pt x="10146" y="1"/>
                  </a:moveTo>
                  <a:cubicBezTo>
                    <a:pt x="10001" y="1"/>
                    <a:pt x="9853" y="14"/>
                    <a:pt x="9703" y="40"/>
                  </a:cubicBezTo>
                  <a:cubicBezTo>
                    <a:pt x="8335" y="274"/>
                    <a:pt x="7037" y="1516"/>
                    <a:pt x="6321" y="2801"/>
                  </a:cubicBezTo>
                  <a:cubicBezTo>
                    <a:pt x="6304" y="2797"/>
                    <a:pt x="6287" y="2795"/>
                    <a:pt x="6269" y="2795"/>
                  </a:cubicBezTo>
                  <a:cubicBezTo>
                    <a:pt x="6133" y="2795"/>
                    <a:pt x="5980" y="2917"/>
                    <a:pt x="5985" y="3074"/>
                  </a:cubicBezTo>
                  <a:cubicBezTo>
                    <a:pt x="5985" y="3207"/>
                    <a:pt x="5992" y="3340"/>
                    <a:pt x="5998" y="3473"/>
                  </a:cubicBezTo>
                  <a:cubicBezTo>
                    <a:pt x="5979" y="3542"/>
                    <a:pt x="5947" y="3606"/>
                    <a:pt x="5928" y="3669"/>
                  </a:cubicBezTo>
                  <a:cubicBezTo>
                    <a:pt x="5593" y="4657"/>
                    <a:pt x="5567" y="6120"/>
                    <a:pt x="6315" y="6918"/>
                  </a:cubicBezTo>
                  <a:cubicBezTo>
                    <a:pt x="6372" y="7209"/>
                    <a:pt x="6429" y="7501"/>
                    <a:pt x="6486" y="7792"/>
                  </a:cubicBezTo>
                  <a:cubicBezTo>
                    <a:pt x="6663" y="8679"/>
                    <a:pt x="6847" y="9565"/>
                    <a:pt x="7043" y="10446"/>
                  </a:cubicBezTo>
                  <a:cubicBezTo>
                    <a:pt x="7423" y="12143"/>
                    <a:pt x="7810" y="13834"/>
                    <a:pt x="8196" y="15525"/>
                  </a:cubicBezTo>
                  <a:cubicBezTo>
                    <a:pt x="8361" y="16222"/>
                    <a:pt x="8513" y="16925"/>
                    <a:pt x="8658" y="17634"/>
                  </a:cubicBezTo>
                  <a:cubicBezTo>
                    <a:pt x="7683" y="17267"/>
                    <a:pt x="6442" y="17115"/>
                    <a:pt x="5890" y="16963"/>
                  </a:cubicBezTo>
                  <a:cubicBezTo>
                    <a:pt x="4858" y="16671"/>
                    <a:pt x="3807" y="16272"/>
                    <a:pt x="2977" y="15563"/>
                  </a:cubicBezTo>
                  <a:cubicBezTo>
                    <a:pt x="2553" y="15202"/>
                    <a:pt x="2255" y="14727"/>
                    <a:pt x="2109" y="14227"/>
                  </a:cubicBezTo>
                  <a:cubicBezTo>
                    <a:pt x="2103" y="14208"/>
                    <a:pt x="2103" y="14189"/>
                    <a:pt x="2097" y="14176"/>
                  </a:cubicBezTo>
                  <a:cubicBezTo>
                    <a:pt x="1862" y="13315"/>
                    <a:pt x="2090" y="12371"/>
                    <a:pt x="2888" y="11744"/>
                  </a:cubicBezTo>
                  <a:cubicBezTo>
                    <a:pt x="2999" y="11657"/>
                    <a:pt x="2939" y="11447"/>
                    <a:pt x="2801" y="11447"/>
                  </a:cubicBezTo>
                  <a:cubicBezTo>
                    <a:pt x="2789" y="11447"/>
                    <a:pt x="2775" y="11449"/>
                    <a:pt x="2762" y="11453"/>
                  </a:cubicBezTo>
                  <a:cubicBezTo>
                    <a:pt x="1438" y="11788"/>
                    <a:pt x="418" y="12833"/>
                    <a:pt x="241" y="14214"/>
                  </a:cubicBezTo>
                  <a:cubicBezTo>
                    <a:pt x="0" y="16019"/>
                    <a:pt x="1039" y="17716"/>
                    <a:pt x="2306" y="18901"/>
                  </a:cubicBezTo>
                  <a:cubicBezTo>
                    <a:pt x="3788" y="20294"/>
                    <a:pt x="5656" y="21225"/>
                    <a:pt x="7290" y="22416"/>
                  </a:cubicBezTo>
                  <a:cubicBezTo>
                    <a:pt x="8443" y="23252"/>
                    <a:pt x="9456" y="24233"/>
                    <a:pt x="10495" y="25196"/>
                  </a:cubicBezTo>
                  <a:cubicBezTo>
                    <a:pt x="10520" y="25278"/>
                    <a:pt x="10539" y="25361"/>
                    <a:pt x="10571" y="25443"/>
                  </a:cubicBezTo>
                  <a:cubicBezTo>
                    <a:pt x="10571" y="25604"/>
                    <a:pt x="10716" y="25687"/>
                    <a:pt x="10858" y="25687"/>
                  </a:cubicBezTo>
                  <a:cubicBezTo>
                    <a:pt x="10906" y="25687"/>
                    <a:pt x="10954" y="25678"/>
                    <a:pt x="10995" y="25658"/>
                  </a:cubicBezTo>
                  <a:cubicBezTo>
                    <a:pt x="11394" y="26013"/>
                    <a:pt x="11793" y="26361"/>
                    <a:pt x="12211" y="26691"/>
                  </a:cubicBezTo>
                  <a:cubicBezTo>
                    <a:pt x="12259" y="26730"/>
                    <a:pt x="12313" y="26747"/>
                    <a:pt x="12366" y="26747"/>
                  </a:cubicBezTo>
                  <a:cubicBezTo>
                    <a:pt x="12545" y="26747"/>
                    <a:pt x="12717" y="26553"/>
                    <a:pt x="12629" y="26368"/>
                  </a:cubicBezTo>
                  <a:cubicBezTo>
                    <a:pt x="12338" y="25747"/>
                    <a:pt x="12154" y="25050"/>
                    <a:pt x="11990" y="24360"/>
                  </a:cubicBezTo>
                  <a:cubicBezTo>
                    <a:pt x="11673" y="21377"/>
                    <a:pt x="10976" y="18369"/>
                    <a:pt x="10305" y="15468"/>
                  </a:cubicBezTo>
                  <a:cubicBezTo>
                    <a:pt x="9691" y="12814"/>
                    <a:pt x="9045" y="10085"/>
                    <a:pt x="8177" y="7482"/>
                  </a:cubicBezTo>
                  <a:cubicBezTo>
                    <a:pt x="8703" y="7418"/>
                    <a:pt x="9209" y="7203"/>
                    <a:pt x="9665" y="6899"/>
                  </a:cubicBezTo>
                  <a:lnTo>
                    <a:pt x="9665" y="6899"/>
                  </a:lnTo>
                  <a:cubicBezTo>
                    <a:pt x="9659" y="6950"/>
                    <a:pt x="9653" y="6994"/>
                    <a:pt x="9646" y="7038"/>
                  </a:cubicBezTo>
                  <a:cubicBezTo>
                    <a:pt x="9639" y="7094"/>
                    <a:pt x="9683" y="7124"/>
                    <a:pt x="9727" y="7124"/>
                  </a:cubicBezTo>
                  <a:cubicBezTo>
                    <a:pt x="9763" y="7124"/>
                    <a:pt x="9799" y="7103"/>
                    <a:pt x="9805" y="7057"/>
                  </a:cubicBezTo>
                  <a:cubicBezTo>
                    <a:pt x="9824" y="6962"/>
                    <a:pt x="9836" y="6867"/>
                    <a:pt x="9849" y="6779"/>
                  </a:cubicBezTo>
                  <a:cubicBezTo>
                    <a:pt x="9976" y="6684"/>
                    <a:pt x="10102" y="6582"/>
                    <a:pt x="10223" y="6475"/>
                  </a:cubicBezTo>
                  <a:cubicBezTo>
                    <a:pt x="10299" y="6411"/>
                    <a:pt x="10362" y="6354"/>
                    <a:pt x="10425" y="6297"/>
                  </a:cubicBezTo>
                  <a:cubicBezTo>
                    <a:pt x="11002" y="5753"/>
                    <a:pt x="11496" y="4999"/>
                    <a:pt x="11825" y="4182"/>
                  </a:cubicBezTo>
                  <a:cubicBezTo>
                    <a:pt x="12173" y="3422"/>
                    <a:pt x="12408" y="2561"/>
                    <a:pt x="12224" y="1820"/>
                  </a:cubicBezTo>
                  <a:cubicBezTo>
                    <a:pt x="12096" y="704"/>
                    <a:pt x="11215" y="1"/>
                    <a:pt x="10146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7525945">
              <a:off x="157868" y="3835609"/>
              <a:ext cx="800390" cy="1684206"/>
            </a:xfrm>
            <a:custGeom>
              <a:avLst/>
              <a:gdLst/>
              <a:ahLst/>
              <a:cxnLst/>
              <a:rect l="l" t="t" r="r" b="b"/>
              <a:pathLst>
                <a:path w="12712" h="26749" extrusionOk="0">
                  <a:moveTo>
                    <a:pt x="10008" y="766"/>
                  </a:moveTo>
                  <a:lnTo>
                    <a:pt x="10008" y="766"/>
                  </a:lnTo>
                  <a:cubicBezTo>
                    <a:pt x="9995" y="848"/>
                    <a:pt x="9982" y="931"/>
                    <a:pt x="9970" y="1013"/>
                  </a:cubicBezTo>
                  <a:cubicBezTo>
                    <a:pt x="9938" y="1051"/>
                    <a:pt x="9913" y="1095"/>
                    <a:pt x="9887" y="1140"/>
                  </a:cubicBezTo>
                  <a:cubicBezTo>
                    <a:pt x="9887" y="1121"/>
                    <a:pt x="9887" y="1102"/>
                    <a:pt x="9887" y="1083"/>
                  </a:cubicBezTo>
                  <a:cubicBezTo>
                    <a:pt x="9884" y="1012"/>
                    <a:pt x="9830" y="978"/>
                    <a:pt x="9773" y="978"/>
                  </a:cubicBezTo>
                  <a:cubicBezTo>
                    <a:pt x="9713" y="978"/>
                    <a:pt x="9650" y="1015"/>
                    <a:pt x="9640" y="1083"/>
                  </a:cubicBezTo>
                  <a:cubicBezTo>
                    <a:pt x="9634" y="1133"/>
                    <a:pt x="9628" y="1178"/>
                    <a:pt x="9621" y="1222"/>
                  </a:cubicBezTo>
                  <a:cubicBezTo>
                    <a:pt x="9621" y="1095"/>
                    <a:pt x="9609" y="969"/>
                    <a:pt x="9609" y="842"/>
                  </a:cubicBezTo>
                  <a:cubicBezTo>
                    <a:pt x="9742" y="804"/>
                    <a:pt x="9875" y="772"/>
                    <a:pt x="10008" y="766"/>
                  </a:cubicBezTo>
                  <a:close/>
                  <a:moveTo>
                    <a:pt x="8779" y="1247"/>
                  </a:moveTo>
                  <a:lnTo>
                    <a:pt x="8779" y="1247"/>
                  </a:lnTo>
                  <a:cubicBezTo>
                    <a:pt x="8741" y="1539"/>
                    <a:pt x="8709" y="1830"/>
                    <a:pt x="8678" y="2115"/>
                  </a:cubicBezTo>
                  <a:cubicBezTo>
                    <a:pt x="8659" y="1868"/>
                    <a:pt x="8640" y="1621"/>
                    <a:pt x="8608" y="1368"/>
                  </a:cubicBezTo>
                  <a:cubicBezTo>
                    <a:pt x="8665" y="1330"/>
                    <a:pt x="8722" y="1285"/>
                    <a:pt x="8779" y="1247"/>
                  </a:cubicBezTo>
                  <a:close/>
                  <a:moveTo>
                    <a:pt x="8127" y="1773"/>
                  </a:moveTo>
                  <a:cubicBezTo>
                    <a:pt x="8108" y="1995"/>
                    <a:pt x="8095" y="2216"/>
                    <a:pt x="8082" y="2432"/>
                  </a:cubicBezTo>
                  <a:cubicBezTo>
                    <a:pt x="8063" y="2261"/>
                    <a:pt x="8038" y="2090"/>
                    <a:pt x="8013" y="1912"/>
                  </a:cubicBezTo>
                  <a:cubicBezTo>
                    <a:pt x="8013" y="1906"/>
                    <a:pt x="8006" y="1893"/>
                    <a:pt x="8006" y="1887"/>
                  </a:cubicBezTo>
                  <a:cubicBezTo>
                    <a:pt x="8044" y="1849"/>
                    <a:pt x="8082" y="1811"/>
                    <a:pt x="8127" y="1773"/>
                  </a:cubicBezTo>
                  <a:close/>
                  <a:moveTo>
                    <a:pt x="10375" y="2888"/>
                  </a:moveTo>
                  <a:lnTo>
                    <a:pt x="10375" y="2888"/>
                  </a:lnTo>
                  <a:cubicBezTo>
                    <a:pt x="10350" y="3331"/>
                    <a:pt x="10324" y="3774"/>
                    <a:pt x="10280" y="4218"/>
                  </a:cubicBezTo>
                  <a:cubicBezTo>
                    <a:pt x="10274" y="4294"/>
                    <a:pt x="10261" y="4363"/>
                    <a:pt x="10248" y="4433"/>
                  </a:cubicBezTo>
                  <a:cubicBezTo>
                    <a:pt x="10267" y="4047"/>
                    <a:pt x="10293" y="3654"/>
                    <a:pt x="10324" y="3261"/>
                  </a:cubicBezTo>
                  <a:cubicBezTo>
                    <a:pt x="10337" y="3160"/>
                    <a:pt x="10350" y="3059"/>
                    <a:pt x="10362" y="2957"/>
                  </a:cubicBezTo>
                  <a:cubicBezTo>
                    <a:pt x="10362" y="2938"/>
                    <a:pt x="10369" y="2913"/>
                    <a:pt x="10375" y="2888"/>
                  </a:cubicBezTo>
                  <a:close/>
                  <a:moveTo>
                    <a:pt x="7804" y="4116"/>
                  </a:moveTo>
                  <a:cubicBezTo>
                    <a:pt x="7829" y="4585"/>
                    <a:pt x="7842" y="5054"/>
                    <a:pt x="7835" y="5529"/>
                  </a:cubicBezTo>
                  <a:cubicBezTo>
                    <a:pt x="7823" y="5060"/>
                    <a:pt x="7804" y="4591"/>
                    <a:pt x="7804" y="4116"/>
                  </a:cubicBezTo>
                  <a:close/>
                  <a:moveTo>
                    <a:pt x="9742" y="5776"/>
                  </a:moveTo>
                  <a:cubicBezTo>
                    <a:pt x="9748" y="5789"/>
                    <a:pt x="9748" y="5801"/>
                    <a:pt x="9754" y="5814"/>
                  </a:cubicBezTo>
                  <a:cubicBezTo>
                    <a:pt x="9748" y="5820"/>
                    <a:pt x="9742" y="5827"/>
                    <a:pt x="9735" y="5827"/>
                  </a:cubicBezTo>
                  <a:cubicBezTo>
                    <a:pt x="9742" y="5814"/>
                    <a:pt x="9742" y="5795"/>
                    <a:pt x="9742" y="5776"/>
                  </a:cubicBezTo>
                  <a:close/>
                  <a:moveTo>
                    <a:pt x="9571" y="4205"/>
                  </a:moveTo>
                  <a:cubicBezTo>
                    <a:pt x="9571" y="4344"/>
                    <a:pt x="9577" y="4484"/>
                    <a:pt x="9583" y="4623"/>
                  </a:cubicBezTo>
                  <a:cubicBezTo>
                    <a:pt x="9552" y="5067"/>
                    <a:pt x="9533" y="5510"/>
                    <a:pt x="9520" y="5953"/>
                  </a:cubicBezTo>
                  <a:cubicBezTo>
                    <a:pt x="9520" y="5972"/>
                    <a:pt x="9526" y="5991"/>
                    <a:pt x="9533" y="6004"/>
                  </a:cubicBezTo>
                  <a:cubicBezTo>
                    <a:pt x="9488" y="6042"/>
                    <a:pt x="9444" y="6080"/>
                    <a:pt x="9393" y="6118"/>
                  </a:cubicBezTo>
                  <a:cubicBezTo>
                    <a:pt x="9469" y="5478"/>
                    <a:pt x="9526" y="4845"/>
                    <a:pt x="9571" y="4205"/>
                  </a:cubicBezTo>
                  <a:close/>
                  <a:moveTo>
                    <a:pt x="7006" y="3654"/>
                  </a:moveTo>
                  <a:cubicBezTo>
                    <a:pt x="7012" y="3686"/>
                    <a:pt x="7012" y="3717"/>
                    <a:pt x="7012" y="3749"/>
                  </a:cubicBezTo>
                  <a:cubicBezTo>
                    <a:pt x="6993" y="4585"/>
                    <a:pt x="6999" y="5421"/>
                    <a:pt x="7025" y="6257"/>
                  </a:cubicBezTo>
                  <a:cubicBezTo>
                    <a:pt x="6993" y="6219"/>
                    <a:pt x="6955" y="6181"/>
                    <a:pt x="6923" y="6137"/>
                  </a:cubicBezTo>
                  <a:cubicBezTo>
                    <a:pt x="6930" y="5307"/>
                    <a:pt x="6955" y="4484"/>
                    <a:pt x="7006" y="3654"/>
                  </a:cubicBezTo>
                  <a:close/>
                  <a:moveTo>
                    <a:pt x="9349" y="1089"/>
                  </a:moveTo>
                  <a:cubicBezTo>
                    <a:pt x="9368" y="1881"/>
                    <a:pt x="9393" y="2666"/>
                    <a:pt x="9368" y="3464"/>
                  </a:cubicBezTo>
                  <a:cubicBezTo>
                    <a:pt x="9368" y="3477"/>
                    <a:pt x="9368" y="3489"/>
                    <a:pt x="9368" y="3502"/>
                  </a:cubicBezTo>
                  <a:cubicBezTo>
                    <a:pt x="9279" y="4427"/>
                    <a:pt x="9210" y="5352"/>
                    <a:pt x="9146" y="6276"/>
                  </a:cubicBezTo>
                  <a:cubicBezTo>
                    <a:pt x="9077" y="6321"/>
                    <a:pt x="9007" y="6359"/>
                    <a:pt x="8937" y="6397"/>
                  </a:cubicBezTo>
                  <a:cubicBezTo>
                    <a:pt x="9032" y="5409"/>
                    <a:pt x="9127" y="4427"/>
                    <a:pt x="9159" y="3439"/>
                  </a:cubicBezTo>
                  <a:cubicBezTo>
                    <a:pt x="9197" y="2951"/>
                    <a:pt x="9235" y="2457"/>
                    <a:pt x="9273" y="1969"/>
                  </a:cubicBezTo>
                  <a:cubicBezTo>
                    <a:pt x="9298" y="1678"/>
                    <a:pt x="9330" y="1380"/>
                    <a:pt x="9349" y="1089"/>
                  </a:cubicBezTo>
                  <a:close/>
                  <a:moveTo>
                    <a:pt x="8893" y="2349"/>
                  </a:moveTo>
                  <a:cubicBezTo>
                    <a:pt x="8912" y="2957"/>
                    <a:pt x="8893" y="3565"/>
                    <a:pt x="8868" y="4173"/>
                  </a:cubicBezTo>
                  <a:cubicBezTo>
                    <a:pt x="8811" y="4940"/>
                    <a:pt x="8754" y="5706"/>
                    <a:pt x="8690" y="6466"/>
                  </a:cubicBezTo>
                  <a:cubicBezTo>
                    <a:pt x="8690" y="6479"/>
                    <a:pt x="8697" y="6492"/>
                    <a:pt x="8697" y="6498"/>
                  </a:cubicBezTo>
                  <a:cubicBezTo>
                    <a:pt x="8646" y="6517"/>
                    <a:pt x="8595" y="6536"/>
                    <a:pt x="8545" y="6555"/>
                  </a:cubicBezTo>
                  <a:cubicBezTo>
                    <a:pt x="8551" y="6498"/>
                    <a:pt x="8551" y="6435"/>
                    <a:pt x="8557" y="6378"/>
                  </a:cubicBezTo>
                  <a:cubicBezTo>
                    <a:pt x="8583" y="6283"/>
                    <a:pt x="8595" y="6048"/>
                    <a:pt x="8602" y="5808"/>
                  </a:cubicBezTo>
                  <a:cubicBezTo>
                    <a:pt x="8640" y="5263"/>
                    <a:pt x="8678" y="4712"/>
                    <a:pt x="8697" y="4161"/>
                  </a:cubicBezTo>
                  <a:cubicBezTo>
                    <a:pt x="8703" y="4078"/>
                    <a:pt x="8709" y="3990"/>
                    <a:pt x="8722" y="3907"/>
                  </a:cubicBezTo>
                  <a:cubicBezTo>
                    <a:pt x="8773" y="3382"/>
                    <a:pt x="8830" y="2862"/>
                    <a:pt x="8893" y="2349"/>
                  </a:cubicBezTo>
                  <a:close/>
                  <a:moveTo>
                    <a:pt x="7436" y="6428"/>
                  </a:moveTo>
                  <a:cubicBezTo>
                    <a:pt x="7443" y="6454"/>
                    <a:pt x="7449" y="6485"/>
                    <a:pt x="7462" y="6517"/>
                  </a:cubicBezTo>
                  <a:cubicBezTo>
                    <a:pt x="7462" y="6530"/>
                    <a:pt x="7462" y="6549"/>
                    <a:pt x="7462" y="6568"/>
                  </a:cubicBezTo>
                  <a:cubicBezTo>
                    <a:pt x="7449" y="6561"/>
                    <a:pt x="7436" y="6561"/>
                    <a:pt x="7424" y="6555"/>
                  </a:cubicBezTo>
                  <a:cubicBezTo>
                    <a:pt x="7430" y="6511"/>
                    <a:pt x="7430" y="6466"/>
                    <a:pt x="7436" y="6428"/>
                  </a:cubicBezTo>
                  <a:close/>
                  <a:moveTo>
                    <a:pt x="8352" y="5932"/>
                  </a:moveTo>
                  <a:cubicBezTo>
                    <a:pt x="8342" y="6013"/>
                    <a:pt x="8342" y="6093"/>
                    <a:pt x="8342" y="6169"/>
                  </a:cubicBezTo>
                  <a:cubicBezTo>
                    <a:pt x="8329" y="6321"/>
                    <a:pt x="8323" y="6466"/>
                    <a:pt x="8317" y="6618"/>
                  </a:cubicBezTo>
                  <a:cubicBezTo>
                    <a:pt x="8298" y="6618"/>
                    <a:pt x="8279" y="6625"/>
                    <a:pt x="8260" y="6631"/>
                  </a:cubicBezTo>
                  <a:cubicBezTo>
                    <a:pt x="8296" y="6398"/>
                    <a:pt x="8321" y="6165"/>
                    <a:pt x="8352" y="5932"/>
                  </a:cubicBezTo>
                  <a:close/>
                  <a:moveTo>
                    <a:pt x="7094" y="7397"/>
                  </a:moveTo>
                  <a:cubicBezTo>
                    <a:pt x="7113" y="7404"/>
                    <a:pt x="7132" y="7410"/>
                    <a:pt x="7158" y="7416"/>
                  </a:cubicBezTo>
                  <a:cubicBezTo>
                    <a:pt x="7208" y="7663"/>
                    <a:pt x="7253" y="7929"/>
                    <a:pt x="7284" y="8170"/>
                  </a:cubicBezTo>
                  <a:cubicBezTo>
                    <a:pt x="7221" y="7910"/>
                    <a:pt x="7158" y="7657"/>
                    <a:pt x="7088" y="7397"/>
                  </a:cubicBezTo>
                  <a:close/>
                  <a:moveTo>
                    <a:pt x="1337" y="13452"/>
                  </a:moveTo>
                  <a:cubicBezTo>
                    <a:pt x="1350" y="13528"/>
                    <a:pt x="1356" y="13610"/>
                    <a:pt x="1369" y="13686"/>
                  </a:cubicBezTo>
                  <a:cubicBezTo>
                    <a:pt x="1350" y="13629"/>
                    <a:pt x="1337" y="13566"/>
                    <a:pt x="1318" y="13509"/>
                  </a:cubicBezTo>
                  <a:cubicBezTo>
                    <a:pt x="1325" y="13490"/>
                    <a:pt x="1331" y="13471"/>
                    <a:pt x="1337" y="13452"/>
                  </a:cubicBezTo>
                  <a:close/>
                  <a:moveTo>
                    <a:pt x="2009" y="12344"/>
                  </a:moveTo>
                  <a:cubicBezTo>
                    <a:pt x="1939" y="12489"/>
                    <a:pt x="1888" y="12635"/>
                    <a:pt x="1844" y="12781"/>
                  </a:cubicBezTo>
                  <a:cubicBezTo>
                    <a:pt x="1834" y="12778"/>
                    <a:pt x="1824" y="12777"/>
                    <a:pt x="1814" y="12777"/>
                  </a:cubicBezTo>
                  <a:cubicBezTo>
                    <a:pt x="1769" y="12777"/>
                    <a:pt x="1722" y="12800"/>
                    <a:pt x="1717" y="12857"/>
                  </a:cubicBezTo>
                  <a:cubicBezTo>
                    <a:pt x="1717" y="12869"/>
                    <a:pt x="1717" y="12876"/>
                    <a:pt x="1717" y="12882"/>
                  </a:cubicBezTo>
                  <a:cubicBezTo>
                    <a:pt x="1717" y="13015"/>
                    <a:pt x="1717" y="13142"/>
                    <a:pt x="1724" y="13275"/>
                  </a:cubicBezTo>
                  <a:cubicBezTo>
                    <a:pt x="1686" y="13287"/>
                    <a:pt x="1648" y="13325"/>
                    <a:pt x="1654" y="13370"/>
                  </a:cubicBezTo>
                  <a:cubicBezTo>
                    <a:pt x="1673" y="13534"/>
                    <a:pt x="1705" y="13693"/>
                    <a:pt x="1730" y="13851"/>
                  </a:cubicBezTo>
                  <a:cubicBezTo>
                    <a:pt x="1730" y="13889"/>
                    <a:pt x="1724" y="13927"/>
                    <a:pt x="1724" y="13965"/>
                  </a:cubicBezTo>
                  <a:cubicBezTo>
                    <a:pt x="1679" y="13876"/>
                    <a:pt x="1629" y="13788"/>
                    <a:pt x="1584" y="13699"/>
                  </a:cubicBezTo>
                  <a:cubicBezTo>
                    <a:pt x="1565" y="13553"/>
                    <a:pt x="1540" y="13414"/>
                    <a:pt x="1521" y="13268"/>
                  </a:cubicBezTo>
                  <a:cubicBezTo>
                    <a:pt x="1515" y="13218"/>
                    <a:pt x="1483" y="13192"/>
                    <a:pt x="1439" y="13186"/>
                  </a:cubicBezTo>
                  <a:cubicBezTo>
                    <a:pt x="1578" y="12876"/>
                    <a:pt x="1762" y="12591"/>
                    <a:pt x="2009" y="12344"/>
                  </a:cubicBezTo>
                  <a:close/>
                  <a:moveTo>
                    <a:pt x="1863" y="15390"/>
                  </a:moveTo>
                  <a:lnTo>
                    <a:pt x="1863" y="15390"/>
                  </a:lnTo>
                  <a:cubicBezTo>
                    <a:pt x="1926" y="15510"/>
                    <a:pt x="1996" y="15624"/>
                    <a:pt x="2059" y="15738"/>
                  </a:cubicBezTo>
                  <a:cubicBezTo>
                    <a:pt x="2015" y="15713"/>
                    <a:pt x="1964" y="15694"/>
                    <a:pt x="1920" y="15675"/>
                  </a:cubicBezTo>
                  <a:cubicBezTo>
                    <a:pt x="1901" y="15580"/>
                    <a:pt x="1882" y="15485"/>
                    <a:pt x="1863" y="15390"/>
                  </a:cubicBezTo>
                  <a:close/>
                  <a:moveTo>
                    <a:pt x="1831" y="14611"/>
                  </a:moveTo>
                  <a:cubicBezTo>
                    <a:pt x="2034" y="15048"/>
                    <a:pt x="2243" y="15491"/>
                    <a:pt x="2452" y="15928"/>
                  </a:cubicBezTo>
                  <a:cubicBezTo>
                    <a:pt x="2452" y="15928"/>
                    <a:pt x="2452" y="15935"/>
                    <a:pt x="2458" y="15935"/>
                  </a:cubicBezTo>
                  <a:cubicBezTo>
                    <a:pt x="2458" y="15941"/>
                    <a:pt x="2458" y="15941"/>
                    <a:pt x="2458" y="15941"/>
                  </a:cubicBezTo>
                  <a:lnTo>
                    <a:pt x="2452" y="15941"/>
                  </a:lnTo>
                  <a:cubicBezTo>
                    <a:pt x="2268" y="15643"/>
                    <a:pt x="2040" y="15339"/>
                    <a:pt x="1850" y="15054"/>
                  </a:cubicBezTo>
                  <a:cubicBezTo>
                    <a:pt x="1825" y="15016"/>
                    <a:pt x="1806" y="14978"/>
                    <a:pt x="1781" y="14940"/>
                  </a:cubicBezTo>
                  <a:cubicBezTo>
                    <a:pt x="1781" y="14921"/>
                    <a:pt x="1774" y="14909"/>
                    <a:pt x="1774" y="14890"/>
                  </a:cubicBezTo>
                  <a:cubicBezTo>
                    <a:pt x="1793" y="14795"/>
                    <a:pt x="1812" y="14706"/>
                    <a:pt x="1831" y="14611"/>
                  </a:cubicBezTo>
                  <a:close/>
                  <a:moveTo>
                    <a:pt x="2610" y="15903"/>
                  </a:moveTo>
                  <a:cubicBezTo>
                    <a:pt x="2655" y="15954"/>
                    <a:pt x="2693" y="16004"/>
                    <a:pt x="2731" y="16055"/>
                  </a:cubicBezTo>
                  <a:cubicBezTo>
                    <a:pt x="2762" y="16087"/>
                    <a:pt x="2794" y="16112"/>
                    <a:pt x="2826" y="16144"/>
                  </a:cubicBezTo>
                  <a:cubicBezTo>
                    <a:pt x="2762" y="16106"/>
                    <a:pt x="2699" y="16074"/>
                    <a:pt x="2636" y="16036"/>
                  </a:cubicBezTo>
                  <a:cubicBezTo>
                    <a:pt x="2623" y="16004"/>
                    <a:pt x="2617" y="15966"/>
                    <a:pt x="2604" y="15935"/>
                  </a:cubicBezTo>
                  <a:cubicBezTo>
                    <a:pt x="2610" y="15922"/>
                    <a:pt x="2610" y="15916"/>
                    <a:pt x="2610" y="15903"/>
                  </a:cubicBezTo>
                  <a:close/>
                  <a:moveTo>
                    <a:pt x="1154" y="14541"/>
                  </a:moveTo>
                  <a:lnTo>
                    <a:pt x="1154" y="14541"/>
                  </a:lnTo>
                  <a:cubicBezTo>
                    <a:pt x="1236" y="15111"/>
                    <a:pt x="1356" y="15681"/>
                    <a:pt x="1496" y="16239"/>
                  </a:cubicBezTo>
                  <a:lnTo>
                    <a:pt x="1470" y="16239"/>
                  </a:lnTo>
                  <a:cubicBezTo>
                    <a:pt x="1255" y="15707"/>
                    <a:pt x="1147" y="15118"/>
                    <a:pt x="1154" y="14541"/>
                  </a:cubicBezTo>
                  <a:close/>
                  <a:moveTo>
                    <a:pt x="2091" y="16074"/>
                  </a:moveTo>
                  <a:cubicBezTo>
                    <a:pt x="2123" y="16074"/>
                    <a:pt x="2205" y="16106"/>
                    <a:pt x="2287" y="16150"/>
                  </a:cubicBezTo>
                  <a:cubicBezTo>
                    <a:pt x="2313" y="16194"/>
                    <a:pt x="2338" y="16232"/>
                    <a:pt x="2357" y="16277"/>
                  </a:cubicBezTo>
                  <a:cubicBezTo>
                    <a:pt x="2268" y="16207"/>
                    <a:pt x="2186" y="16137"/>
                    <a:pt x="2091" y="16074"/>
                  </a:cubicBezTo>
                  <a:close/>
                  <a:moveTo>
                    <a:pt x="2579" y="16410"/>
                  </a:moveTo>
                  <a:cubicBezTo>
                    <a:pt x="2598" y="16435"/>
                    <a:pt x="2617" y="16460"/>
                    <a:pt x="2636" y="16486"/>
                  </a:cubicBezTo>
                  <a:cubicBezTo>
                    <a:pt x="2610" y="16467"/>
                    <a:pt x="2591" y="16448"/>
                    <a:pt x="2566" y="16429"/>
                  </a:cubicBezTo>
                  <a:lnTo>
                    <a:pt x="2572" y="16429"/>
                  </a:lnTo>
                  <a:cubicBezTo>
                    <a:pt x="2572" y="16422"/>
                    <a:pt x="2579" y="16416"/>
                    <a:pt x="2579" y="16410"/>
                  </a:cubicBezTo>
                  <a:close/>
                  <a:moveTo>
                    <a:pt x="2667" y="16346"/>
                  </a:moveTo>
                  <a:lnTo>
                    <a:pt x="2667" y="16346"/>
                  </a:lnTo>
                  <a:cubicBezTo>
                    <a:pt x="2959" y="16486"/>
                    <a:pt x="3250" y="16619"/>
                    <a:pt x="3535" y="16758"/>
                  </a:cubicBezTo>
                  <a:cubicBezTo>
                    <a:pt x="3636" y="16821"/>
                    <a:pt x="3731" y="16885"/>
                    <a:pt x="3833" y="16948"/>
                  </a:cubicBezTo>
                  <a:cubicBezTo>
                    <a:pt x="3978" y="17049"/>
                    <a:pt x="4124" y="17157"/>
                    <a:pt x="4270" y="17265"/>
                  </a:cubicBezTo>
                  <a:cubicBezTo>
                    <a:pt x="4263" y="17271"/>
                    <a:pt x="4263" y="17277"/>
                    <a:pt x="4257" y="17284"/>
                  </a:cubicBezTo>
                  <a:cubicBezTo>
                    <a:pt x="3883" y="17094"/>
                    <a:pt x="3478" y="16923"/>
                    <a:pt x="3142" y="16739"/>
                  </a:cubicBezTo>
                  <a:cubicBezTo>
                    <a:pt x="3035" y="16682"/>
                    <a:pt x="2908" y="16625"/>
                    <a:pt x="2788" y="16568"/>
                  </a:cubicBezTo>
                  <a:cubicBezTo>
                    <a:pt x="2762" y="16543"/>
                    <a:pt x="2743" y="16517"/>
                    <a:pt x="2724" y="16492"/>
                  </a:cubicBezTo>
                  <a:cubicBezTo>
                    <a:pt x="2718" y="16473"/>
                    <a:pt x="2712" y="16448"/>
                    <a:pt x="2699" y="16422"/>
                  </a:cubicBezTo>
                  <a:cubicBezTo>
                    <a:pt x="2693" y="16397"/>
                    <a:pt x="2680" y="16372"/>
                    <a:pt x="2667" y="16346"/>
                  </a:cubicBezTo>
                  <a:close/>
                  <a:moveTo>
                    <a:pt x="5125" y="17531"/>
                  </a:moveTo>
                  <a:lnTo>
                    <a:pt x="5125" y="17531"/>
                  </a:lnTo>
                  <a:cubicBezTo>
                    <a:pt x="5163" y="17543"/>
                    <a:pt x="5201" y="17556"/>
                    <a:pt x="5232" y="17569"/>
                  </a:cubicBezTo>
                  <a:cubicBezTo>
                    <a:pt x="5251" y="17588"/>
                    <a:pt x="5264" y="17607"/>
                    <a:pt x="5277" y="17632"/>
                  </a:cubicBezTo>
                  <a:cubicBezTo>
                    <a:pt x="5226" y="17594"/>
                    <a:pt x="5175" y="17562"/>
                    <a:pt x="5125" y="17531"/>
                  </a:cubicBezTo>
                  <a:close/>
                  <a:moveTo>
                    <a:pt x="3168" y="16910"/>
                  </a:moveTo>
                  <a:lnTo>
                    <a:pt x="3168" y="16910"/>
                  </a:lnTo>
                  <a:cubicBezTo>
                    <a:pt x="3598" y="17144"/>
                    <a:pt x="4035" y="17385"/>
                    <a:pt x="4466" y="17619"/>
                  </a:cubicBezTo>
                  <a:cubicBezTo>
                    <a:pt x="4631" y="17816"/>
                    <a:pt x="4789" y="18018"/>
                    <a:pt x="4954" y="18215"/>
                  </a:cubicBezTo>
                  <a:cubicBezTo>
                    <a:pt x="4612" y="17904"/>
                    <a:pt x="4257" y="17613"/>
                    <a:pt x="3890" y="17328"/>
                  </a:cubicBezTo>
                  <a:cubicBezTo>
                    <a:pt x="3868" y="17312"/>
                    <a:pt x="3846" y="17305"/>
                    <a:pt x="3825" y="17305"/>
                  </a:cubicBezTo>
                  <a:cubicBezTo>
                    <a:pt x="3773" y="17305"/>
                    <a:pt x="3728" y="17349"/>
                    <a:pt x="3719" y="17404"/>
                  </a:cubicBezTo>
                  <a:cubicBezTo>
                    <a:pt x="3541" y="17233"/>
                    <a:pt x="3351" y="17068"/>
                    <a:pt x="3168" y="16910"/>
                  </a:cubicBezTo>
                  <a:close/>
                  <a:moveTo>
                    <a:pt x="6227" y="17873"/>
                  </a:moveTo>
                  <a:cubicBezTo>
                    <a:pt x="6328" y="17987"/>
                    <a:pt x="6499" y="18120"/>
                    <a:pt x="6651" y="18240"/>
                  </a:cubicBezTo>
                  <a:cubicBezTo>
                    <a:pt x="6702" y="18335"/>
                    <a:pt x="6752" y="18424"/>
                    <a:pt x="6803" y="18512"/>
                  </a:cubicBezTo>
                  <a:cubicBezTo>
                    <a:pt x="6676" y="18367"/>
                    <a:pt x="6537" y="18227"/>
                    <a:pt x="6398" y="18094"/>
                  </a:cubicBezTo>
                  <a:cubicBezTo>
                    <a:pt x="6328" y="18012"/>
                    <a:pt x="6265" y="17936"/>
                    <a:pt x="6220" y="17873"/>
                  </a:cubicBezTo>
                  <a:close/>
                  <a:moveTo>
                    <a:pt x="8405" y="18595"/>
                  </a:moveTo>
                  <a:cubicBezTo>
                    <a:pt x="8412" y="18595"/>
                    <a:pt x="8418" y="18601"/>
                    <a:pt x="8424" y="18607"/>
                  </a:cubicBezTo>
                  <a:cubicBezTo>
                    <a:pt x="8431" y="18620"/>
                    <a:pt x="8431" y="18633"/>
                    <a:pt x="8437" y="18645"/>
                  </a:cubicBezTo>
                  <a:cubicBezTo>
                    <a:pt x="8424" y="18626"/>
                    <a:pt x="8412" y="18614"/>
                    <a:pt x="8405" y="18595"/>
                  </a:cubicBezTo>
                  <a:close/>
                  <a:moveTo>
                    <a:pt x="3123" y="17493"/>
                  </a:moveTo>
                  <a:cubicBezTo>
                    <a:pt x="3358" y="17676"/>
                    <a:pt x="3592" y="17860"/>
                    <a:pt x="3820" y="18056"/>
                  </a:cubicBezTo>
                  <a:cubicBezTo>
                    <a:pt x="4042" y="18278"/>
                    <a:pt x="4257" y="18506"/>
                    <a:pt x="4472" y="18721"/>
                  </a:cubicBezTo>
                  <a:cubicBezTo>
                    <a:pt x="4194" y="18487"/>
                    <a:pt x="3902" y="18265"/>
                    <a:pt x="3605" y="18050"/>
                  </a:cubicBezTo>
                  <a:cubicBezTo>
                    <a:pt x="3446" y="17866"/>
                    <a:pt x="3288" y="17676"/>
                    <a:pt x="3123" y="17493"/>
                  </a:cubicBezTo>
                  <a:close/>
                  <a:moveTo>
                    <a:pt x="7151" y="18139"/>
                  </a:moveTo>
                  <a:cubicBezTo>
                    <a:pt x="7234" y="18170"/>
                    <a:pt x="7322" y="18196"/>
                    <a:pt x="7405" y="18221"/>
                  </a:cubicBezTo>
                  <a:cubicBezTo>
                    <a:pt x="7468" y="18284"/>
                    <a:pt x="7525" y="18354"/>
                    <a:pt x="7582" y="18417"/>
                  </a:cubicBezTo>
                  <a:cubicBezTo>
                    <a:pt x="7709" y="18658"/>
                    <a:pt x="7842" y="18886"/>
                    <a:pt x="7981" y="19108"/>
                  </a:cubicBezTo>
                  <a:cubicBezTo>
                    <a:pt x="7709" y="18785"/>
                    <a:pt x="7430" y="18462"/>
                    <a:pt x="7151" y="18139"/>
                  </a:cubicBezTo>
                  <a:close/>
                  <a:moveTo>
                    <a:pt x="4681" y="18766"/>
                  </a:moveTo>
                  <a:cubicBezTo>
                    <a:pt x="4795" y="18905"/>
                    <a:pt x="4916" y="19044"/>
                    <a:pt x="5030" y="19184"/>
                  </a:cubicBezTo>
                  <a:cubicBezTo>
                    <a:pt x="4884" y="19057"/>
                    <a:pt x="4738" y="18930"/>
                    <a:pt x="4586" y="18810"/>
                  </a:cubicBezTo>
                  <a:lnTo>
                    <a:pt x="4586" y="18810"/>
                  </a:lnTo>
                  <a:cubicBezTo>
                    <a:pt x="4591" y="18811"/>
                    <a:pt x="4596" y="18811"/>
                    <a:pt x="4601" y="18811"/>
                  </a:cubicBezTo>
                  <a:cubicBezTo>
                    <a:pt x="4632" y="18811"/>
                    <a:pt x="4659" y="18793"/>
                    <a:pt x="4681" y="18766"/>
                  </a:cubicBezTo>
                  <a:close/>
                  <a:moveTo>
                    <a:pt x="7886" y="18481"/>
                  </a:moveTo>
                  <a:cubicBezTo>
                    <a:pt x="7924" y="18481"/>
                    <a:pt x="7981" y="18512"/>
                    <a:pt x="8082" y="18582"/>
                  </a:cubicBezTo>
                  <a:cubicBezTo>
                    <a:pt x="8247" y="18696"/>
                    <a:pt x="8399" y="18861"/>
                    <a:pt x="8551" y="19057"/>
                  </a:cubicBezTo>
                  <a:cubicBezTo>
                    <a:pt x="8583" y="19165"/>
                    <a:pt x="8614" y="19272"/>
                    <a:pt x="8646" y="19380"/>
                  </a:cubicBezTo>
                  <a:cubicBezTo>
                    <a:pt x="8405" y="19076"/>
                    <a:pt x="8152" y="18772"/>
                    <a:pt x="7886" y="18481"/>
                  </a:cubicBezTo>
                  <a:close/>
                  <a:moveTo>
                    <a:pt x="8864" y="19136"/>
                  </a:moveTo>
                  <a:cubicBezTo>
                    <a:pt x="8890" y="19136"/>
                    <a:pt x="8926" y="19151"/>
                    <a:pt x="8975" y="19184"/>
                  </a:cubicBezTo>
                  <a:cubicBezTo>
                    <a:pt x="9001" y="19317"/>
                    <a:pt x="9026" y="19450"/>
                    <a:pt x="9058" y="19576"/>
                  </a:cubicBezTo>
                  <a:cubicBezTo>
                    <a:pt x="8975" y="19456"/>
                    <a:pt x="8893" y="19329"/>
                    <a:pt x="8811" y="19209"/>
                  </a:cubicBezTo>
                  <a:cubicBezTo>
                    <a:pt x="8814" y="19162"/>
                    <a:pt x="8830" y="19136"/>
                    <a:pt x="8864" y="19136"/>
                  </a:cubicBezTo>
                  <a:close/>
                  <a:moveTo>
                    <a:pt x="8405" y="19386"/>
                  </a:moveTo>
                  <a:cubicBezTo>
                    <a:pt x="8564" y="19595"/>
                    <a:pt x="8728" y="19798"/>
                    <a:pt x="8880" y="20007"/>
                  </a:cubicBezTo>
                  <a:cubicBezTo>
                    <a:pt x="8893" y="20032"/>
                    <a:pt x="8899" y="20051"/>
                    <a:pt x="8912" y="20070"/>
                  </a:cubicBezTo>
                  <a:cubicBezTo>
                    <a:pt x="8735" y="19849"/>
                    <a:pt x="8564" y="19627"/>
                    <a:pt x="8405" y="19386"/>
                  </a:cubicBezTo>
                  <a:close/>
                  <a:moveTo>
                    <a:pt x="4187" y="18759"/>
                  </a:moveTo>
                  <a:cubicBezTo>
                    <a:pt x="4491" y="19006"/>
                    <a:pt x="4757" y="19228"/>
                    <a:pt x="4808" y="19266"/>
                  </a:cubicBezTo>
                  <a:cubicBezTo>
                    <a:pt x="5270" y="19665"/>
                    <a:pt x="5714" y="20089"/>
                    <a:pt x="6132" y="20526"/>
                  </a:cubicBezTo>
                  <a:cubicBezTo>
                    <a:pt x="5935" y="20393"/>
                    <a:pt x="5733" y="20267"/>
                    <a:pt x="5543" y="20140"/>
                  </a:cubicBezTo>
                  <a:cubicBezTo>
                    <a:pt x="5270" y="19969"/>
                    <a:pt x="4998" y="19792"/>
                    <a:pt x="4726" y="19614"/>
                  </a:cubicBezTo>
                  <a:cubicBezTo>
                    <a:pt x="4669" y="19570"/>
                    <a:pt x="4612" y="19526"/>
                    <a:pt x="4555" y="19481"/>
                  </a:cubicBezTo>
                  <a:cubicBezTo>
                    <a:pt x="4504" y="19431"/>
                    <a:pt x="4441" y="19367"/>
                    <a:pt x="4377" y="19298"/>
                  </a:cubicBezTo>
                  <a:lnTo>
                    <a:pt x="4377" y="19298"/>
                  </a:lnTo>
                  <a:cubicBezTo>
                    <a:pt x="4385" y="19299"/>
                    <a:pt x="4393" y="19300"/>
                    <a:pt x="4400" y="19300"/>
                  </a:cubicBezTo>
                  <a:cubicBezTo>
                    <a:pt x="4480" y="19300"/>
                    <a:pt x="4549" y="19214"/>
                    <a:pt x="4485" y="19133"/>
                  </a:cubicBezTo>
                  <a:cubicBezTo>
                    <a:pt x="4384" y="19006"/>
                    <a:pt x="4282" y="18886"/>
                    <a:pt x="4187" y="18759"/>
                  </a:cubicBezTo>
                  <a:close/>
                  <a:moveTo>
                    <a:pt x="9045" y="20830"/>
                  </a:moveTo>
                  <a:lnTo>
                    <a:pt x="9045" y="20830"/>
                  </a:lnTo>
                  <a:cubicBezTo>
                    <a:pt x="9127" y="20913"/>
                    <a:pt x="9203" y="21001"/>
                    <a:pt x="9286" y="21084"/>
                  </a:cubicBezTo>
                  <a:cubicBezTo>
                    <a:pt x="9343" y="21160"/>
                    <a:pt x="9400" y="21242"/>
                    <a:pt x="9457" y="21318"/>
                  </a:cubicBezTo>
                  <a:cubicBezTo>
                    <a:pt x="9476" y="21394"/>
                    <a:pt x="9495" y="21476"/>
                    <a:pt x="9507" y="21552"/>
                  </a:cubicBezTo>
                  <a:cubicBezTo>
                    <a:pt x="9355" y="21312"/>
                    <a:pt x="9203" y="21071"/>
                    <a:pt x="9045" y="20830"/>
                  </a:cubicBezTo>
                  <a:close/>
                  <a:moveTo>
                    <a:pt x="4175" y="17797"/>
                  </a:moveTo>
                  <a:lnTo>
                    <a:pt x="4175" y="17797"/>
                  </a:lnTo>
                  <a:cubicBezTo>
                    <a:pt x="4244" y="17860"/>
                    <a:pt x="4358" y="17974"/>
                    <a:pt x="4523" y="18113"/>
                  </a:cubicBezTo>
                  <a:cubicBezTo>
                    <a:pt x="5017" y="18531"/>
                    <a:pt x="5479" y="18975"/>
                    <a:pt x="5929" y="19437"/>
                  </a:cubicBezTo>
                  <a:cubicBezTo>
                    <a:pt x="5999" y="19513"/>
                    <a:pt x="6068" y="19589"/>
                    <a:pt x="6138" y="19665"/>
                  </a:cubicBezTo>
                  <a:cubicBezTo>
                    <a:pt x="6670" y="20311"/>
                    <a:pt x="7196" y="20957"/>
                    <a:pt x="7728" y="21603"/>
                  </a:cubicBezTo>
                  <a:cubicBezTo>
                    <a:pt x="7563" y="21489"/>
                    <a:pt x="7398" y="21369"/>
                    <a:pt x="7234" y="21261"/>
                  </a:cubicBezTo>
                  <a:cubicBezTo>
                    <a:pt x="7069" y="21090"/>
                    <a:pt x="6904" y="20919"/>
                    <a:pt x="6733" y="20761"/>
                  </a:cubicBezTo>
                  <a:cubicBezTo>
                    <a:pt x="5961" y="19899"/>
                    <a:pt x="5144" y="19070"/>
                    <a:pt x="4441" y="18132"/>
                  </a:cubicBezTo>
                  <a:cubicBezTo>
                    <a:pt x="4434" y="18120"/>
                    <a:pt x="4428" y="18113"/>
                    <a:pt x="4422" y="18101"/>
                  </a:cubicBezTo>
                  <a:cubicBezTo>
                    <a:pt x="4422" y="18088"/>
                    <a:pt x="4415" y="18075"/>
                    <a:pt x="4403" y="18063"/>
                  </a:cubicBezTo>
                  <a:cubicBezTo>
                    <a:pt x="4384" y="18044"/>
                    <a:pt x="4371" y="18031"/>
                    <a:pt x="4358" y="18018"/>
                  </a:cubicBezTo>
                  <a:cubicBezTo>
                    <a:pt x="4276" y="17917"/>
                    <a:pt x="4219" y="17841"/>
                    <a:pt x="4175" y="17797"/>
                  </a:cubicBezTo>
                  <a:close/>
                  <a:moveTo>
                    <a:pt x="4903" y="17860"/>
                  </a:moveTo>
                  <a:lnTo>
                    <a:pt x="4903" y="17860"/>
                  </a:lnTo>
                  <a:cubicBezTo>
                    <a:pt x="5011" y="17917"/>
                    <a:pt x="5118" y="17974"/>
                    <a:pt x="5220" y="18031"/>
                  </a:cubicBezTo>
                  <a:cubicBezTo>
                    <a:pt x="5232" y="18038"/>
                    <a:pt x="5244" y="18042"/>
                    <a:pt x="5255" y="18042"/>
                  </a:cubicBezTo>
                  <a:cubicBezTo>
                    <a:pt x="5298" y="18042"/>
                    <a:pt x="5325" y="17988"/>
                    <a:pt x="5315" y="17942"/>
                  </a:cubicBezTo>
                  <a:lnTo>
                    <a:pt x="5315" y="17942"/>
                  </a:lnTo>
                  <a:cubicBezTo>
                    <a:pt x="5536" y="18132"/>
                    <a:pt x="5726" y="18360"/>
                    <a:pt x="5923" y="18569"/>
                  </a:cubicBezTo>
                  <a:cubicBezTo>
                    <a:pt x="5948" y="18588"/>
                    <a:pt x="5967" y="18614"/>
                    <a:pt x="5986" y="18633"/>
                  </a:cubicBezTo>
                  <a:cubicBezTo>
                    <a:pt x="6917" y="19937"/>
                    <a:pt x="7880" y="21210"/>
                    <a:pt x="8880" y="22458"/>
                  </a:cubicBezTo>
                  <a:cubicBezTo>
                    <a:pt x="8773" y="22376"/>
                    <a:pt x="8665" y="22293"/>
                    <a:pt x="8564" y="22217"/>
                  </a:cubicBezTo>
                  <a:cubicBezTo>
                    <a:pt x="7873" y="21331"/>
                    <a:pt x="7164" y="20463"/>
                    <a:pt x="6404" y="19646"/>
                  </a:cubicBezTo>
                  <a:lnTo>
                    <a:pt x="5980" y="19127"/>
                  </a:lnTo>
                  <a:cubicBezTo>
                    <a:pt x="5733" y="18823"/>
                    <a:pt x="5093" y="18265"/>
                    <a:pt x="4903" y="17860"/>
                  </a:cubicBezTo>
                  <a:close/>
                  <a:moveTo>
                    <a:pt x="5646" y="17761"/>
                  </a:moveTo>
                  <a:cubicBezTo>
                    <a:pt x="5651" y="17761"/>
                    <a:pt x="5725" y="17837"/>
                    <a:pt x="5859" y="17904"/>
                  </a:cubicBezTo>
                  <a:cubicBezTo>
                    <a:pt x="6068" y="18006"/>
                    <a:pt x="6271" y="18202"/>
                    <a:pt x="6461" y="18424"/>
                  </a:cubicBezTo>
                  <a:cubicBezTo>
                    <a:pt x="7582" y="19988"/>
                    <a:pt x="8722" y="21540"/>
                    <a:pt x="9881" y="23072"/>
                  </a:cubicBezTo>
                  <a:cubicBezTo>
                    <a:pt x="9906" y="23167"/>
                    <a:pt x="9932" y="23256"/>
                    <a:pt x="9957" y="23351"/>
                  </a:cubicBezTo>
                  <a:cubicBezTo>
                    <a:pt x="9932" y="23326"/>
                    <a:pt x="9913" y="23307"/>
                    <a:pt x="9887" y="23288"/>
                  </a:cubicBezTo>
                  <a:cubicBezTo>
                    <a:pt x="9007" y="21907"/>
                    <a:pt x="8032" y="20590"/>
                    <a:pt x="6949" y="19361"/>
                  </a:cubicBezTo>
                  <a:cubicBezTo>
                    <a:pt x="6638" y="19006"/>
                    <a:pt x="6303" y="18582"/>
                    <a:pt x="5929" y="18202"/>
                  </a:cubicBezTo>
                  <a:cubicBezTo>
                    <a:pt x="5910" y="18177"/>
                    <a:pt x="5897" y="18151"/>
                    <a:pt x="5885" y="18126"/>
                  </a:cubicBezTo>
                  <a:cubicBezTo>
                    <a:pt x="5718" y="17848"/>
                    <a:pt x="5642" y="17761"/>
                    <a:pt x="5646" y="17761"/>
                  </a:cubicBezTo>
                  <a:close/>
                  <a:moveTo>
                    <a:pt x="7525" y="7486"/>
                  </a:moveTo>
                  <a:lnTo>
                    <a:pt x="7525" y="7486"/>
                  </a:lnTo>
                  <a:cubicBezTo>
                    <a:pt x="7601" y="7499"/>
                    <a:pt x="7677" y="7499"/>
                    <a:pt x="7747" y="7505"/>
                  </a:cubicBezTo>
                  <a:cubicBezTo>
                    <a:pt x="8602" y="10380"/>
                    <a:pt x="9514" y="13218"/>
                    <a:pt x="10185" y="16156"/>
                  </a:cubicBezTo>
                  <a:cubicBezTo>
                    <a:pt x="10552" y="17746"/>
                    <a:pt x="10882" y="19348"/>
                    <a:pt x="11173" y="20951"/>
                  </a:cubicBezTo>
                  <a:cubicBezTo>
                    <a:pt x="11319" y="21755"/>
                    <a:pt x="11458" y="22559"/>
                    <a:pt x="11585" y="23364"/>
                  </a:cubicBezTo>
                  <a:cubicBezTo>
                    <a:pt x="11654" y="23801"/>
                    <a:pt x="11737" y="24244"/>
                    <a:pt x="11794" y="24681"/>
                  </a:cubicBezTo>
                  <a:cubicBezTo>
                    <a:pt x="11818" y="24874"/>
                    <a:pt x="11968" y="25273"/>
                    <a:pt x="11852" y="25273"/>
                  </a:cubicBezTo>
                  <a:cubicBezTo>
                    <a:pt x="11846" y="25273"/>
                    <a:pt x="11839" y="25272"/>
                    <a:pt x="11832" y="25270"/>
                  </a:cubicBezTo>
                  <a:cubicBezTo>
                    <a:pt x="11648" y="25048"/>
                    <a:pt x="11458" y="24827"/>
                    <a:pt x="11255" y="24611"/>
                  </a:cubicBezTo>
                  <a:cubicBezTo>
                    <a:pt x="11236" y="24529"/>
                    <a:pt x="11217" y="24453"/>
                    <a:pt x="11205" y="24390"/>
                  </a:cubicBezTo>
                  <a:cubicBezTo>
                    <a:pt x="11002" y="23364"/>
                    <a:pt x="10780" y="22344"/>
                    <a:pt x="10565" y="21324"/>
                  </a:cubicBezTo>
                  <a:cubicBezTo>
                    <a:pt x="10128" y="19279"/>
                    <a:pt x="9697" y="17233"/>
                    <a:pt x="9248" y="15187"/>
                  </a:cubicBezTo>
                  <a:cubicBezTo>
                    <a:pt x="8804" y="13148"/>
                    <a:pt x="8348" y="11102"/>
                    <a:pt x="7835" y="9076"/>
                  </a:cubicBezTo>
                  <a:cubicBezTo>
                    <a:pt x="7740" y="8715"/>
                    <a:pt x="7677" y="8069"/>
                    <a:pt x="7525" y="7486"/>
                  </a:cubicBezTo>
                  <a:close/>
                  <a:moveTo>
                    <a:pt x="10130" y="1"/>
                  </a:moveTo>
                  <a:cubicBezTo>
                    <a:pt x="9989" y="1"/>
                    <a:pt x="9844" y="13"/>
                    <a:pt x="9697" y="38"/>
                  </a:cubicBezTo>
                  <a:cubicBezTo>
                    <a:pt x="8329" y="278"/>
                    <a:pt x="7031" y="1513"/>
                    <a:pt x="6315" y="2805"/>
                  </a:cubicBezTo>
                  <a:cubicBezTo>
                    <a:pt x="6296" y="2800"/>
                    <a:pt x="6276" y="2797"/>
                    <a:pt x="6256" y="2797"/>
                  </a:cubicBezTo>
                  <a:cubicBezTo>
                    <a:pt x="6122" y="2797"/>
                    <a:pt x="5974" y="2918"/>
                    <a:pt x="5980" y="3078"/>
                  </a:cubicBezTo>
                  <a:cubicBezTo>
                    <a:pt x="5980" y="3211"/>
                    <a:pt x="5992" y="3344"/>
                    <a:pt x="5999" y="3477"/>
                  </a:cubicBezTo>
                  <a:cubicBezTo>
                    <a:pt x="5973" y="3540"/>
                    <a:pt x="5948" y="3603"/>
                    <a:pt x="5923" y="3667"/>
                  </a:cubicBezTo>
                  <a:cubicBezTo>
                    <a:pt x="5587" y="4655"/>
                    <a:pt x="5562" y="6118"/>
                    <a:pt x="6309" y="6916"/>
                  </a:cubicBezTo>
                  <a:cubicBezTo>
                    <a:pt x="6366" y="7207"/>
                    <a:pt x="6429" y="7499"/>
                    <a:pt x="6486" y="7790"/>
                  </a:cubicBezTo>
                  <a:cubicBezTo>
                    <a:pt x="6657" y="8677"/>
                    <a:pt x="6841" y="9563"/>
                    <a:pt x="7037" y="10444"/>
                  </a:cubicBezTo>
                  <a:cubicBezTo>
                    <a:pt x="7417" y="12141"/>
                    <a:pt x="7804" y="13832"/>
                    <a:pt x="8190" y="15529"/>
                  </a:cubicBezTo>
                  <a:cubicBezTo>
                    <a:pt x="8355" y="16220"/>
                    <a:pt x="8507" y="16929"/>
                    <a:pt x="8659" y="17632"/>
                  </a:cubicBezTo>
                  <a:cubicBezTo>
                    <a:pt x="7677" y="17271"/>
                    <a:pt x="6436" y="17119"/>
                    <a:pt x="5885" y="16961"/>
                  </a:cubicBezTo>
                  <a:cubicBezTo>
                    <a:pt x="4852" y="16669"/>
                    <a:pt x="3801" y="16270"/>
                    <a:pt x="2971" y="15567"/>
                  </a:cubicBezTo>
                  <a:cubicBezTo>
                    <a:pt x="2547" y="15200"/>
                    <a:pt x="2249" y="14731"/>
                    <a:pt x="2104" y="14225"/>
                  </a:cubicBezTo>
                  <a:cubicBezTo>
                    <a:pt x="2104" y="14212"/>
                    <a:pt x="2097" y="14193"/>
                    <a:pt x="2091" y="14174"/>
                  </a:cubicBezTo>
                  <a:cubicBezTo>
                    <a:pt x="1863" y="13313"/>
                    <a:pt x="2085" y="12369"/>
                    <a:pt x="2883" y="11748"/>
                  </a:cubicBezTo>
                  <a:cubicBezTo>
                    <a:pt x="2993" y="11661"/>
                    <a:pt x="2933" y="11445"/>
                    <a:pt x="2794" y="11445"/>
                  </a:cubicBezTo>
                  <a:cubicBezTo>
                    <a:pt x="2782" y="11445"/>
                    <a:pt x="2769" y="11447"/>
                    <a:pt x="2756" y="11451"/>
                  </a:cubicBezTo>
                  <a:cubicBezTo>
                    <a:pt x="1439" y="11793"/>
                    <a:pt x="419" y="12831"/>
                    <a:pt x="235" y="14212"/>
                  </a:cubicBezTo>
                  <a:cubicBezTo>
                    <a:pt x="1" y="16017"/>
                    <a:pt x="1040" y="17714"/>
                    <a:pt x="2306" y="18905"/>
                  </a:cubicBezTo>
                  <a:cubicBezTo>
                    <a:pt x="3782" y="20292"/>
                    <a:pt x="5650" y="21223"/>
                    <a:pt x="7284" y="22414"/>
                  </a:cubicBezTo>
                  <a:cubicBezTo>
                    <a:pt x="8437" y="23256"/>
                    <a:pt x="9450" y="24238"/>
                    <a:pt x="10489" y="25194"/>
                  </a:cubicBezTo>
                  <a:cubicBezTo>
                    <a:pt x="10514" y="25276"/>
                    <a:pt x="10540" y="25359"/>
                    <a:pt x="10565" y="25441"/>
                  </a:cubicBezTo>
                  <a:cubicBezTo>
                    <a:pt x="10570" y="25602"/>
                    <a:pt x="10712" y="25685"/>
                    <a:pt x="10853" y="25685"/>
                  </a:cubicBezTo>
                  <a:cubicBezTo>
                    <a:pt x="10900" y="25685"/>
                    <a:pt x="10948" y="25675"/>
                    <a:pt x="10989" y="25656"/>
                  </a:cubicBezTo>
                  <a:cubicBezTo>
                    <a:pt x="11388" y="26011"/>
                    <a:pt x="11787" y="26359"/>
                    <a:pt x="12205" y="26695"/>
                  </a:cubicBezTo>
                  <a:cubicBezTo>
                    <a:pt x="12254" y="26732"/>
                    <a:pt x="12308" y="26748"/>
                    <a:pt x="12360" y="26748"/>
                  </a:cubicBezTo>
                  <a:cubicBezTo>
                    <a:pt x="12542" y="26748"/>
                    <a:pt x="12712" y="26557"/>
                    <a:pt x="12623" y="26366"/>
                  </a:cubicBezTo>
                  <a:cubicBezTo>
                    <a:pt x="12332" y="25751"/>
                    <a:pt x="12148" y="25048"/>
                    <a:pt x="11984" y="24358"/>
                  </a:cubicBezTo>
                  <a:cubicBezTo>
                    <a:pt x="11673" y="21375"/>
                    <a:pt x="10977" y="18373"/>
                    <a:pt x="10299" y="15472"/>
                  </a:cubicBezTo>
                  <a:cubicBezTo>
                    <a:pt x="9685" y="12819"/>
                    <a:pt x="9039" y="10089"/>
                    <a:pt x="8171" y="7480"/>
                  </a:cubicBezTo>
                  <a:cubicBezTo>
                    <a:pt x="8697" y="7416"/>
                    <a:pt x="9203" y="7201"/>
                    <a:pt x="9659" y="6903"/>
                  </a:cubicBezTo>
                  <a:lnTo>
                    <a:pt x="9659" y="6903"/>
                  </a:lnTo>
                  <a:cubicBezTo>
                    <a:pt x="9653" y="6948"/>
                    <a:pt x="9647" y="6992"/>
                    <a:pt x="9640" y="7036"/>
                  </a:cubicBezTo>
                  <a:cubicBezTo>
                    <a:pt x="9633" y="7092"/>
                    <a:pt x="9678" y="7122"/>
                    <a:pt x="9722" y="7122"/>
                  </a:cubicBezTo>
                  <a:cubicBezTo>
                    <a:pt x="9759" y="7122"/>
                    <a:pt x="9796" y="7101"/>
                    <a:pt x="9805" y="7055"/>
                  </a:cubicBezTo>
                  <a:cubicBezTo>
                    <a:pt x="9818" y="6960"/>
                    <a:pt x="9830" y="6872"/>
                    <a:pt x="9843" y="6777"/>
                  </a:cubicBezTo>
                  <a:cubicBezTo>
                    <a:pt x="9970" y="6682"/>
                    <a:pt x="10096" y="6580"/>
                    <a:pt x="10217" y="6473"/>
                  </a:cubicBezTo>
                  <a:cubicBezTo>
                    <a:pt x="10293" y="6416"/>
                    <a:pt x="10356" y="6352"/>
                    <a:pt x="10419" y="6295"/>
                  </a:cubicBezTo>
                  <a:cubicBezTo>
                    <a:pt x="10996" y="5757"/>
                    <a:pt x="11490" y="4997"/>
                    <a:pt x="11819" y="4180"/>
                  </a:cubicBezTo>
                  <a:cubicBezTo>
                    <a:pt x="12167" y="3420"/>
                    <a:pt x="12402" y="2558"/>
                    <a:pt x="12218" y="1817"/>
                  </a:cubicBezTo>
                  <a:cubicBezTo>
                    <a:pt x="12089" y="704"/>
                    <a:pt x="11204" y="1"/>
                    <a:pt x="1013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32925" y="3675828"/>
              <a:ext cx="1260887" cy="1509778"/>
            </a:xfrm>
            <a:custGeom>
              <a:avLst/>
              <a:gdLst/>
              <a:ahLst/>
              <a:cxnLst/>
              <a:rect l="l" t="t" r="r" b="b"/>
              <a:pathLst>
                <a:path w="20026" h="23979" extrusionOk="0">
                  <a:moveTo>
                    <a:pt x="15162" y="1682"/>
                  </a:moveTo>
                  <a:cubicBezTo>
                    <a:pt x="15397" y="2696"/>
                    <a:pt x="15251" y="3810"/>
                    <a:pt x="15118" y="4862"/>
                  </a:cubicBezTo>
                  <a:cubicBezTo>
                    <a:pt x="15105" y="4076"/>
                    <a:pt x="15086" y="3285"/>
                    <a:pt x="15067" y="2499"/>
                  </a:cubicBezTo>
                  <a:cubicBezTo>
                    <a:pt x="15080" y="2227"/>
                    <a:pt x="15086" y="1955"/>
                    <a:pt x="15099" y="1689"/>
                  </a:cubicBezTo>
                  <a:cubicBezTo>
                    <a:pt x="15118" y="1689"/>
                    <a:pt x="15137" y="1689"/>
                    <a:pt x="15162" y="1682"/>
                  </a:cubicBezTo>
                  <a:close/>
                  <a:moveTo>
                    <a:pt x="14523" y="4121"/>
                  </a:moveTo>
                  <a:cubicBezTo>
                    <a:pt x="14523" y="4532"/>
                    <a:pt x="14516" y="4950"/>
                    <a:pt x="14516" y="5362"/>
                  </a:cubicBezTo>
                  <a:cubicBezTo>
                    <a:pt x="14485" y="5368"/>
                    <a:pt x="14459" y="5368"/>
                    <a:pt x="14434" y="5368"/>
                  </a:cubicBezTo>
                  <a:cubicBezTo>
                    <a:pt x="14459" y="4950"/>
                    <a:pt x="14491" y="4539"/>
                    <a:pt x="14523" y="4121"/>
                  </a:cubicBezTo>
                  <a:close/>
                  <a:moveTo>
                    <a:pt x="14371" y="973"/>
                  </a:moveTo>
                  <a:cubicBezTo>
                    <a:pt x="14415" y="1005"/>
                    <a:pt x="14466" y="1036"/>
                    <a:pt x="14516" y="1074"/>
                  </a:cubicBezTo>
                  <a:cubicBezTo>
                    <a:pt x="14250" y="2512"/>
                    <a:pt x="14098" y="3956"/>
                    <a:pt x="14022" y="5406"/>
                  </a:cubicBezTo>
                  <a:cubicBezTo>
                    <a:pt x="14003" y="5406"/>
                    <a:pt x="13984" y="5406"/>
                    <a:pt x="13965" y="5413"/>
                  </a:cubicBezTo>
                  <a:cubicBezTo>
                    <a:pt x="14048" y="3918"/>
                    <a:pt x="14244" y="2455"/>
                    <a:pt x="14371" y="973"/>
                  </a:cubicBezTo>
                  <a:close/>
                  <a:moveTo>
                    <a:pt x="19583" y="5375"/>
                  </a:moveTo>
                  <a:cubicBezTo>
                    <a:pt x="19602" y="5438"/>
                    <a:pt x="19615" y="5527"/>
                    <a:pt x="19621" y="5628"/>
                  </a:cubicBezTo>
                  <a:cubicBezTo>
                    <a:pt x="19607" y="5625"/>
                    <a:pt x="19593" y="5623"/>
                    <a:pt x="19578" y="5623"/>
                  </a:cubicBezTo>
                  <a:cubicBezTo>
                    <a:pt x="19531" y="5623"/>
                    <a:pt x="19479" y="5639"/>
                    <a:pt x="19431" y="5672"/>
                  </a:cubicBezTo>
                  <a:cubicBezTo>
                    <a:pt x="19418" y="5685"/>
                    <a:pt x="19406" y="5698"/>
                    <a:pt x="19387" y="5710"/>
                  </a:cubicBezTo>
                  <a:cubicBezTo>
                    <a:pt x="19374" y="5622"/>
                    <a:pt x="19368" y="5533"/>
                    <a:pt x="19355" y="5444"/>
                  </a:cubicBezTo>
                  <a:cubicBezTo>
                    <a:pt x="19431" y="5419"/>
                    <a:pt x="19507" y="5394"/>
                    <a:pt x="19583" y="5375"/>
                  </a:cubicBezTo>
                  <a:close/>
                  <a:moveTo>
                    <a:pt x="6562" y="2442"/>
                  </a:moveTo>
                  <a:cubicBezTo>
                    <a:pt x="6543" y="3139"/>
                    <a:pt x="6524" y="3836"/>
                    <a:pt x="6511" y="4532"/>
                  </a:cubicBezTo>
                  <a:cubicBezTo>
                    <a:pt x="6492" y="5064"/>
                    <a:pt x="6479" y="5590"/>
                    <a:pt x="6460" y="6122"/>
                  </a:cubicBezTo>
                  <a:cubicBezTo>
                    <a:pt x="6410" y="6128"/>
                    <a:pt x="6353" y="6135"/>
                    <a:pt x="6296" y="6141"/>
                  </a:cubicBezTo>
                  <a:cubicBezTo>
                    <a:pt x="6378" y="4906"/>
                    <a:pt x="6460" y="3677"/>
                    <a:pt x="6562" y="2442"/>
                  </a:cubicBezTo>
                  <a:close/>
                  <a:moveTo>
                    <a:pt x="15910" y="6299"/>
                  </a:moveTo>
                  <a:cubicBezTo>
                    <a:pt x="15785" y="6323"/>
                    <a:pt x="15659" y="6347"/>
                    <a:pt x="15534" y="6365"/>
                  </a:cubicBezTo>
                  <a:lnTo>
                    <a:pt x="15534" y="6365"/>
                  </a:lnTo>
                  <a:cubicBezTo>
                    <a:pt x="15543" y="6363"/>
                    <a:pt x="15551" y="6360"/>
                    <a:pt x="15561" y="6356"/>
                  </a:cubicBezTo>
                  <a:cubicBezTo>
                    <a:pt x="15656" y="6337"/>
                    <a:pt x="15745" y="6318"/>
                    <a:pt x="15834" y="6299"/>
                  </a:cubicBezTo>
                  <a:close/>
                  <a:moveTo>
                    <a:pt x="19102" y="5514"/>
                  </a:moveTo>
                  <a:cubicBezTo>
                    <a:pt x="19114" y="5660"/>
                    <a:pt x="19127" y="5805"/>
                    <a:pt x="19133" y="5945"/>
                  </a:cubicBezTo>
                  <a:cubicBezTo>
                    <a:pt x="19007" y="6078"/>
                    <a:pt x="18899" y="6217"/>
                    <a:pt x="18810" y="6375"/>
                  </a:cubicBezTo>
                  <a:cubicBezTo>
                    <a:pt x="18810" y="6369"/>
                    <a:pt x="18810" y="6369"/>
                    <a:pt x="18810" y="6363"/>
                  </a:cubicBezTo>
                  <a:cubicBezTo>
                    <a:pt x="18810" y="6363"/>
                    <a:pt x="18810" y="6363"/>
                    <a:pt x="18810" y="6356"/>
                  </a:cubicBezTo>
                  <a:cubicBezTo>
                    <a:pt x="18867" y="6261"/>
                    <a:pt x="18823" y="6116"/>
                    <a:pt x="18722" y="6065"/>
                  </a:cubicBezTo>
                  <a:cubicBezTo>
                    <a:pt x="18804" y="6046"/>
                    <a:pt x="18886" y="6014"/>
                    <a:pt x="18969" y="5995"/>
                  </a:cubicBezTo>
                  <a:cubicBezTo>
                    <a:pt x="19184" y="5932"/>
                    <a:pt x="19152" y="5615"/>
                    <a:pt x="18962" y="5609"/>
                  </a:cubicBezTo>
                  <a:cubicBezTo>
                    <a:pt x="18962" y="5590"/>
                    <a:pt x="18962" y="5577"/>
                    <a:pt x="18956" y="5558"/>
                  </a:cubicBezTo>
                  <a:cubicBezTo>
                    <a:pt x="19007" y="5546"/>
                    <a:pt x="19057" y="5533"/>
                    <a:pt x="19102" y="5514"/>
                  </a:cubicBezTo>
                  <a:close/>
                  <a:moveTo>
                    <a:pt x="18633" y="6458"/>
                  </a:moveTo>
                  <a:lnTo>
                    <a:pt x="18633" y="6458"/>
                  </a:lnTo>
                  <a:cubicBezTo>
                    <a:pt x="18627" y="6483"/>
                    <a:pt x="18627" y="6502"/>
                    <a:pt x="18620" y="6521"/>
                  </a:cubicBezTo>
                  <a:cubicBezTo>
                    <a:pt x="18468" y="6559"/>
                    <a:pt x="18310" y="6603"/>
                    <a:pt x="18158" y="6641"/>
                  </a:cubicBezTo>
                  <a:cubicBezTo>
                    <a:pt x="18316" y="6584"/>
                    <a:pt x="18475" y="6521"/>
                    <a:pt x="18633" y="6458"/>
                  </a:cubicBezTo>
                  <a:close/>
                  <a:moveTo>
                    <a:pt x="15447" y="6755"/>
                  </a:moveTo>
                  <a:lnTo>
                    <a:pt x="15447" y="6755"/>
                  </a:lnTo>
                  <a:cubicBezTo>
                    <a:pt x="15416" y="6768"/>
                    <a:pt x="15384" y="6781"/>
                    <a:pt x="15352" y="6793"/>
                  </a:cubicBezTo>
                  <a:cubicBezTo>
                    <a:pt x="15352" y="6787"/>
                    <a:pt x="15352" y="6781"/>
                    <a:pt x="15352" y="6768"/>
                  </a:cubicBezTo>
                  <a:cubicBezTo>
                    <a:pt x="15384" y="6768"/>
                    <a:pt x="15416" y="6762"/>
                    <a:pt x="15447" y="6755"/>
                  </a:cubicBezTo>
                  <a:close/>
                  <a:moveTo>
                    <a:pt x="13959" y="7344"/>
                  </a:moveTo>
                  <a:lnTo>
                    <a:pt x="13959" y="7344"/>
                  </a:lnTo>
                  <a:cubicBezTo>
                    <a:pt x="13940" y="7357"/>
                    <a:pt x="13921" y="7376"/>
                    <a:pt x="13908" y="7401"/>
                  </a:cubicBezTo>
                  <a:cubicBezTo>
                    <a:pt x="13908" y="7389"/>
                    <a:pt x="13908" y="7370"/>
                    <a:pt x="13908" y="7357"/>
                  </a:cubicBezTo>
                  <a:cubicBezTo>
                    <a:pt x="13927" y="7351"/>
                    <a:pt x="13946" y="7351"/>
                    <a:pt x="13959" y="7344"/>
                  </a:cubicBezTo>
                  <a:close/>
                  <a:moveTo>
                    <a:pt x="10412" y="6698"/>
                  </a:moveTo>
                  <a:lnTo>
                    <a:pt x="10412" y="6698"/>
                  </a:lnTo>
                  <a:cubicBezTo>
                    <a:pt x="10191" y="6768"/>
                    <a:pt x="9969" y="6831"/>
                    <a:pt x="9754" y="6907"/>
                  </a:cubicBezTo>
                  <a:cubicBezTo>
                    <a:pt x="8937" y="7091"/>
                    <a:pt x="8113" y="7268"/>
                    <a:pt x="7290" y="7420"/>
                  </a:cubicBezTo>
                  <a:cubicBezTo>
                    <a:pt x="7397" y="7370"/>
                    <a:pt x="7339" y="7209"/>
                    <a:pt x="7232" y="7209"/>
                  </a:cubicBezTo>
                  <a:cubicBezTo>
                    <a:pt x="7218" y="7209"/>
                    <a:pt x="7204" y="7212"/>
                    <a:pt x="7189" y="7218"/>
                  </a:cubicBezTo>
                  <a:cubicBezTo>
                    <a:pt x="7011" y="7287"/>
                    <a:pt x="6834" y="7357"/>
                    <a:pt x="6657" y="7427"/>
                  </a:cubicBezTo>
                  <a:cubicBezTo>
                    <a:pt x="6657" y="7401"/>
                    <a:pt x="6663" y="7370"/>
                    <a:pt x="6663" y="7338"/>
                  </a:cubicBezTo>
                  <a:cubicBezTo>
                    <a:pt x="6948" y="7275"/>
                    <a:pt x="7220" y="7186"/>
                    <a:pt x="7448" y="7142"/>
                  </a:cubicBezTo>
                  <a:cubicBezTo>
                    <a:pt x="7828" y="7059"/>
                    <a:pt x="8208" y="6977"/>
                    <a:pt x="8588" y="6882"/>
                  </a:cubicBezTo>
                  <a:cubicBezTo>
                    <a:pt x="9057" y="6831"/>
                    <a:pt x="9519" y="6781"/>
                    <a:pt x="9988" y="6736"/>
                  </a:cubicBezTo>
                  <a:cubicBezTo>
                    <a:pt x="10127" y="6724"/>
                    <a:pt x="10267" y="6711"/>
                    <a:pt x="10412" y="6698"/>
                  </a:cubicBezTo>
                  <a:close/>
                  <a:moveTo>
                    <a:pt x="6429" y="7389"/>
                  </a:moveTo>
                  <a:cubicBezTo>
                    <a:pt x="6429" y="7433"/>
                    <a:pt x="6422" y="7477"/>
                    <a:pt x="6422" y="7522"/>
                  </a:cubicBezTo>
                  <a:cubicBezTo>
                    <a:pt x="6353" y="7547"/>
                    <a:pt x="6277" y="7579"/>
                    <a:pt x="6207" y="7604"/>
                  </a:cubicBezTo>
                  <a:cubicBezTo>
                    <a:pt x="6213" y="7547"/>
                    <a:pt x="6213" y="7484"/>
                    <a:pt x="6220" y="7420"/>
                  </a:cubicBezTo>
                  <a:cubicBezTo>
                    <a:pt x="6289" y="7414"/>
                    <a:pt x="6359" y="7401"/>
                    <a:pt x="6429" y="7389"/>
                  </a:cubicBezTo>
                  <a:close/>
                  <a:moveTo>
                    <a:pt x="13706" y="7414"/>
                  </a:moveTo>
                  <a:cubicBezTo>
                    <a:pt x="13706" y="7452"/>
                    <a:pt x="13706" y="7490"/>
                    <a:pt x="13706" y="7528"/>
                  </a:cubicBezTo>
                  <a:cubicBezTo>
                    <a:pt x="13433" y="7560"/>
                    <a:pt x="13167" y="7591"/>
                    <a:pt x="12895" y="7629"/>
                  </a:cubicBezTo>
                  <a:cubicBezTo>
                    <a:pt x="13167" y="7560"/>
                    <a:pt x="13440" y="7484"/>
                    <a:pt x="13706" y="7414"/>
                  </a:cubicBezTo>
                  <a:close/>
                  <a:moveTo>
                    <a:pt x="11806" y="7199"/>
                  </a:moveTo>
                  <a:cubicBezTo>
                    <a:pt x="11514" y="7281"/>
                    <a:pt x="11217" y="7357"/>
                    <a:pt x="10919" y="7439"/>
                  </a:cubicBezTo>
                  <a:cubicBezTo>
                    <a:pt x="10596" y="7509"/>
                    <a:pt x="10273" y="7585"/>
                    <a:pt x="9950" y="7661"/>
                  </a:cubicBezTo>
                  <a:cubicBezTo>
                    <a:pt x="10564" y="7490"/>
                    <a:pt x="11185" y="7332"/>
                    <a:pt x="11806" y="7199"/>
                  </a:cubicBezTo>
                  <a:close/>
                  <a:moveTo>
                    <a:pt x="3509" y="7465"/>
                  </a:moveTo>
                  <a:cubicBezTo>
                    <a:pt x="3357" y="7541"/>
                    <a:pt x="3211" y="7617"/>
                    <a:pt x="3059" y="7693"/>
                  </a:cubicBezTo>
                  <a:cubicBezTo>
                    <a:pt x="3142" y="7623"/>
                    <a:pt x="3224" y="7560"/>
                    <a:pt x="3306" y="7490"/>
                  </a:cubicBezTo>
                  <a:cubicBezTo>
                    <a:pt x="3376" y="7484"/>
                    <a:pt x="3439" y="7477"/>
                    <a:pt x="3509" y="7465"/>
                  </a:cubicBezTo>
                  <a:close/>
                  <a:moveTo>
                    <a:pt x="887" y="7674"/>
                  </a:moveTo>
                  <a:lnTo>
                    <a:pt x="887" y="7674"/>
                  </a:lnTo>
                  <a:cubicBezTo>
                    <a:pt x="849" y="7699"/>
                    <a:pt x="817" y="7724"/>
                    <a:pt x="786" y="7750"/>
                  </a:cubicBezTo>
                  <a:cubicBezTo>
                    <a:pt x="779" y="7731"/>
                    <a:pt x="779" y="7712"/>
                    <a:pt x="773" y="7693"/>
                  </a:cubicBezTo>
                  <a:cubicBezTo>
                    <a:pt x="805" y="7686"/>
                    <a:pt x="843" y="7680"/>
                    <a:pt x="887" y="7674"/>
                  </a:cubicBezTo>
                  <a:close/>
                  <a:moveTo>
                    <a:pt x="1457" y="7623"/>
                  </a:moveTo>
                  <a:lnTo>
                    <a:pt x="1457" y="7623"/>
                  </a:lnTo>
                  <a:cubicBezTo>
                    <a:pt x="1259" y="7722"/>
                    <a:pt x="1065" y="7801"/>
                    <a:pt x="978" y="7801"/>
                  </a:cubicBezTo>
                  <a:cubicBezTo>
                    <a:pt x="953" y="7801"/>
                    <a:pt x="937" y="7795"/>
                    <a:pt x="931" y="7781"/>
                  </a:cubicBezTo>
                  <a:cubicBezTo>
                    <a:pt x="919" y="7769"/>
                    <a:pt x="976" y="7718"/>
                    <a:pt x="1058" y="7648"/>
                  </a:cubicBezTo>
                  <a:cubicBezTo>
                    <a:pt x="1178" y="7636"/>
                    <a:pt x="1318" y="7629"/>
                    <a:pt x="1457" y="7623"/>
                  </a:cubicBezTo>
                  <a:close/>
                  <a:moveTo>
                    <a:pt x="19133" y="6819"/>
                  </a:moveTo>
                  <a:cubicBezTo>
                    <a:pt x="19121" y="7154"/>
                    <a:pt x="19095" y="7490"/>
                    <a:pt x="19064" y="7832"/>
                  </a:cubicBezTo>
                  <a:cubicBezTo>
                    <a:pt x="19038" y="7822"/>
                    <a:pt x="19008" y="7811"/>
                    <a:pt x="18973" y="7811"/>
                  </a:cubicBezTo>
                  <a:cubicBezTo>
                    <a:pt x="18966" y="7811"/>
                    <a:pt x="18958" y="7812"/>
                    <a:pt x="18950" y="7813"/>
                  </a:cubicBezTo>
                  <a:cubicBezTo>
                    <a:pt x="18893" y="7813"/>
                    <a:pt x="18842" y="7819"/>
                    <a:pt x="18791" y="7826"/>
                  </a:cubicBezTo>
                  <a:cubicBezTo>
                    <a:pt x="18924" y="7737"/>
                    <a:pt x="18931" y="7547"/>
                    <a:pt x="18836" y="7446"/>
                  </a:cubicBezTo>
                  <a:cubicBezTo>
                    <a:pt x="18893" y="7294"/>
                    <a:pt x="18956" y="7148"/>
                    <a:pt x="19013" y="7002"/>
                  </a:cubicBezTo>
                  <a:cubicBezTo>
                    <a:pt x="19038" y="6945"/>
                    <a:pt x="19064" y="6888"/>
                    <a:pt x="19095" y="6825"/>
                  </a:cubicBezTo>
                  <a:cubicBezTo>
                    <a:pt x="19108" y="6825"/>
                    <a:pt x="19121" y="6819"/>
                    <a:pt x="19133" y="6819"/>
                  </a:cubicBezTo>
                  <a:close/>
                  <a:moveTo>
                    <a:pt x="13045" y="6471"/>
                  </a:moveTo>
                  <a:lnTo>
                    <a:pt x="13045" y="6471"/>
                  </a:lnTo>
                  <a:cubicBezTo>
                    <a:pt x="13042" y="6471"/>
                    <a:pt x="13038" y="6473"/>
                    <a:pt x="13034" y="6477"/>
                  </a:cubicBezTo>
                  <a:cubicBezTo>
                    <a:pt x="12952" y="6502"/>
                    <a:pt x="12946" y="6584"/>
                    <a:pt x="12977" y="6641"/>
                  </a:cubicBezTo>
                  <a:cubicBezTo>
                    <a:pt x="11312" y="6914"/>
                    <a:pt x="9690" y="7363"/>
                    <a:pt x="8082" y="7889"/>
                  </a:cubicBezTo>
                  <a:cubicBezTo>
                    <a:pt x="8658" y="7636"/>
                    <a:pt x="9241" y="7408"/>
                    <a:pt x="9830" y="7211"/>
                  </a:cubicBezTo>
                  <a:cubicBezTo>
                    <a:pt x="10811" y="6983"/>
                    <a:pt x="11787" y="6736"/>
                    <a:pt x="12762" y="6489"/>
                  </a:cubicBezTo>
                  <a:cubicBezTo>
                    <a:pt x="12854" y="6483"/>
                    <a:pt x="12947" y="6477"/>
                    <a:pt x="13045" y="6471"/>
                  </a:cubicBezTo>
                  <a:close/>
                  <a:moveTo>
                    <a:pt x="18519" y="6996"/>
                  </a:moveTo>
                  <a:cubicBezTo>
                    <a:pt x="18513" y="7028"/>
                    <a:pt x="18506" y="7059"/>
                    <a:pt x="18500" y="7091"/>
                  </a:cubicBezTo>
                  <a:cubicBezTo>
                    <a:pt x="18481" y="7154"/>
                    <a:pt x="18456" y="7218"/>
                    <a:pt x="18443" y="7287"/>
                  </a:cubicBezTo>
                  <a:cubicBezTo>
                    <a:pt x="18430" y="7332"/>
                    <a:pt x="18418" y="7382"/>
                    <a:pt x="18411" y="7427"/>
                  </a:cubicBezTo>
                  <a:cubicBezTo>
                    <a:pt x="17354" y="7629"/>
                    <a:pt x="16283" y="7807"/>
                    <a:pt x="15219" y="7971"/>
                  </a:cubicBezTo>
                  <a:cubicBezTo>
                    <a:pt x="15219" y="7933"/>
                    <a:pt x="15226" y="7895"/>
                    <a:pt x="15232" y="7857"/>
                  </a:cubicBezTo>
                  <a:cubicBezTo>
                    <a:pt x="15688" y="7731"/>
                    <a:pt x="16163" y="7636"/>
                    <a:pt x="16581" y="7515"/>
                  </a:cubicBezTo>
                  <a:cubicBezTo>
                    <a:pt x="16739" y="7471"/>
                    <a:pt x="16898" y="7433"/>
                    <a:pt x="17056" y="7389"/>
                  </a:cubicBezTo>
                  <a:cubicBezTo>
                    <a:pt x="17544" y="7275"/>
                    <a:pt x="18031" y="7142"/>
                    <a:pt x="18519" y="6996"/>
                  </a:cubicBezTo>
                  <a:close/>
                  <a:moveTo>
                    <a:pt x="7911" y="7623"/>
                  </a:moveTo>
                  <a:cubicBezTo>
                    <a:pt x="7569" y="7775"/>
                    <a:pt x="7233" y="7933"/>
                    <a:pt x="6897" y="8098"/>
                  </a:cubicBezTo>
                  <a:cubicBezTo>
                    <a:pt x="6864" y="8083"/>
                    <a:pt x="6820" y="8077"/>
                    <a:pt x="6766" y="8077"/>
                  </a:cubicBezTo>
                  <a:cubicBezTo>
                    <a:pt x="6728" y="8077"/>
                    <a:pt x="6685" y="8080"/>
                    <a:pt x="6638" y="8085"/>
                  </a:cubicBezTo>
                  <a:cubicBezTo>
                    <a:pt x="6638" y="8009"/>
                    <a:pt x="6644" y="7933"/>
                    <a:pt x="6644" y="7851"/>
                  </a:cubicBezTo>
                  <a:cubicBezTo>
                    <a:pt x="7068" y="7781"/>
                    <a:pt x="7493" y="7705"/>
                    <a:pt x="7911" y="7623"/>
                  </a:cubicBezTo>
                  <a:close/>
                  <a:moveTo>
                    <a:pt x="1292" y="7826"/>
                  </a:moveTo>
                  <a:cubicBezTo>
                    <a:pt x="1153" y="7940"/>
                    <a:pt x="1014" y="8054"/>
                    <a:pt x="874" y="8174"/>
                  </a:cubicBezTo>
                  <a:cubicBezTo>
                    <a:pt x="868" y="8111"/>
                    <a:pt x="849" y="8047"/>
                    <a:pt x="836" y="7990"/>
                  </a:cubicBezTo>
                  <a:cubicBezTo>
                    <a:pt x="995" y="7940"/>
                    <a:pt x="1140" y="7889"/>
                    <a:pt x="1292" y="7826"/>
                  </a:cubicBezTo>
                  <a:close/>
                  <a:moveTo>
                    <a:pt x="6410" y="7895"/>
                  </a:moveTo>
                  <a:cubicBezTo>
                    <a:pt x="6410" y="7971"/>
                    <a:pt x="6410" y="8054"/>
                    <a:pt x="6403" y="8130"/>
                  </a:cubicBezTo>
                  <a:cubicBezTo>
                    <a:pt x="6334" y="8149"/>
                    <a:pt x="6258" y="8168"/>
                    <a:pt x="6175" y="8193"/>
                  </a:cubicBezTo>
                  <a:cubicBezTo>
                    <a:pt x="6182" y="8104"/>
                    <a:pt x="6188" y="8022"/>
                    <a:pt x="6188" y="7933"/>
                  </a:cubicBezTo>
                  <a:cubicBezTo>
                    <a:pt x="6264" y="7921"/>
                    <a:pt x="6340" y="7908"/>
                    <a:pt x="6410" y="7895"/>
                  </a:cubicBezTo>
                  <a:close/>
                  <a:moveTo>
                    <a:pt x="2382" y="7598"/>
                  </a:moveTo>
                  <a:lnTo>
                    <a:pt x="2382" y="7598"/>
                  </a:lnTo>
                  <a:cubicBezTo>
                    <a:pt x="2204" y="7686"/>
                    <a:pt x="2027" y="7781"/>
                    <a:pt x="1850" y="7870"/>
                  </a:cubicBezTo>
                  <a:cubicBezTo>
                    <a:pt x="1411" y="8079"/>
                    <a:pt x="1134" y="8224"/>
                    <a:pt x="1084" y="8224"/>
                  </a:cubicBezTo>
                  <a:cubicBezTo>
                    <a:pt x="1035" y="8224"/>
                    <a:pt x="1211" y="8081"/>
                    <a:pt x="1679" y="7718"/>
                  </a:cubicBezTo>
                  <a:cubicBezTo>
                    <a:pt x="1723" y="7680"/>
                    <a:pt x="1774" y="7648"/>
                    <a:pt x="1824" y="7610"/>
                  </a:cubicBezTo>
                  <a:cubicBezTo>
                    <a:pt x="2040" y="7610"/>
                    <a:pt x="2242" y="7604"/>
                    <a:pt x="2382" y="7598"/>
                  </a:cubicBezTo>
                  <a:close/>
                  <a:moveTo>
                    <a:pt x="19304" y="7674"/>
                  </a:moveTo>
                  <a:cubicBezTo>
                    <a:pt x="19311" y="7870"/>
                    <a:pt x="19317" y="8066"/>
                    <a:pt x="19317" y="8263"/>
                  </a:cubicBezTo>
                  <a:cubicBezTo>
                    <a:pt x="19273" y="8263"/>
                    <a:pt x="19228" y="8256"/>
                    <a:pt x="19184" y="8250"/>
                  </a:cubicBezTo>
                  <a:cubicBezTo>
                    <a:pt x="19235" y="8060"/>
                    <a:pt x="19273" y="7864"/>
                    <a:pt x="19304" y="7674"/>
                  </a:cubicBezTo>
                  <a:close/>
                  <a:moveTo>
                    <a:pt x="14478" y="8617"/>
                  </a:moveTo>
                  <a:cubicBezTo>
                    <a:pt x="14478" y="8636"/>
                    <a:pt x="14478" y="8655"/>
                    <a:pt x="14478" y="8674"/>
                  </a:cubicBezTo>
                  <a:cubicBezTo>
                    <a:pt x="14453" y="8681"/>
                    <a:pt x="14421" y="8687"/>
                    <a:pt x="14396" y="8700"/>
                  </a:cubicBezTo>
                  <a:cubicBezTo>
                    <a:pt x="14396" y="8681"/>
                    <a:pt x="14396" y="8655"/>
                    <a:pt x="14396" y="8636"/>
                  </a:cubicBezTo>
                  <a:cubicBezTo>
                    <a:pt x="14421" y="8630"/>
                    <a:pt x="14453" y="8624"/>
                    <a:pt x="14478" y="8617"/>
                  </a:cubicBezTo>
                  <a:close/>
                  <a:moveTo>
                    <a:pt x="13573" y="8111"/>
                  </a:moveTo>
                  <a:lnTo>
                    <a:pt x="13573" y="8111"/>
                  </a:lnTo>
                  <a:cubicBezTo>
                    <a:pt x="13503" y="8168"/>
                    <a:pt x="13440" y="8225"/>
                    <a:pt x="13376" y="8294"/>
                  </a:cubicBezTo>
                  <a:cubicBezTo>
                    <a:pt x="13376" y="8294"/>
                    <a:pt x="13370" y="8294"/>
                    <a:pt x="13370" y="8301"/>
                  </a:cubicBezTo>
                  <a:cubicBezTo>
                    <a:pt x="12471" y="8415"/>
                    <a:pt x="11571" y="8548"/>
                    <a:pt x="10678" y="8693"/>
                  </a:cubicBezTo>
                  <a:cubicBezTo>
                    <a:pt x="10526" y="8719"/>
                    <a:pt x="10381" y="8744"/>
                    <a:pt x="10229" y="8769"/>
                  </a:cubicBezTo>
                  <a:cubicBezTo>
                    <a:pt x="11343" y="8554"/>
                    <a:pt x="12458" y="8332"/>
                    <a:pt x="13573" y="8111"/>
                  </a:cubicBezTo>
                  <a:close/>
                  <a:moveTo>
                    <a:pt x="311" y="7838"/>
                  </a:moveTo>
                  <a:cubicBezTo>
                    <a:pt x="336" y="7851"/>
                    <a:pt x="368" y="7851"/>
                    <a:pt x="393" y="7851"/>
                  </a:cubicBezTo>
                  <a:cubicBezTo>
                    <a:pt x="374" y="8182"/>
                    <a:pt x="343" y="8514"/>
                    <a:pt x="293" y="8839"/>
                  </a:cubicBezTo>
                  <a:lnTo>
                    <a:pt x="293" y="8839"/>
                  </a:lnTo>
                  <a:cubicBezTo>
                    <a:pt x="296" y="8812"/>
                    <a:pt x="292" y="8783"/>
                    <a:pt x="298" y="8750"/>
                  </a:cubicBezTo>
                  <a:cubicBezTo>
                    <a:pt x="304" y="8567"/>
                    <a:pt x="285" y="8180"/>
                    <a:pt x="311" y="7838"/>
                  </a:cubicBezTo>
                  <a:close/>
                  <a:moveTo>
                    <a:pt x="2122" y="7933"/>
                  </a:moveTo>
                  <a:lnTo>
                    <a:pt x="2122" y="7933"/>
                  </a:lnTo>
                  <a:cubicBezTo>
                    <a:pt x="1685" y="8275"/>
                    <a:pt x="1273" y="8630"/>
                    <a:pt x="1064" y="8776"/>
                  </a:cubicBezTo>
                  <a:cubicBezTo>
                    <a:pt x="1039" y="8795"/>
                    <a:pt x="1026" y="8820"/>
                    <a:pt x="1026" y="8845"/>
                  </a:cubicBezTo>
                  <a:cubicBezTo>
                    <a:pt x="995" y="8864"/>
                    <a:pt x="963" y="8883"/>
                    <a:pt x="938" y="8902"/>
                  </a:cubicBezTo>
                  <a:cubicBezTo>
                    <a:pt x="931" y="8763"/>
                    <a:pt x="925" y="8624"/>
                    <a:pt x="912" y="8484"/>
                  </a:cubicBezTo>
                  <a:cubicBezTo>
                    <a:pt x="1318" y="8307"/>
                    <a:pt x="1723" y="8130"/>
                    <a:pt x="2122" y="7933"/>
                  </a:cubicBezTo>
                  <a:close/>
                  <a:moveTo>
                    <a:pt x="4814" y="8123"/>
                  </a:moveTo>
                  <a:cubicBezTo>
                    <a:pt x="4288" y="8345"/>
                    <a:pt x="3769" y="8586"/>
                    <a:pt x="3256" y="8795"/>
                  </a:cubicBezTo>
                  <a:cubicBezTo>
                    <a:pt x="3142" y="8839"/>
                    <a:pt x="3021" y="8883"/>
                    <a:pt x="2901" y="8928"/>
                  </a:cubicBezTo>
                  <a:cubicBezTo>
                    <a:pt x="3319" y="8674"/>
                    <a:pt x="3724" y="8415"/>
                    <a:pt x="4117" y="8218"/>
                  </a:cubicBezTo>
                  <a:cubicBezTo>
                    <a:pt x="4142" y="8206"/>
                    <a:pt x="4187" y="8187"/>
                    <a:pt x="4250" y="8155"/>
                  </a:cubicBezTo>
                  <a:cubicBezTo>
                    <a:pt x="4276" y="8171"/>
                    <a:pt x="4302" y="8182"/>
                    <a:pt x="4335" y="8182"/>
                  </a:cubicBezTo>
                  <a:cubicBezTo>
                    <a:pt x="4342" y="8182"/>
                    <a:pt x="4350" y="8181"/>
                    <a:pt x="4358" y="8180"/>
                  </a:cubicBezTo>
                  <a:cubicBezTo>
                    <a:pt x="4510" y="8161"/>
                    <a:pt x="4662" y="8142"/>
                    <a:pt x="4814" y="8123"/>
                  </a:cubicBezTo>
                  <a:close/>
                  <a:moveTo>
                    <a:pt x="13978" y="8744"/>
                  </a:moveTo>
                  <a:cubicBezTo>
                    <a:pt x="13978" y="8807"/>
                    <a:pt x="13978" y="8871"/>
                    <a:pt x="13984" y="8934"/>
                  </a:cubicBezTo>
                  <a:cubicBezTo>
                    <a:pt x="13953" y="8940"/>
                    <a:pt x="13921" y="8947"/>
                    <a:pt x="13889" y="8947"/>
                  </a:cubicBezTo>
                  <a:cubicBezTo>
                    <a:pt x="13889" y="8883"/>
                    <a:pt x="13889" y="8820"/>
                    <a:pt x="13889" y="8757"/>
                  </a:cubicBezTo>
                  <a:cubicBezTo>
                    <a:pt x="13921" y="8757"/>
                    <a:pt x="13946" y="8750"/>
                    <a:pt x="13978" y="8744"/>
                  </a:cubicBezTo>
                  <a:close/>
                  <a:moveTo>
                    <a:pt x="7752" y="8738"/>
                  </a:moveTo>
                  <a:lnTo>
                    <a:pt x="7752" y="8738"/>
                  </a:lnTo>
                  <a:cubicBezTo>
                    <a:pt x="7493" y="8814"/>
                    <a:pt x="7233" y="8896"/>
                    <a:pt x="6973" y="8978"/>
                  </a:cubicBezTo>
                  <a:cubicBezTo>
                    <a:pt x="6954" y="8985"/>
                    <a:pt x="6935" y="8991"/>
                    <a:pt x="6916" y="8991"/>
                  </a:cubicBezTo>
                  <a:cubicBezTo>
                    <a:pt x="6904" y="8953"/>
                    <a:pt x="6885" y="8928"/>
                    <a:pt x="6847" y="8909"/>
                  </a:cubicBezTo>
                  <a:cubicBezTo>
                    <a:pt x="6885" y="8896"/>
                    <a:pt x="6923" y="8883"/>
                    <a:pt x="6967" y="8864"/>
                  </a:cubicBezTo>
                  <a:cubicBezTo>
                    <a:pt x="7227" y="8826"/>
                    <a:pt x="7493" y="8782"/>
                    <a:pt x="7752" y="8738"/>
                  </a:cubicBezTo>
                  <a:close/>
                  <a:moveTo>
                    <a:pt x="5181" y="7262"/>
                  </a:moveTo>
                  <a:cubicBezTo>
                    <a:pt x="5175" y="7325"/>
                    <a:pt x="5168" y="7395"/>
                    <a:pt x="5168" y="7458"/>
                  </a:cubicBezTo>
                  <a:cubicBezTo>
                    <a:pt x="5086" y="7496"/>
                    <a:pt x="5004" y="7534"/>
                    <a:pt x="4921" y="7572"/>
                  </a:cubicBezTo>
                  <a:cubicBezTo>
                    <a:pt x="4890" y="7585"/>
                    <a:pt x="4858" y="7604"/>
                    <a:pt x="4826" y="7617"/>
                  </a:cubicBezTo>
                  <a:cubicBezTo>
                    <a:pt x="4516" y="7762"/>
                    <a:pt x="4250" y="7889"/>
                    <a:pt x="4130" y="7940"/>
                  </a:cubicBezTo>
                  <a:cubicBezTo>
                    <a:pt x="3199" y="8326"/>
                    <a:pt x="2236" y="8725"/>
                    <a:pt x="1261" y="9004"/>
                  </a:cubicBezTo>
                  <a:cubicBezTo>
                    <a:pt x="1102" y="9048"/>
                    <a:pt x="1001" y="9073"/>
                    <a:pt x="938" y="9092"/>
                  </a:cubicBezTo>
                  <a:cubicBezTo>
                    <a:pt x="938" y="9086"/>
                    <a:pt x="938" y="9073"/>
                    <a:pt x="938" y="9067"/>
                  </a:cubicBezTo>
                  <a:cubicBezTo>
                    <a:pt x="1039" y="9023"/>
                    <a:pt x="1229" y="8940"/>
                    <a:pt x="1413" y="8839"/>
                  </a:cubicBezTo>
                  <a:cubicBezTo>
                    <a:pt x="1444" y="8820"/>
                    <a:pt x="1470" y="8801"/>
                    <a:pt x="1501" y="8788"/>
                  </a:cubicBezTo>
                  <a:cubicBezTo>
                    <a:pt x="2521" y="8332"/>
                    <a:pt x="3528" y="7851"/>
                    <a:pt x="4522" y="7338"/>
                  </a:cubicBezTo>
                  <a:cubicBezTo>
                    <a:pt x="4649" y="7325"/>
                    <a:pt x="4782" y="7306"/>
                    <a:pt x="4915" y="7294"/>
                  </a:cubicBezTo>
                  <a:cubicBezTo>
                    <a:pt x="5004" y="7281"/>
                    <a:pt x="5092" y="7275"/>
                    <a:pt x="5181" y="7262"/>
                  </a:cubicBezTo>
                  <a:close/>
                  <a:moveTo>
                    <a:pt x="5118" y="8288"/>
                  </a:moveTo>
                  <a:lnTo>
                    <a:pt x="5118" y="8288"/>
                  </a:lnTo>
                  <a:cubicBezTo>
                    <a:pt x="5111" y="8383"/>
                    <a:pt x="5111" y="8478"/>
                    <a:pt x="5105" y="8573"/>
                  </a:cubicBezTo>
                  <a:lnTo>
                    <a:pt x="5099" y="8573"/>
                  </a:lnTo>
                  <a:cubicBezTo>
                    <a:pt x="4345" y="8782"/>
                    <a:pt x="3591" y="8997"/>
                    <a:pt x="2844" y="9232"/>
                  </a:cubicBezTo>
                  <a:cubicBezTo>
                    <a:pt x="3395" y="8997"/>
                    <a:pt x="3940" y="8763"/>
                    <a:pt x="4491" y="8541"/>
                  </a:cubicBezTo>
                  <a:lnTo>
                    <a:pt x="5118" y="8288"/>
                  </a:lnTo>
                  <a:close/>
                  <a:moveTo>
                    <a:pt x="13687" y="8795"/>
                  </a:moveTo>
                  <a:lnTo>
                    <a:pt x="13687" y="8795"/>
                  </a:lnTo>
                  <a:cubicBezTo>
                    <a:pt x="13680" y="8858"/>
                    <a:pt x="13680" y="8915"/>
                    <a:pt x="13680" y="8978"/>
                  </a:cubicBezTo>
                  <a:cubicBezTo>
                    <a:pt x="12528" y="9137"/>
                    <a:pt x="11369" y="9282"/>
                    <a:pt x="10216" y="9422"/>
                  </a:cubicBezTo>
                  <a:cubicBezTo>
                    <a:pt x="11369" y="9213"/>
                    <a:pt x="12528" y="9004"/>
                    <a:pt x="13687" y="8795"/>
                  </a:cubicBezTo>
                  <a:close/>
                  <a:moveTo>
                    <a:pt x="5086" y="8877"/>
                  </a:moveTo>
                  <a:lnTo>
                    <a:pt x="5086" y="8877"/>
                  </a:lnTo>
                  <a:cubicBezTo>
                    <a:pt x="5080" y="8978"/>
                    <a:pt x="5073" y="9080"/>
                    <a:pt x="5073" y="9181"/>
                  </a:cubicBezTo>
                  <a:cubicBezTo>
                    <a:pt x="4598" y="9308"/>
                    <a:pt x="4136" y="9453"/>
                    <a:pt x="4003" y="9485"/>
                  </a:cubicBezTo>
                  <a:cubicBezTo>
                    <a:pt x="3598" y="9567"/>
                    <a:pt x="3142" y="9624"/>
                    <a:pt x="2705" y="9713"/>
                  </a:cubicBezTo>
                  <a:cubicBezTo>
                    <a:pt x="2806" y="9675"/>
                    <a:pt x="2888" y="9643"/>
                    <a:pt x="2926" y="9631"/>
                  </a:cubicBezTo>
                  <a:cubicBezTo>
                    <a:pt x="3642" y="9352"/>
                    <a:pt x="4358" y="9105"/>
                    <a:pt x="5086" y="8877"/>
                  </a:cubicBezTo>
                  <a:close/>
                  <a:moveTo>
                    <a:pt x="2806" y="8668"/>
                  </a:moveTo>
                  <a:lnTo>
                    <a:pt x="2806" y="8668"/>
                  </a:lnTo>
                  <a:cubicBezTo>
                    <a:pt x="2166" y="9010"/>
                    <a:pt x="1527" y="9358"/>
                    <a:pt x="900" y="9719"/>
                  </a:cubicBezTo>
                  <a:cubicBezTo>
                    <a:pt x="900" y="9675"/>
                    <a:pt x="900" y="9624"/>
                    <a:pt x="900" y="9574"/>
                  </a:cubicBezTo>
                  <a:cubicBezTo>
                    <a:pt x="912" y="9485"/>
                    <a:pt x="912" y="9403"/>
                    <a:pt x="919" y="9320"/>
                  </a:cubicBezTo>
                  <a:cubicBezTo>
                    <a:pt x="1552" y="9111"/>
                    <a:pt x="2185" y="8902"/>
                    <a:pt x="2806" y="8668"/>
                  </a:cubicBezTo>
                  <a:close/>
                  <a:moveTo>
                    <a:pt x="450" y="9713"/>
                  </a:moveTo>
                  <a:cubicBezTo>
                    <a:pt x="456" y="9814"/>
                    <a:pt x="456" y="9909"/>
                    <a:pt x="456" y="10004"/>
                  </a:cubicBezTo>
                  <a:cubicBezTo>
                    <a:pt x="437" y="10017"/>
                    <a:pt x="412" y="10023"/>
                    <a:pt x="393" y="10036"/>
                  </a:cubicBezTo>
                  <a:cubicBezTo>
                    <a:pt x="412" y="9928"/>
                    <a:pt x="437" y="9821"/>
                    <a:pt x="450" y="9713"/>
                  </a:cubicBezTo>
                  <a:close/>
                  <a:moveTo>
                    <a:pt x="5048" y="9561"/>
                  </a:moveTo>
                  <a:cubicBezTo>
                    <a:pt x="5048" y="9599"/>
                    <a:pt x="5048" y="9643"/>
                    <a:pt x="5042" y="9681"/>
                  </a:cubicBezTo>
                  <a:cubicBezTo>
                    <a:pt x="5016" y="9694"/>
                    <a:pt x="4985" y="9707"/>
                    <a:pt x="4959" y="9713"/>
                  </a:cubicBezTo>
                  <a:cubicBezTo>
                    <a:pt x="4896" y="9738"/>
                    <a:pt x="4864" y="9783"/>
                    <a:pt x="4845" y="9827"/>
                  </a:cubicBezTo>
                  <a:cubicBezTo>
                    <a:pt x="4484" y="9897"/>
                    <a:pt x="4123" y="9966"/>
                    <a:pt x="3756" y="10036"/>
                  </a:cubicBezTo>
                  <a:cubicBezTo>
                    <a:pt x="3748" y="10033"/>
                    <a:pt x="3739" y="10032"/>
                    <a:pt x="3729" y="10032"/>
                  </a:cubicBezTo>
                  <a:cubicBezTo>
                    <a:pt x="3716" y="10032"/>
                    <a:pt x="3701" y="10035"/>
                    <a:pt x="3686" y="10042"/>
                  </a:cubicBezTo>
                  <a:cubicBezTo>
                    <a:pt x="3674" y="10049"/>
                    <a:pt x="3661" y="10049"/>
                    <a:pt x="3648" y="10055"/>
                  </a:cubicBezTo>
                  <a:cubicBezTo>
                    <a:pt x="3629" y="10061"/>
                    <a:pt x="3604" y="10068"/>
                    <a:pt x="3585" y="10068"/>
                  </a:cubicBezTo>
                  <a:cubicBezTo>
                    <a:pt x="3452" y="10074"/>
                    <a:pt x="3325" y="10074"/>
                    <a:pt x="3186" y="10080"/>
                  </a:cubicBezTo>
                  <a:cubicBezTo>
                    <a:pt x="3756" y="9903"/>
                    <a:pt x="4332" y="9738"/>
                    <a:pt x="4909" y="9593"/>
                  </a:cubicBezTo>
                  <a:cubicBezTo>
                    <a:pt x="4934" y="9586"/>
                    <a:pt x="4985" y="9574"/>
                    <a:pt x="5048" y="9561"/>
                  </a:cubicBezTo>
                  <a:close/>
                  <a:moveTo>
                    <a:pt x="14459" y="9675"/>
                  </a:moveTo>
                  <a:cubicBezTo>
                    <a:pt x="14453" y="9840"/>
                    <a:pt x="14453" y="10004"/>
                    <a:pt x="14447" y="10169"/>
                  </a:cubicBezTo>
                  <a:cubicBezTo>
                    <a:pt x="14440" y="10004"/>
                    <a:pt x="14434" y="9846"/>
                    <a:pt x="14428" y="9681"/>
                  </a:cubicBezTo>
                  <a:lnTo>
                    <a:pt x="14459" y="9675"/>
                  </a:lnTo>
                  <a:close/>
                  <a:moveTo>
                    <a:pt x="1957" y="9757"/>
                  </a:moveTo>
                  <a:lnTo>
                    <a:pt x="1957" y="9757"/>
                  </a:lnTo>
                  <a:cubicBezTo>
                    <a:pt x="1710" y="9859"/>
                    <a:pt x="1457" y="9966"/>
                    <a:pt x="1204" y="10080"/>
                  </a:cubicBezTo>
                  <a:cubicBezTo>
                    <a:pt x="1087" y="10129"/>
                    <a:pt x="1131" y="10315"/>
                    <a:pt x="1249" y="10315"/>
                  </a:cubicBezTo>
                  <a:cubicBezTo>
                    <a:pt x="1253" y="10315"/>
                    <a:pt x="1257" y="10315"/>
                    <a:pt x="1261" y="10315"/>
                  </a:cubicBezTo>
                  <a:lnTo>
                    <a:pt x="1261" y="10315"/>
                  </a:lnTo>
                  <a:cubicBezTo>
                    <a:pt x="1045" y="10378"/>
                    <a:pt x="849" y="10454"/>
                    <a:pt x="659" y="10555"/>
                  </a:cubicBezTo>
                  <a:cubicBezTo>
                    <a:pt x="665" y="10549"/>
                    <a:pt x="672" y="10536"/>
                    <a:pt x="678" y="10524"/>
                  </a:cubicBezTo>
                  <a:cubicBezTo>
                    <a:pt x="716" y="10403"/>
                    <a:pt x="754" y="10289"/>
                    <a:pt x="786" y="10175"/>
                  </a:cubicBezTo>
                  <a:cubicBezTo>
                    <a:pt x="796" y="10178"/>
                    <a:pt x="806" y="10180"/>
                    <a:pt x="817" y="10180"/>
                  </a:cubicBezTo>
                  <a:cubicBezTo>
                    <a:pt x="855" y="10180"/>
                    <a:pt x="895" y="10161"/>
                    <a:pt x="900" y="10112"/>
                  </a:cubicBezTo>
                  <a:cubicBezTo>
                    <a:pt x="1254" y="9992"/>
                    <a:pt x="1603" y="9871"/>
                    <a:pt x="1957" y="9757"/>
                  </a:cubicBezTo>
                  <a:close/>
                  <a:moveTo>
                    <a:pt x="14003" y="9738"/>
                  </a:moveTo>
                  <a:cubicBezTo>
                    <a:pt x="14029" y="10448"/>
                    <a:pt x="14067" y="11157"/>
                    <a:pt x="14111" y="11866"/>
                  </a:cubicBezTo>
                  <a:cubicBezTo>
                    <a:pt x="14111" y="11930"/>
                    <a:pt x="14111" y="11993"/>
                    <a:pt x="14111" y="12050"/>
                  </a:cubicBezTo>
                  <a:cubicBezTo>
                    <a:pt x="14117" y="12639"/>
                    <a:pt x="14130" y="13234"/>
                    <a:pt x="14143" y="13823"/>
                  </a:cubicBezTo>
                  <a:cubicBezTo>
                    <a:pt x="14073" y="13836"/>
                    <a:pt x="13997" y="13842"/>
                    <a:pt x="13927" y="13849"/>
                  </a:cubicBezTo>
                  <a:cubicBezTo>
                    <a:pt x="13915" y="13260"/>
                    <a:pt x="13902" y="12664"/>
                    <a:pt x="13889" y="12069"/>
                  </a:cubicBezTo>
                  <a:cubicBezTo>
                    <a:pt x="13883" y="11296"/>
                    <a:pt x="13883" y="10524"/>
                    <a:pt x="13883" y="9751"/>
                  </a:cubicBezTo>
                  <a:cubicBezTo>
                    <a:pt x="13921" y="9745"/>
                    <a:pt x="13965" y="9745"/>
                    <a:pt x="14003" y="9738"/>
                  </a:cubicBezTo>
                  <a:close/>
                  <a:moveTo>
                    <a:pt x="18145" y="14495"/>
                  </a:moveTo>
                  <a:cubicBezTo>
                    <a:pt x="18145" y="14501"/>
                    <a:pt x="18139" y="14507"/>
                    <a:pt x="18139" y="14520"/>
                  </a:cubicBezTo>
                  <a:cubicBezTo>
                    <a:pt x="18076" y="14539"/>
                    <a:pt x="18006" y="14564"/>
                    <a:pt x="17930" y="14583"/>
                  </a:cubicBezTo>
                  <a:cubicBezTo>
                    <a:pt x="18000" y="14552"/>
                    <a:pt x="18076" y="14526"/>
                    <a:pt x="18145" y="14495"/>
                  </a:cubicBezTo>
                  <a:close/>
                  <a:moveTo>
                    <a:pt x="13674" y="9783"/>
                  </a:moveTo>
                  <a:lnTo>
                    <a:pt x="13674" y="9783"/>
                  </a:lnTo>
                  <a:cubicBezTo>
                    <a:pt x="13668" y="10625"/>
                    <a:pt x="13661" y="11474"/>
                    <a:pt x="13661" y="12316"/>
                  </a:cubicBezTo>
                  <a:cubicBezTo>
                    <a:pt x="13661" y="12842"/>
                    <a:pt x="13655" y="13361"/>
                    <a:pt x="13655" y="13887"/>
                  </a:cubicBezTo>
                  <a:cubicBezTo>
                    <a:pt x="13110" y="13950"/>
                    <a:pt x="12566" y="14020"/>
                    <a:pt x="12015" y="14089"/>
                  </a:cubicBezTo>
                  <a:cubicBezTo>
                    <a:pt x="12015" y="14028"/>
                    <a:pt x="11980" y="13966"/>
                    <a:pt x="11910" y="13966"/>
                  </a:cubicBezTo>
                  <a:cubicBezTo>
                    <a:pt x="11901" y="13966"/>
                    <a:pt x="11892" y="13967"/>
                    <a:pt x="11882" y="13969"/>
                  </a:cubicBezTo>
                  <a:cubicBezTo>
                    <a:pt x="11172" y="14077"/>
                    <a:pt x="10463" y="14216"/>
                    <a:pt x="9766" y="14362"/>
                  </a:cubicBezTo>
                  <a:cubicBezTo>
                    <a:pt x="9538" y="14393"/>
                    <a:pt x="9317" y="14419"/>
                    <a:pt x="9089" y="14450"/>
                  </a:cubicBezTo>
                  <a:cubicBezTo>
                    <a:pt x="9118" y="14410"/>
                    <a:pt x="9093" y="14347"/>
                    <a:pt x="9045" y="14347"/>
                  </a:cubicBezTo>
                  <a:cubicBezTo>
                    <a:pt x="9041" y="14347"/>
                    <a:pt x="9036" y="14348"/>
                    <a:pt x="9032" y="14349"/>
                  </a:cubicBezTo>
                  <a:cubicBezTo>
                    <a:pt x="8405" y="14444"/>
                    <a:pt x="7778" y="14558"/>
                    <a:pt x="7151" y="14685"/>
                  </a:cubicBezTo>
                  <a:cubicBezTo>
                    <a:pt x="6942" y="14710"/>
                    <a:pt x="6733" y="14735"/>
                    <a:pt x="6524" y="14767"/>
                  </a:cubicBezTo>
                  <a:cubicBezTo>
                    <a:pt x="6530" y="13380"/>
                    <a:pt x="6549" y="11993"/>
                    <a:pt x="6574" y="10606"/>
                  </a:cubicBezTo>
                  <a:cubicBezTo>
                    <a:pt x="7632" y="10498"/>
                    <a:pt x="8690" y="10391"/>
                    <a:pt x="9747" y="10270"/>
                  </a:cubicBezTo>
                  <a:cubicBezTo>
                    <a:pt x="11058" y="10118"/>
                    <a:pt x="12363" y="9954"/>
                    <a:pt x="13674" y="9783"/>
                  </a:cubicBezTo>
                  <a:close/>
                  <a:moveTo>
                    <a:pt x="6327" y="10631"/>
                  </a:moveTo>
                  <a:lnTo>
                    <a:pt x="6327" y="10631"/>
                  </a:lnTo>
                  <a:cubicBezTo>
                    <a:pt x="6283" y="12025"/>
                    <a:pt x="6232" y="13412"/>
                    <a:pt x="6182" y="14805"/>
                  </a:cubicBezTo>
                  <a:cubicBezTo>
                    <a:pt x="6099" y="14818"/>
                    <a:pt x="6011" y="14824"/>
                    <a:pt x="5928" y="14837"/>
                  </a:cubicBezTo>
                  <a:cubicBezTo>
                    <a:pt x="5954" y="13443"/>
                    <a:pt x="6004" y="12050"/>
                    <a:pt x="6061" y="10657"/>
                  </a:cubicBezTo>
                  <a:cubicBezTo>
                    <a:pt x="6150" y="10650"/>
                    <a:pt x="6239" y="10638"/>
                    <a:pt x="6327" y="10631"/>
                  </a:cubicBezTo>
                  <a:close/>
                  <a:moveTo>
                    <a:pt x="16473" y="14526"/>
                  </a:moveTo>
                  <a:lnTo>
                    <a:pt x="16473" y="14526"/>
                  </a:lnTo>
                  <a:cubicBezTo>
                    <a:pt x="16290" y="14583"/>
                    <a:pt x="16119" y="14647"/>
                    <a:pt x="15954" y="14691"/>
                  </a:cubicBezTo>
                  <a:cubicBezTo>
                    <a:pt x="15701" y="14761"/>
                    <a:pt x="15447" y="14837"/>
                    <a:pt x="15194" y="14913"/>
                  </a:cubicBezTo>
                  <a:cubicBezTo>
                    <a:pt x="15194" y="14811"/>
                    <a:pt x="15194" y="14716"/>
                    <a:pt x="15194" y="14615"/>
                  </a:cubicBezTo>
                  <a:cubicBezTo>
                    <a:pt x="15593" y="14577"/>
                    <a:pt x="16030" y="14558"/>
                    <a:pt x="16473" y="14526"/>
                  </a:cubicBezTo>
                  <a:close/>
                  <a:moveTo>
                    <a:pt x="5251" y="10733"/>
                  </a:moveTo>
                  <a:cubicBezTo>
                    <a:pt x="5187" y="12132"/>
                    <a:pt x="5143" y="13538"/>
                    <a:pt x="5118" y="14938"/>
                  </a:cubicBezTo>
                  <a:cubicBezTo>
                    <a:pt x="5080" y="14944"/>
                    <a:pt x="5048" y="14944"/>
                    <a:pt x="5016" y="14951"/>
                  </a:cubicBezTo>
                  <a:cubicBezTo>
                    <a:pt x="4991" y="14951"/>
                    <a:pt x="4972" y="14957"/>
                    <a:pt x="4953" y="14957"/>
                  </a:cubicBezTo>
                  <a:cubicBezTo>
                    <a:pt x="5048" y="13551"/>
                    <a:pt x="5137" y="12145"/>
                    <a:pt x="5238" y="10733"/>
                  </a:cubicBezTo>
                  <a:close/>
                  <a:moveTo>
                    <a:pt x="16201" y="14837"/>
                  </a:moveTo>
                  <a:lnTo>
                    <a:pt x="16201" y="14837"/>
                  </a:lnTo>
                  <a:cubicBezTo>
                    <a:pt x="15878" y="14963"/>
                    <a:pt x="15561" y="15096"/>
                    <a:pt x="15245" y="15242"/>
                  </a:cubicBezTo>
                  <a:cubicBezTo>
                    <a:pt x="15226" y="15248"/>
                    <a:pt x="15213" y="15248"/>
                    <a:pt x="15194" y="15255"/>
                  </a:cubicBezTo>
                  <a:cubicBezTo>
                    <a:pt x="15194" y="15210"/>
                    <a:pt x="15194" y="15172"/>
                    <a:pt x="15194" y="15128"/>
                  </a:cubicBezTo>
                  <a:cubicBezTo>
                    <a:pt x="15530" y="15033"/>
                    <a:pt x="15865" y="14932"/>
                    <a:pt x="16201" y="14837"/>
                  </a:cubicBezTo>
                  <a:close/>
                  <a:moveTo>
                    <a:pt x="14168" y="14742"/>
                  </a:moveTo>
                  <a:cubicBezTo>
                    <a:pt x="14174" y="14900"/>
                    <a:pt x="14181" y="15065"/>
                    <a:pt x="14181" y="15223"/>
                  </a:cubicBezTo>
                  <a:cubicBezTo>
                    <a:pt x="14111" y="15248"/>
                    <a:pt x="14041" y="15267"/>
                    <a:pt x="13965" y="15293"/>
                  </a:cubicBezTo>
                  <a:cubicBezTo>
                    <a:pt x="13959" y="15115"/>
                    <a:pt x="13959" y="14944"/>
                    <a:pt x="13953" y="14767"/>
                  </a:cubicBezTo>
                  <a:cubicBezTo>
                    <a:pt x="14022" y="14761"/>
                    <a:pt x="14092" y="14748"/>
                    <a:pt x="14168" y="14742"/>
                  </a:cubicBezTo>
                  <a:close/>
                  <a:moveTo>
                    <a:pt x="14193" y="15438"/>
                  </a:moveTo>
                  <a:cubicBezTo>
                    <a:pt x="14193" y="15470"/>
                    <a:pt x="14193" y="15495"/>
                    <a:pt x="14193" y="15527"/>
                  </a:cubicBezTo>
                  <a:cubicBezTo>
                    <a:pt x="14124" y="15546"/>
                    <a:pt x="14048" y="15559"/>
                    <a:pt x="13978" y="15578"/>
                  </a:cubicBezTo>
                  <a:cubicBezTo>
                    <a:pt x="13978" y="15552"/>
                    <a:pt x="13978" y="15533"/>
                    <a:pt x="13978" y="15508"/>
                  </a:cubicBezTo>
                  <a:cubicBezTo>
                    <a:pt x="14048" y="15483"/>
                    <a:pt x="14117" y="15464"/>
                    <a:pt x="14193" y="15438"/>
                  </a:cubicBezTo>
                  <a:close/>
                  <a:moveTo>
                    <a:pt x="18095" y="14729"/>
                  </a:moveTo>
                  <a:lnTo>
                    <a:pt x="18095" y="14729"/>
                  </a:lnTo>
                  <a:cubicBezTo>
                    <a:pt x="18088" y="14773"/>
                    <a:pt x="18076" y="14818"/>
                    <a:pt x="18069" y="14862"/>
                  </a:cubicBezTo>
                  <a:cubicBezTo>
                    <a:pt x="17373" y="15071"/>
                    <a:pt x="16689" y="15305"/>
                    <a:pt x="16005" y="15565"/>
                  </a:cubicBezTo>
                  <a:cubicBezTo>
                    <a:pt x="15726" y="15622"/>
                    <a:pt x="15504" y="15666"/>
                    <a:pt x="15409" y="15685"/>
                  </a:cubicBezTo>
                  <a:cubicBezTo>
                    <a:pt x="15333" y="15698"/>
                    <a:pt x="15264" y="15717"/>
                    <a:pt x="15200" y="15730"/>
                  </a:cubicBezTo>
                  <a:cubicBezTo>
                    <a:pt x="15200" y="15673"/>
                    <a:pt x="15200" y="15622"/>
                    <a:pt x="15200" y="15565"/>
                  </a:cubicBezTo>
                  <a:cubicBezTo>
                    <a:pt x="15523" y="15470"/>
                    <a:pt x="15840" y="15375"/>
                    <a:pt x="16157" y="15267"/>
                  </a:cubicBezTo>
                  <a:cubicBezTo>
                    <a:pt x="16809" y="15103"/>
                    <a:pt x="17449" y="14919"/>
                    <a:pt x="18095" y="14729"/>
                  </a:cubicBezTo>
                  <a:close/>
                  <a:moveTo>
                    <a:pt x="6150" y="15730"/>
                  </a:moveTo>
                  <a:cubicBezTo>
                    <a:pt x="6150" y="15730"/>
                    <a:pt x="6150" y="15736"/>
                    <a:pt x="6150" y="15736"/>
                  </a:cubicBezTo>
                  <a:cubicBezTo>
                    <a:pt x="6068" y="15761"/>
                    <a:pt x="5992" y="15787"/>
                    <a:pt x="5909" y="15818"/>
                  </a:cubicBezTo>
                  <a:cubicBezTo>
                    <a:pt x="5909" y="15799"/>
                    <a:pt x="5909" y="15780"/>
                    <a:pt x="5909" y="15755"/>
                  </a:cubicBezTo>
                  <a:cubicBezTo>
                    <a:pt x="5992" y="15749"/>
                    <a:pt x="6068" y="15736"/>
                    <a:pt x="6150" y="15730"/>
                  </a:cubicBezTo>
                  <a:close/>
                  <a:moveTo>
                    <a:pt x="18012" y="15198"/>
                  </a:moveTo>
                  <a:cubicBezTo>
                    <a:pt x="18000" y="15274"/>
                    <a:pt x="17987" y="15356"/>
                    <a:pt x="17981" y="15432"/>
                  </a:cubicBezTo>
                  <a:cubicBezTo>
                    <a:pt x="17309" y="15533"/>
                    <a:pt x="16651" y="15673"/>
                    <a:pt x="16011" y="15856"/>
                  </a:cubicBezTo>
                  <a:cubicBezTo>
                    <a:pt x="16410" y="15736"/>
                    <a:pt x="17094" y="15559"/>
                    <a:pt x="17594" y="15343"/>
                  </a:cubicBezTo>
                  <a:cubicBezTo>
                    <a:pt x="17734" y="15299"/>
                    <a:pt x="17873" y="15248"/>
                    <a:pt x="18012" y="15198"/>
                  </a:cubicBezTo>
                  <a:close/>
                  <a:moveTo>
                    <a:pt x="17936" y="15875"/>
                  </a:moveTo>
                  <a:cubicBezTo>
                    <a:pt x="17936" y="15888"/>
                    <a:pt x="17936" y="15894"/>
                    <a:pt x="17936" y="15907"/>
                  </a:cubicBezTo>
                  <a:cubicBezTo>
                    <a:pt x="17892" y="15913"/>
                    <a:pt x="17854" y="15926"/>
                    <a:pt x="17810" y="15932"/>
                  </a:cubicBezTo>
                  <a:cubicBezTo>
                    <a:pt x="17854" y="15913"/>
                    <a:pt x="17898" y="15894"/>
                    <a:pt x="17936" y="15875"/>
                  </a:cubicBezTo>
                  <a:close/>
                  <a:moveTo>
                    <a:pt x="13655" y="15609"/>
                  </a:moveTo>
                  <a:cubicBezTo>
                    <a:pt x="13655" y="15647"/>
                    <a:pt x="13655" y="15692"/>
                    <a:pt x="13655" y="15736"/>
                  </a:cubicBezTo>
                  <a:cubicBezTo>
                    <a:pt x="13402" y="15793"/>
                    <a:pt x="13142" y="15844"/>
                    <a:pt x="12882" y="15888"/>
                  </a:cubicBezTo>
                  <a:cubicBezTo>
                    <a:pt x="12491" y="15956"/>
                    <a:pt x="12306" y="15983"/>
                    <a:pt x="12258" y="15983"/>
                  </a:cubicBezTo>
                  <a:cubicBezTo>
                    <a:pt x="12112" y="15983"/>
                    <a:pt x="13199" y="15738"/>
                    <a:pt x="13655" y="15609"/>
                  </a:cubicBezTo>
                  <a:close/>
                  <a:moveTo>
                    <a:pt x="5099" y="15888"/>
                  </a:moveTo>
                  <a:cubicBezTo>
                    <a:pt x="5099" y="15913"/>
                    <a:pt x="5099" y="15932"/>
                    <a:pt x="5099" y="15958"/>
                  </a:cubicBezTo>
                  <a:cubicBezTo>
                    <a:pt x="4972" y="15977"/>
                    <a:pt x="4845" y="15996"/>
                    <a:pt x="4712" y="16021"/>
                  </a:cubicBezTo>
                  <a:cubicBezTo>
                    <a:pt x="4845" y="15977"/>
                    <a:pt x="4972" y="15932"/>
                    <a:pt x="5099" y="15888"/>
                  </a:cubicBezTo>
                  <a:close/>
                  <a:moveTo>
                    <a:pt x="10064" y="15527"/>
                  </a:moveTo>
                  <a:lnTo>
                    <a:pt x="10064" y="15527"/>
                  </a:lnTo>
                  <a:cubicBezTo>
                    <a:pt x="9728" y="15622"/>
                    <a:pt x="9399" y="15717"/>
                    <a:pt x="9070" y="15806"/>
                  </a:cubicBezTo>
                  <a:cubicBezTo>
                    <a:pt x="8538" y="15920"/>
                    <a:pt x="8012" y="16027"/>
                    <a:pt x="7486" y="16129"/>
                  </a:cubicBezTo>
                  <a:cubicBezTo>
                    <a:pt x="8335" y="15894"/>
                    <a:pt x="9196" y="15692"/>
                    <a:pt x="10064" y="15527"/>
                  </a:cubicBezTo>
                  <a:close/>
                  <a:moveTo>
                    <a:pt x="6137" y="16091"/>
                  </a:moveTo>
                  <a:cubicBezTo>
                    <a:pt x="6137" y="16116"/>
                    <a:pt x="6137" y="16141"/>
                    <a:pt x="6131" y="16167"/>
                  </a:cubicBezTo>
                  <a:cubicBezTo>
                    <a:pt x="6074" y="16192"/>
                    <a:pt x="6011" y="16211"/>
                    <a:pt x="5947" y="16236"/>
                  </a:cubicBezTo>
                  <a:cubicBezTo>
                    <a:pt x="5935" y="16217"/>
                    <a:pt x="5922" y="16205"/>
                    <a:pt x="5903" y="16186"/>
                  </a:cubicBezTo>
                  <a:cubicBezTo>
                    <a:pt x="5903" y="16173"/>
                    <a:pt x="5903" y="16167"/>
                    <a:pt x="5903" y="16154"/>
                  </a:cubicBezTo>
                  <a:cubicBezTo>
                    <a:pt x="5941" y="16141"/>
                    <a:pt x="5979" y="16122"/>
                    <a:pt x="6017" y="16110"/>
                  </a:cubicBezTo>
                  <a:cubicBezTo>
                    <a:pt x="6055" y="16103"/>
                    <a:pt x="6093" y="16097"/>
                    <a:pt x="6137" y="16091"/>
                  </a:cubicBezTo>
                  <a:close/>
                  <a:moveTo>
                    <a:pt x="18449" y="16211"/>
                  </a:moveTo>
                  <a:cubicBezTo>
                    <a:pt x="18449" y="16255"/>
                    <a:pt x="18449" y="16293"/>
                    <a:pt x="18449" y="16338"/>
                  </a:cubicBezTo>
                  <a:cubicBezTo>
                    <a:pt x="18443" y="16331"/>
                    <a:pt x="18443" y="16331"/>
                    <a:pt x="18443" y="16325"/>
                  </a:cubicBezTo>
                  <a:cubicBezTo>
                    <a:pt x="18443" y="16287"/>
                    <a:pt x="18443" y="16249"/>
                    <a:pt x="18449" y="16211"/>
                  </a:cubicBezTo>
                  <a:close/>
                  <a:moveTo>
                    <a:pt x="17917" y="16300"/>
                  </a:moveTo>
                  <a:cubicBezTo>
                    <a:pt x="17917" y="16312"/>
                    <a:pt x="17917" y="16319"/>
                    <a:pt x="17917" y="16331"/>
                  </a:cubicBezTo>
                  <a:cubicBezTo>
                    <a:pt x="17854" y="16344"/>
                    <a:pt x="17791" y="16350"/>
                    <a:pt x="17721" y="16363"/>
                  </a:cubicBezTo>
                  <a:cubicBezTo>
                    <a:pt x="17791" y="16344"/>
                    <a:pt x="17854" y="16319"/>
                    <a:pt x="17917" y="16300"/>
                  </a:cubicBezTo>
                  <a:close/>
                  <a:moveTo>
                    <a:pt x="16771" y="15983"/>
                  </a:moveTo>
                  <a:lnTo>
                    <a:pt x="16771" y="15983"/>
                  </a:lnTo>
                  <a:cubicBezTo>
                    <a:pt x="16252" y="16160"/>
                    <a:pt x="15739" y="16357"/>
                    <a:pt x="15207" y="16483"/>
                  </a:cubicBezTo>
                  <a:cubicBezTo>
                    <a:pt x="15207" y="16464"/>
                    <a:pt x="15207" y="16445"/>
                    <a:pt x="15207" y="16426"/>
                  </a:cubicBezTo>
                  <a:cubicBezTo>
                    <a:pt x="15530" y="16312"/>
                    <a:pt x="15853" y="16205"/>
                    <a:pt x="16182" y="16110"/>
                  </a:cubicBezTo>
                  <a:cubicBezTo>
                    <a:pt x="16372" y="16059"/>
                    <a:pt x="16568" y="16021"/>
                    <a:pt x="16771" y="15983"/>
                  </a:cubicBezTo>
                  <a:close/>
                  <a:moveTo>
                    <a:pt x="4465" y="16357"/>
                  </a:moveTo>
                  <a:cubicBezTo>
                    <a:pt x="4332" y="16414"/>
                    <a:pt x="4193" y="16471"/>
                    <a:pt x="4060" y="16521"/>
                  </a:cubicBezTo>
                  <a:cubicBezTo>
                    <a:pt x="4104" y="16483"/>
                    <a:pt x="4155" y="16439"/>
                    <a:pt x="4206" y="16395"/>
                  </a:cubicBezTo>
                  <a:cubicBezTo>
                    <a:pt x="4294" y="16382"/>
                    <a:pt x="4383" y="16369"/>
                    <a:pt x="4465" y="16357"/>
                  </a:cubicBezTo>
                  <a:close/>
                  <a:moveTo>
                    <a:pt x="5092" y="16452"/>
                  </a:moveTo>
                  <a:cubicBezTo>
                    <a:pt x="5092" y="16458"/>
                    <a:pt x="5092" y="16464"/>
                    <a:pt x="5092" y="16471"/>
                  </a:cubicBezTo>
                  <a:cubicBezTo>
                    <a:pt x="5042" y="16496"/>
                    <a:pt x="4985" y="16528"/>
                    <a:pt x="4934" y="16553"/>
                  </a:cubicBezTo>
                  <a:cubicBezTo>
                    <a:pt x="4877" y="16559"/>
                    <a:pt x="4826" y="16566"/>
                    <a:pt x="4776" y="16572"/>
                  </a:cubicBezTo>
                  <a:cubicBezTo>
                    <a:pt x="4877" y="16528"/>
                    <a:pt x="4985" y="16490"/>
                    <a:pt x="5092" y="16452"/>
                  </a:cubicBezTo>
                  <a:close/>
                  <a:moveTo>
                    <a:pt x="6965" y="16585"/>
                  </a:moveTo>
                  <a:cubicBezTo>
                    <a:pt x="6839" y="16610"/>
                    <a:pt x="6706" y="16629"/>
                    <a:pt x="6581" y="16654"/>
                  </a:cubicBezTo>
                  <a:cubicBezTo>
                    <a:pt x="6581" y="16654"/>
                    <a:pt x="6581" y="16648"/>
                    <a:pt x="6581" y="16648"/>
                  </a:cubicBezTo>
                  <a:cubicBezTo>
                    <a:pt x="6706" y="16629"/>
                    <a:pt x="6839" y="16610"/>
                    <a:pt x="6965" y="16585"/>
                  </a:cubicBezTo>
                  <a:close/>
                  <a:moveTo>
                    <a:pt x="2508" y="16224"/>
                  </a:moveTo>
                  <a:lnTo>
                    <a:pt x="2508" y="16224"/>
                  </a:lnTo>
                  <a:cubicBezTo>
                    <a:pt x="2382" y="16363"/>
                    <a:pt x="2261" y="16509"/>
                    <a:pt x="2154" y="16667"/>
                  </a:cubicBezTo>
                  <a:cubicBezTo>
                    <a:pt x="2154" y="16540"/>
                    <a:pt x="2147" y="16420"/>
                    <a:pt x="2147" y="16293"/>
                  </a:cubicBezTo>
                  <a:cubicBezTo>
                    <a:pt x="2268" y="16274"/>
                    <a:pt x="2388" y="16249"/>
                    <a:pt x="2508" y="16224"/>
                  </a:cubicBezTo>
                  <a:close/>
                  <a:moveTo>
                    <a:pt x="18449" y="16661"/>
                  </a:moveTo>
                  <a:cubicBezTo>
                    <a:pt x="18449" y="16667"/>
                    <a:pt x="18449" y="16673"/>
                    <a:pt x="18449" y="16680"/>
                  </a:cubicBezTo>
                  <a:lnTo>
                    <a:pt x="18418" y="16680"/>
                  </a:lnTo>
                  <a:cubicBezTo>
                    <a:pt x="18430" y="16673"/>
                    <a:pt x="18443" y="16667"/>
                    <a:pt x="18449" y="16661"/>
                  </a:cubicBezTo>
                  <a:close/>
                  <a:moveTo>
                    <a:pt x="4079" y="16952"/>
                  </a:moveTo>
                  <a:cubicBezTo>
                    <a:pt x="3940" y="17003"/>
                    <a:pt x="3807" y="17053"/>
                    <a:pt x="3674" y="17104"/>
                  </a:cubicBezTo>
                  <a:cubicBezTo>
                    <a:pt x="3699" y="17060"/>
                    <a:pt x="3718" y="17015"/>
                    <a:pt x="3743" y="16971"/>
                  </a:cubicBezTo>
                  <a:cubicBezTo>
                    <a:pt x="3756" y="16971"/>
                    <a:pt x="3769" y="16977"/>
                    <a:pt x="3781" y="16977"/>
                  </a:cubicBezTo>
                  <a:cubicBezTo>
                    <a:pt x="3883" y="16971"/>
                    <a:pt x="3978" y="16958"/>
                    <a:pt x="4079" y="16952"/>
                  </a:cubicBezTo>
                  <a:close/>
                  <a:moveTo>
                    <a:pt x="13655" y="14805"/>
                  </a:moveTo>
                  <a:cubicBezTo>
                    <a:pt x="13655" y="15001"/>
                    <a:pt x="13655" y="15198"/>
                    <a:pt x="13655" y="15394"/>
                  </a:cubicBezTo>
                  <a:cubicBezTo>
                    <a:pt x="12990" y="15609"/>
                    <a:pt x="12331" y="15831"/>
                    <a:pt x="11679" y="16065"/>
                  </a:cubicBezTo>
                  <a:cubicBezTo>
                    <a:pt x="11635" y="16078"/>
                    <a:pt x="11622" y="16110"/>
                    <a:pt x="11616" y="16141"/>
                  </a:cubicBezTo>
                  <a:cubicBezTo>
                    <a:pt x="10134" y="16363"/>
                    <a:pt x="8664" y="16680"/>
                    <a:pt x="7220" y="17085"/>
                  </a:cubicBezTo>
                  <a:cubicBezTo>
                    <a:pt x="7068" y="17104"/>
                    <a:pt x="6916" y="17123"/>
                    <a:pt x="6764" y="17142"/>
                  </a:cubicBezTo>
                  <a:cubicBezTo>
                    <a:pt x="6733" y="17104"/>
                    <a:pt x="6695" y="17079"/>
                    <a:pt x="6644" y="17066"/>
                  </a:cubicBezTo>
                  <a:cubicBezTo>
                    <a:pt x="6847" y="16990"/>
                    <a:pt x="7056" y="16914"/>
                    <a:pt x="7258" y="16844"/>
                  </a:cubicBezTo>
                  <a:cubicBezTo>
                    <a:pt x="9342" y="16445"/>
                    <a:pt x="11394" y="15939"/>
                    <a:pt x="13433" y="15350"/>
                  </a:cubicBezTo>
                  <a:cubicBezTo>
                    <a:pt x="13604" y="15305"/>
                    <a:pt x="13592" y="15065"/>
                    <a:pt x="13440" y="15046"/>
                  </a:cubicBezTo>
                  <a:cubicBezTo>
                    <a:pt x="13459" y="15039"/>
                    <a:pt x="13478" y="15033"/>
                    <a:pt x="13490" y="15033"/>
                  </a:cubicBezTo>
                  <a:cubicBezTo>
                    <a:pt x="13604" y="15001"/>
                    <a:pt x="13636" y="14887"/>
                    <a:pt x="13598" y="14811"/>
                  </a:cubicBezTo>
                  <a:cubicBezTo>
                    <a:pt x="13617" y="14811"/>
                    <a:pt x="13636" y="14805"/>
                    <a:pt x="13655" y="14805"/>
                  </a:cubicBezTo>
                  <a:close/>
                  <a:moveTo>
                    <a:pt x="3566" y="17307"/>
                  </a:moveTo>
                  <a:cubicBezTo>
                    <a:pt x="3566" y="17313"/>
                    <a:pt x="3566" y="17313"/>
                    <a:pt x="3572" y="17319"/>
                  </a:cubicBezTo>
                  <a:cubicBezTo>
                    <a:pt x="3566" y="17319"/>
                    <a:pt x="3560" y="17326"/>
                    <a:pt x="3553" y="17326"/>
                  </a:cubicBezTo>
                  <a:cubicBezTo>
                    <a:pt x="3560" y="17319"/>
                    <a:pt x="3560" y="17313"/>
                    <a:pt x="3566" y="17307"/>
                  </a:cubicBezTo>
                  <a:close/>
                  <a:moveTo>
                    <a:pt x="9754" y="17123"/>
                  </a:moveTo>
                  <a:lnTo>
                    <a:pt x="9754" y="17123"/>
                  </a:lnTo>
                  <a:cubicBezTo>
                    <a:pt x="8842" y="17294"/>
                    <a:pt x="7930" y="17440"/>
                    <a:pt x="7018" y="17579"/>
                  </a:cubicBezTo>
                  <a:cubicBezTo>
                    <a:pt x="7005" y="17573"/>
                    <a:pt x="6999" y="17560"/>
                    <a:pt x="6992" y="17554"/>
                  </a:cubicBezTo>
                  <a:cubicBezTo>
                    <a:pt x="7100" y="17522"/>
                    <a:pt x="7208" y="17490"/>
                    <a:pt x="7315" y="17459"/>
                  </a:cubicBezTo>
                  <a:cubicBezTo>
                    <a:pt x="8177" y="17288"/>
                    <a:pt x="9101" y="17212"/>
                    <a:pt x="9754" y="17123"/>
                  </a:cubicBezTo>
                  <a:close/>
                  <a:moveTo>
                    <a:pt x="11728" y="17588"/>
                  </a:moveTo>
                  <a:cubicBezTo>
                    <a:pt x="11688" y="17594"/>
                    <a:pt x="11647" y="17603"/>
                    <a:pt x="11603" y="17609"/>
                  </a:cubicBezTo>
                  <a:lnTo>
                    <a:pt x="11603" y="17609"/>
                  </a:lnTo>
                  <a:cubicBezTo>
                    <a:pt x="11613" y="17607"/>
                    <a:pt x="11624" y="17602"/>
                    <a:pt x="11628" y="17598"/>
                  </a:cubicBezTo>
                  <a:cubicBezTo>
                    <a:pt x="11665" y="17593"/>
                    <a:pt x="11697" y="17592"/>
                    <a:pt x="11728" y="17588"/>
                  </a:cubicBezTo>
                  <a:close/>
                  <a:moveTo>
                    <a:pt x="4915" y="17630"/>
                  </a:moveTo>
                  <a:cubicBezTo>
                    <a:pt x="4921" y="17642"/>
                    <a:pt x="4934" y="17649"/>
                    <a:pt x="4947" y="17655"/>
                  </a:cubicBezTo>
                  <a:cubicBezTo>
                    <a:pt x="4858" y="17680"/>
                    <a:pt x="4776" y="17712"/>
                    <a:pt x="4693" y="17744"/>
                  </a:cubicBezTo>
                  <a:cubicBezTo>
                    <a:pt x="4763" y="17706"/>
                    <a:pt x="4839" y="17668"/>
                    <a:pt x="4915" y="17630"/>
                  </a:cubicBezTo>
                  <a:close/>
                  <a:moveTo>
                    <a:pt x="1305" y="16255"/>
                  </a:moveTo>
                  <a:cubicBezTo>
                    <a:pt x="1264" y="16320"/>
                    <a:pt x="1310" y="16428"/>
                    <a:pt x="1398" y="16428"/>
                  </a:cubicBezTo>
                  <a:cubicBezTo>
                    <a:pt x="1405" y="16428"/>
                    <a:pt x="1412" y="16428"/>
                    <a:pt x="1419" y="16426"/>
                  </a:cubicBezTo>
                  <a:cubicBezTo>
                    <a:pt x="1489" y="16414"/>
                    <a:pt x="1565" y="16401"/>
                    <a:pt x="1634" y="16388"/>
                  </a:cubicBezTo>
                  <a:lnTo>
                    <a:pt x="1634" y="16388"/>
                  </a:lnTo>
                  <a:cubicBezTo>
                    <a:pt x="1552" y="16946"/>
                    <a:pt x="1419" y="17478"/>
                    <a:pt x="1223" y="17997"/>
                  </a:cubicBezTo>
                  <a:cubicBezTo>
                    <a:pt x="1197" y="17699"/>
                    <a:pt x="1191" y="17402"/>
                    <a:pt x="1185" y="17104"/>
                  </a:cubicBezTo>
                  <a:cubicBezTo>
                    <a:pt x="1197" y="16825"/>
                    <a:pt x="1204" y="16540"/>
                    <a:pt x="1204" y="16255"/>
                  </a:cubicBezTo>
                  <a:close/>
                  <a:moveTo>
                    <a:pt x="653" y="16205"/>
                  </a:moveTo>
                  <a:cubicBezTo>
                    <a:pt x="678" y="16211"/>
                    <a:pt x="703" y="16211"/>
                    <a:pt x="729" y="16217"/>
                  </a:cubicBezTo>
                  <a:cubicBezTo>
                    <a:pt x="716" y="16515"/>
                    <a:pt x="710" y="16813"/>
                    <a:pt x="716" y="17104"/>
                  </a:cubicBezTo>
                  <a:cubicBezTo>
                    <a:pt x="703" y="17421"/>
                    <a:pt x="678" y="17731"/>
                    <a:pt x="653" y="18041"/>
                  </a:cubicBezTo>
                  <a:cubicBezTo>
                    <a:pt x="583" y="17351"/>
                    <a:pt x="551" y="16623"/>
                    <a:pt x="653" y="16205"/>
                  </a:cubicBezTo>
                  <a:close/>
                  <a:moveTo>
                    <a:pt x="14295" y="18029"/>
                  </a:moveTo>
                  <a:cubicBezTo>
                    <a:pt x="14295" y="18041"/>
                    <a:pt x="14301" y="18054"/>
                    <a:pt x="14301" y="18060"/>
                  </a:cubicBezTo>
                  <a:cubicBezTo>
                    <a:pt x="14231" y="18086"/>
                    <a:pt x="14162" y="18111"/>
                    <a:pt x="14092" y="18136"/>
                  </a:cubicBezTo>
                  <a:cubicBezTo>
                    <a:pt x="14092" y="18111"/>
                    <a:pt x="14092" y="18086"/>
                    <a:pt x="14092" y="18060"/>
                  </a:cubicBezTo>
                  <a:cubicBezTo>
                    <a:pt x="14162" y="18048"/>
                    <a:pt x="14225" y="18041"/>
                    <a:pt x="14295" y="18029"/>
                  </a:cubicBezTo>
                  <a:close/>
                  <a:moveTo>
                    <a:pt x="11590" y="17611"/>
                  </a:moveTo>
                  <a:lnTo>
                    <a:pt x="11590" y="17611"/>
                  </a:lnTo>
                  <a:cubicBezTo>
                    <a:pt x="11046" y="17693"/>
                    <a:pt x="10495" y="17769"/>
                    <a:pt x="9950" y="17851"/>
                  </a:cubicBezTo>
                  <a:cubicBezTo>
                    <a:pt x="9076" y="17984"/>
                    <a:pt x="8202" y="18117"/>
                    <a:pt x="7328" y="18244"/>
                  </a:cubicBezTo>
                  <a:cubicBezTo>
                    <a:pt x="7486" y="18193"/>
                    <a:pt x="7651" y="18143"/>
                    <a:pt x="7816" y="18098"/>
                  </a:cubicBezTo>
                  <a:cubicBezTo>
                    <a:pt x="8424" y="17997"/>
                    <a:pt x="9032" y="17889"/>
                    <a:pt x="9640" y="17782"/>
                  </a:cubicBezTo>
                  <a:cubicBezTo>
                    <a:pt x="9665" y="17792"/>
                    <a:pt x="9696" y="17802"/>
                    <a:pt x="9726" y="17802"/>
                  </a:cubicBezTo>
                  <a:cubicBezTo>
                    <a:pt x="9733" y="17802"/>
                    <a:pt x="9740" y="17802"/>
                    <a:pt x="9747" y="17801"/>
                  </a:cubicBezTo>
                  <a:cubicBezTo>
                    <a:pt x="10362" y="17744"/>
                    <a:pt x="10976" y="17674"/>
                    <a:pt x="11590" y="17611"/>
                  </a:cubicBezTo>
                  <a:close/>
                  <a:moveTo>
                    <a:pt x="1622" y="18263"/>
                  </a:moveTo>
                  <a:cubicBezTo>
                    <a:pt x="1641" y="18269"/>
                    <a:pt x="1653" y="18276"/>
                    <a:pt x="1672" y="18276"/>
                  </a:cubicBezTo>
                  <a:cubicBezTo>
                    <a:pt x="1660" y="18288"/>
                    <a:pt x="1647" y="18301"/>
                    <a:pt x="1634" y="18314"/>
                  </a:cubicBezTo>
                  <a:cubicBezTo>
                    <a:pt x="1527" y="18434"/>
                    <a:pt x="1609" y="18567"/>
                    <a:pt x="1723" y="18624"/>
                  </a:cubicBezTo>
                  <a:cubicBezTo>
                    <a:pt x="1723" y="18757"/>
                    <a:pt x="1729" y="18896"/>
                    <a:pt x="1729" y="19036"/>
                  </a:cubicBezTo>
                  <a:cubicBezTo>
                    <a:pt x="1729" y="19036"/>
                    <a:pt x="1729" y="19042"/>
                    <a:pt x="1729" y="19042"/>
                  </a:cubicBezTo>
                  <a:cubicBezTo>
                    <a:pt x="1470" y="19099"/>
                    <a:pt x="1216" y="19169"/>
                    <a:pt x="969" y="19251"/>
                  </a:cubicBezTo>
                  <a:cubicBezTo>
                    <a:pt x="976" y="19207"/>
                    <a:pt x="982" y="19162"/>
                    <a:pt x="988" y="19124"/>
                  </a:cubicBezTo>
                  <a:cubicBezTo>
                    <a:pt x="1006" y="19129"/>
                    <a:pt x="1026" y="19131"/>
                    <a:pt x="1045" y="19131"/>
                  </a:cubicBezTo>
                  <a:cubicBezTo>
                    <a:pt x="1141" y="19131"/>
                    <a:pt x="1245" y="19080"/>
                    <a:pt x="1292" y="18985"/>
                  </a:cubicBezTo>
                  <a:cubicBezTo>
                    <a:pt x="1419" y="18744"/>
                    <a:pt x="1527" y="18504"/>
                    <a:pt x="1622" y="18263"/>
                  </a:cubicBezTo>
                  <a:close/>
                  <a:moveTo>
                    <a:pt x="6023" y="19207"/>
                  </a:moveTo>
                  <a:cubicBezTo>
                    <a:pt x="5979" y="20309"/>
                    <a:pt x="5941" y="21417"/>
                    <a:pt x="5897" y="22525"/>
                  </a:cubicBezTo>
                  <a:cubicBezTo>
                    <a:pt x="5884" y="21423"/>
                    <a:pt x="5878" y="20321"/>
                    <a:pt x="5878" y="19226"/>
                  </a:cubicBezTo>
                  <a:cubicBezTo>
                    <a:pt x="5928" y="19219"/>
                    <a:pt x="5973" y="19213"/>
                    <a:pt x="6023" y="19207"/>
                  </a:cubicBezTo>
                  <a:close/>
                  <a:moveTo>
                    <a:pt x="14307" y="18276"/>
                  </a:moveTo>
                  <a:cubicBezTo>
                    <a:pt x="14339" y="18871"/>
                    <a:pt x="14377" y="19466"/>
                    <a:pt x="14434" y="20055"/>
                  </a:cubicBezTo>
                  <a:cubicBezTo>
                    <a:pt x="14472" y="20435"/>
                    <a:pt x="14662" y="21278"/>
                    <a:pt x="14649" y="22025"/>
                  </a:cubicBezTo>
                  <a:cubicBezTo>
                    <a:pt x="14643" y="22120"/>
                    <a:pt x="14643" y="22209"/>
                    <a:pt x="14637" y="22304"/>
                  </a:cubicBezTo>
                  <a:lnTo>
                    <a:pt x="14453" y="22975"/>
                  </a:lnTo>
                  <a:cubicBezTo>
                    <a:pt x="14434" y="23007"/>
                    <a:pt x="14415" y="23038"/>
                    <a:pt x="14396" y="23064"/>
                  </a:cubicBezTo>
                  <a:cubicBezTo>
                    <a:pt x="14383" y="22823"/>
                    <a:pt x="14371" y="22582"/>
                    <a:pt x="14358" y="22348"/>
                  </a:cubicBezTo>
                  <a:cubicBezTo>
                    <a:pt x="14339" y="21892"/>
                    <a:pt x="14314" y="21442"/>
                    <a:pt x="14282" y="20986"/>
                  </a:cubicBezTo>
                  <a:cubicBezTo>
                    <a:pt x="14225" y="20100"/>
                    <a:pt x="14155" y="19213"/>
                    <a:pt x="14105" y="18320"/>
                  </a:cubicBezTo>
                  <a:cubicBezTo>
                    <a:pt x="14174" y="18307"/>
                    <a:pt x="14244" y="18295"/>
                    <a:pt x="14307" y="18276"/>
                  </a:cubicBezTo>
                  <a:close/>
                  <a:moveTo>
                    <a:pt x="14047" y="0"/>
                  </a:moveTo>
                  <a:cubicBezTo>
                    <a:pt x="13870" y="0"/>
                    <a:pt x="13692" y="164"/>
                    <a:pt x="13687" y="333"/>
                  </a:cubicBezTo>
                  <a:cubicBezTo>
                    <a:pt x="13636" y="2024"/>
                    <a:pt x="13731" y="3728"/>
                    <a:pt x="13737" y="5432"/>
                  </a:cubicBezTo>
                  <a:cubicBezTo>
                    <a:pt x="12509" y="5520"/>
                    <a:pt x="11286" y="5628"/>
                    <a:pt x="10064" y="5748"/>
                  </a:cubicBezTo>
                  <a:cubicBezTo>
                    <a:pt x="10087" y="5714"/>
                    <a:pt x="10068" y="5658"/>
                    <a:pt x="10021" y="5658"/>
                  </a:cubicBezTo>
                  <a:cubicBezTo>
                    <a:pt x="10017" y="5658"/>
                    <a:pt x="10012" y="5658"/>
                    <a:pt x="10007" y="5660"/>
                  </a:cubicBezTo>
                  <a:cubicBezTo>
                    <a:pt x="9798" y="5704"/>
                    <a:pt x="9589" y="5761"/>
                    <a:pt x="9386" y="5812"/>
                  </a:cubicBezTo>
                  <a:cubicBezTo>
                    <a:pt x="9177" y="5831"/>
                    <a:pt x="8968" y="5850"/>
                    <a:pt x="8766" y="5875"/>
                  </a:cubicBezTo>
                  <a:cubicBezTo>
                    <a:pt x="8075" y="5945"/>
                    <a:pt x="7391" y="6021"/>
                    <a:pt x="6701" y="6097"/>
                  </a:cubicBezTo>
                  <a:cubicBezTo>
                    <a:pt x="6771" y="4323"/>
                    <a:pt x="6853" y="2550"/>
                    <a:pt x="6967" y="783"/>
                  </a:cubicBezTo>
                  <a:cubicBezTo>
                    <a:pt x="6973" y="701"/>
                    <a:pt x="6923" y="625"/>
                    <a:pt x="6847" y="593"/>
                  </a:cubicBezTo>
                  <a:cubicBezTo>
                    <a:pt x="6574" y="473"/>
                    <a:pt x="6296" y="365"/>
                    <a:pt x="6011" y="276"/>
                  </a:cubicBezTo>
                  <a:cubicBezTo>
                    <a:pt x="5986" y="268"/>
                    <a:pt x="5961" y="264"/>
                    <a:pt x="5937" y="264"/>
                  </a:cubicBezTo>
                  <a:cubicBezTo>
                    <a:pt x="5828" y="264"/>
                    <a:pt x="5728" y="341"/>
                    <a:pt x="5713" y="460"/>
                  </a:cubicBezTo>
                  <a:cubicBezTo>
                    <a:pt x="5523" y="2392"/>
                    <a:pt x="5371" y="4323"/>
                    <a:pt x="5244" y="6268"/>
                  </a:cubicBezTo>
                  <a:cubicBezTo>
                    <a:pt x="4636" y="6337"/>
                    <a:pt x="4035" y="6413"/>
                    <a:pt x="3433" y="6489"/>
                  </a:cubicBezTo>
                  <a:cubicBezTo>
                    <a:pt x="2603" y="6603"/>
                    <a:pt x="596" y="6483"/>
                    <a:pt x="102" y="7306"/>
                  </a:cubicBezTo>
                  <a:cubicBezTo>
                    <a:pt x="19" y="7439"/>
                    <a:pt x="45" y="7591"/>
                    <a:pt x="121" y="7705"/>
                  </a:cubicBezTo>
                  <a:cubicBezTo>
                    <a:pt x="95" y="7933"/>
                    <a:pt x="89" y="8180"/>
                    <a:pt x="70" y="8358"/>
                  </a:cubicBezTo>
                  <a:cubicBezTo>
                    <a:pt x="7" y="9029"/>
                    <a:pt x="0" y="9707"/>
                    <a:pt x="32" y="10384"/>
                  </a:cubicBezTo>
                  <a:cubicBezTo>
                    <a:pt x="35" y="10468"/>
                    <a:pt x="90" y="10505"/>
                    <a:pt x="152" y="10505"/>
                  </a:cubicBezTo>
                  <a:cubicBezTo>
                    <a:pt x="225" y="10505"/>
                    <a:pt x="309" y="10454"/>
                    <a:pt x="330" y="10372"/>
                  </a:cubicBezTo>
                  <a:cubicBezTo>
                    <a:pt x="336" y="10334"/>
                    <a:pt x="342" y="10289"/>
                    <a:pt x="349" y="10251"/>
                  </a:cubicBezTo>
                  <a:cubicBezTo>
                    <a:pt x="367" y="10262"/>
                    <a:pt x="385" y="10269"/>
                    <a:pt x="406" y="10269"/>
                  </a:cubicBezTo>
                  <a:cubicBezTo>
                    <a:pt x="421" y="10269"/>
                    <a:pt x="438" y="10266"/>
                    <a:pt x="456" y="10258"/>
                  </a:cubicBezTo>
                  <a:lnTo>
                    <a:pt x="463" y="10258"/>
                  </a:lnTo>
                  <a:cubicBezTo>
                    <a:pt x="463" y="10327"/>
                    <a:pt x="469" y="10403"/>
                    <a:pt x="469" y="10473"/>
                  </a:cubicBezTo>
                  <a:cubicBezTo>
                    <a:pt x="469" y="10543"/>
                    <a:pt x="532" y="10593"/>
                    <a:pt x="596" y="10593"/>
                  </a:cubicBezTo>
                  <a:cubicBezTo>
                    <a:pt x="526" y="10631"/>
                    <a:pt x="456" y="10676"/>
                    <a:pt x="393" y="10720"/>
                  </a:cubicBezTo>
                  <a:cubicBezTo>
                    <a:pt x="368" y="10739"/>
                    <a:pt x="380" y="10771"/>
                    <a:pt x="406" y="10777"/>
                  </a:cubicBezTo>
                  <a:cubicBezTo>
                    <a:pt x="463" y="10809"/>
                    <a:pt x="526" y="10840"/>
                    <a:pt x="596" y="10866"/>
                  </a:cubicBezTo>
                  <a:cubicBezTo>
                    <a:pt x="624" y="10900"/>
                    <a:pt x="663" y="10924"/>
                    <a:pt x="711" y="10924"/>
                  </a:cubicBezTo>
                  <a:cubicBezTo>
                    <a:pt x="717" y="10924"/>
                    <a:pt x="723" y="10923"/>
                    <a:pt x="729" y="10923"/>
                  </a:cubicBezTo>
                  <a:cubicBezTo>
                    <a:pt x="735" y="10916"/>
                    <a:pt x="735" y="10916"/>
                    <a:pt x="741" y="10916"/>
                  </a:cubicBezTo>
                  <a:cubicBezTo>
                    <a:pt x="1104" y="11037"/>
                    <a:pt x="1508" y="11081"/>
                    <a:pt x="1928" y="11081"/>
                  </a:cubicBezTo>
                  <a:cubicBezTo>
                    <a:pt x="2875" y="11081"/>
                    <a:pt x="3903" y="10858"/>
                    <a:pt x="4719" y="10783"/>
                  </a:cubicBezTo>
                  <a:cubicBezTo>
                    <a:pt x="4807" y="10777"/>
                    <a:pt x="4902" y="10764"/>
                    <a:pt x="4997" y="10758"/>
                  </a:cubicBezTo>
                  <a:lnTo>
                    <a:pt x="4997" y="10758"/>
                  </a:lnTo>
                  <a:cubicBezTo>
                    <a:pt x="4928" y="12164"/>
                    <a:pt x="4877" y="13570"/>
                    <a:pt x="4839" y="14970"/>
                  </a:cubicBezTo>
                  <a:cubicBezTo>
                    <a:pt x="3496" y="15128"/>
                    <a:pt x="2002" y="15172"/>
                    <a:pt x="729" y="15641"/>
                  </a:cubicBezTo>
                  <a:cubicBezTo>
                    <a:pt x="634" y="15641"/>
                    <a:pt x="558" y="15673"/>
                    <a:pt x="488" y="15736"/>
                  </a:cubicBezTo>
                  <a:cubicBezTo>
                    <a:pt x="444" y="15755"/>
                    <a:pt x="399" y="15768"/>
                    <a:pt x="355" y="15787"/>
                  </a:cubicBezTo>
                  <a:cubicBezTo>
                    <a:pt x="216" y="15850"/>
                    <a:pt x="216" y="15989"/>
                    <a:pt x="285" y="16084"/>
                  </a:cubicBezTo>
                  <a:cubicBezTo>
                    <a:pt x="7" y="16958"/>
                    <a:pt x="298" y="18871"/>
                    <a:pt x="412" y="19549"/>
                  </a:cubicBezTo>
                  <a:cubicBezTo>
                    <a:pt x="393" y="19625"/>
                    <a:pt x="399" y="19701"/>
                    <a:pt x="450" y="19758"/>
                  </a:cubicBezTo>
                  <a:cubicBezTo>
                    <a:pt x="472" y="19884"/>
                    <a:pt x="563" y="19942"/>
                    <a:pt x="658" y="19942"/>
                  </a:cubicBezTo>
                  <a:cubicBezTo>
                    <a:pt x="729" y="19942"/>
                    <a:pt x="803" y="19909"/>
                    <a:pt x="849" y="19846"/>
                  </a:cubicBezTo>
                  <a:cubicBezTo>
                    <a:pt x="974" y="19854"/>
                    <a:pt x="1099" y="19858"/>
                    <a:pt x="1226" y="19858"/>
                  </a:cubicBezTo>
                  <a:cubicBezTo>
                    <a:pt x="2461" y="19858"/>
                    <a:pt x="3771" y="19519"/>
                    <a:pt x="4966" y="19352"/>
                  </a:cubicBezTo>
                  <a:cubicBezTo>
                    <a:pt x="5004" y="19346"/>
                    <a:pt x="5048" y="19340"/>
                    <a:pt x="5086" y="19333"/>
                  </a:cubicBezTo>
                  <a:cubicBezTo>
                    <a:pt x="5099" y="20727"/>
                    <a:pt x="5124" y="22120"/>
                    <a:pt x="5168" y="23507"/>
                  </a:cubicBezTo>
                  <a:cubicBezTo>
                    <a:pt x="5174" y="23650"/>
                    <a:pt x="5346" y="23818"/>
                    <a:pt x="5490" y="23818"/>
                  </a:cubicBezTo>
                  <a:cubicBezTo>
                    <a:pt x="5492" y="23818"/>
                    <a:pt x="5495" y="23817"/>
                    <a:pt x="5498" y="23817"/>
                  </a:cubicBezTo>
                  <a:cubicBezTo>
                    <a:pt x="5726" y="23817"/>
                    <a:pt x="5954" y="23811"/>
                    <a:pt x="6182" y="23811"/>
                  </a:cubicBezTo>
                  <a:cubicBezTo>
                    <a:pt x="6353" y="23805"/>
                    <a:pt x="6574" y="23703"/>
                    <a:pt x="6568" y="23494"/>
                  </a:cubicBezTo>
                  <a:cubicBezTo>
                    <a:pt x="6549" y="22038"/>
                    <a:pt x="6536" y="20587"/>
                    <a:pt x="6524" y="19131"/>
                  </a:cubicBezTo>
                  <a:cubicBezTo>
                    <a:pt x="7619" y="18979"/>
                    <a:pt x="8709" y="18827"/>
                    <a:pt x="9804" y="18668"/>
                  </a:cubicBezTo>
                  <a:cubicBezTo>
                    <a:pt x="11096" y="18485"/>
                    <a:pt x="12388" y="18301"/>
                    <a:pt x="13674" y="18117"/>
                  </a:cubicBezTo>
                  <a:cubicBezTo>
                    <a:pt x="13706" y="19872"/>
                    <a:pt x="13769" y="21626"/>
                    <a:pt x="13921" y="23361"/>
                  </a:cubicBezTo>
                  <a:cubicBezTo>
                    <a:pt x="13915" y="23361"/>
                    <a:pt x="13915" y="23368"/>
                    <a:pt x="13908" y="23368"/>
                  </a:cubicBezTo>
                  <a:cubicBezTo>
                    <a:pt x="13714" y="23404"/>
                    <a:pt x="13753" y="23692"/>
                    <a:pt x="13925" y="23692"/>
                  </a:cubicBezTo>
                  <a:cubicBezTo>
                    <a:pt x="13932" y="23692"/>
                    <a:pt x="13939" y="23692"/>
                    <a:pt x="13946" y="23691"/>
                  </a:cubicBezTo>
                  <a:cubicBezTo>
                    <a:pt x="13946" y="23722"/>
                    <a:pt x="13953" y="23748"/>
                    <a:pt x="13953" y="23779"/>
                  </a:cubicBezTo>
                  <a:cubicBezTo>
                    <a:pt x="13964" y="23900"/>
                    <a:pt x="14079" y="23978"/>
                    <a:pt x="14190" y="23978"/>
                  </a:cubicBezTo>
                  <a:cubicBezTo>
                    <a:pt x="14202" y="23978"/>
                    <a:pt x="14213" y="23977"/>
                    <a:pt x="14225" y="23976"/>
                  </a:cubicBezTo>
                  <a:cubicBezTo>
                    <a:pt x="14535" y="23938"/>
                    <a:pt x="14725" y="23741"/>
                    <a:pt x="14839" y="23456"/>
                  </a:cubicBezTo>
                  <a:cubicBezTo>
                    <a:pt x="14839" y="23482"/>
                    <a:pt x="14839" y="23507"/>
                    <a:pt x="14839" y="23526"/>
                  </a:cubicBezTo>
                  <a:cubicBezTo>
                    <a:pt x="14846" y="23660"/>
                    <a:pt x="14963" y="23726"/>
                    <a:pt x="15081" y="23726"/>
                  </a:cubicBezTo>
                  <a:cubicBezTo>
                    <a:pt x="15203" y="23726"/>
                    <a:pt x="15324" y="23655"/>
                    <a:pt x="15321" y="23513"/>
                  </a:cubicBezTo>
                  <a:cubicBezTo>
                    <a:pt x="15314" y="23013"/>
                    <a:pt x="15302" y="22513"/>
                    <a:pt x="15283" y="22012"/>
                  </a:cubicBezTo>
                  <a:cubicBezTo>
                    <a:pt x="15251" y="20695"/>
                    <a:pt x="15232" y="19384"/>
                    <a:pt x="15219" y="18067"/>
                  </a:cubicBezTo>
                  <a:cubicBezTo>
                    <a:pt x="15466" y="18016"/>
                    <a:pt x="15713" y="17965"/>
                    <a:pt x="15960" y="17927"/>
                  </a:cubicBezTo>
                  <a:cubicBezTo>
                    <a:pt x="16106" y="17906"/>
                    <a:pt x="16249" y="17898"/>
                    <a:pt x="16388" y="17898"/>
                  </a:cubicBezTo>
                  <a:cubicBezTo>
                    <a:pt x="16895" y="17898"/>
                    <a:pt x="17367" y="18008"/>
                    <a:pt x="17859" y="18008"/>
                  </a:cubicBezTo>
                  <a:cubicBezTo>
                    <a:pt x="17914" y="18008"/>
                    <a:pt x="17969" y="18006"/>
                    <a:pt x="18025" y="18003"/>
                  </a:cubicBezTo>
                  <a:cubicBezTo>
                    <a:pt x="18310" y="17991"/>
                    <a:pt x="18513" y="17889"/>
                    <a:pt x="18684" y="17744"/>
                  </a:cubicBezTo>
                  <a:cubicBezTo>
                    <a:pt x="18689" y="17744"/>
                    <a:pt x="18694" y="17744"/>
                    <a:pt x="18700" y="17744"/>
                  </a:cubicBezTo>
                  <a:cubicBezTo>
                    <a:pt x="18821" y="17744"/>
                    <a:pt x="18945" y="17674"/>
                    <a:pt x="18975" y="17522"/>
                  </a:cubicBezTo>
                  <a:cubicBezTo>
                    <a:pt x="18999" y="17527"/>
                    <a:pt x="19023" y="17529"/>
                    <a:pt x="19046" y="17529"/>
                  </a:cubicBezTo>
                  <a:cubicBezTo>
                    <a:pt x="19186" y="17529"/>
                    <a:pt x="19312" y="17447"/>
                    <a:pt x="19317" y="17262"/>
                  </a:cubicBezTo>
                  <a:cubicBezTo>
                    <a:pt x="19317" y="17015"/>
                    <a:pt x="19323" y="16768"/>
                    <a:pt x="19323" y="16515"/>
                  </a:cubicBezTo>
                  <a:cubicBezTo>
                    <a:pt x="19330" y="16496"/>
                    <a:pt x="19317" y="16483"/>
                    <a:pt x="19317" y="16464"/>
                  </a:cubicBezTo>
                  <a:cubicBezTo>
                    <a:pt x="19317" y="15774"/>
                    <a:pt x="19323" y="15077"/>
                    <a:pt x="19323" y="14387"/>
                  </a:cubicBezTo>
                  <a:cubicBezTo>
                    <a:pt x="19323" y="14374"/>
                    <a:pt x="19317" y="14362"/>
                    <a:pt x="19317" y="14349"/>
                  </a:cubicBezTo>
                  <a:cubicBezTo>
                    <a:pt x="19380" y="14311"/>
                    <a:pt x="19361" y="14203"/>
                    <a:pt x="19292" y="14178"/>
                  </a:cubicBezTo>
                  <a:cubicBezTo>
                    <a:pt x="19266" y="14165"/>
                    <a:pt x="19241" y="14159"/>
                    <a:pt x="19216" y="14146"/>
                  </a:cubicBezTo>
                  <a:cubicBezTo>
                    <a:pt x="19155" y="14095"/>
                    <a:pt x="19081" y="14065"/>
                    <a:pt x="19005" y="14065"/>
                  </a:cubicBezTo>
                  <a:cubicBezTo>
                    <a:pt x="18987" y="14065"/>
                    <a:pt x="18968" y="14067"/>
                    <a:pt x="18950" y="14070"/>
                  </a:cubicBezTo>
                  <a:cubicBezTo>
                    <a:pt x="18899" y="14058"/>
                    <a:pt x="18842" y="14051"/>
                    <a:pt x="18791" y="14045"/>
                  </a:cubicBezTo>
                  <a:cubicBezTo>
                    <a:pt x="18912" y="13982"/>
                    <a:pt x="19038" y="13912"/>
                    <a:pt x="19152" y="13836"/>
                  </a:cubicBezTo>
                  <a:cubicBezTo>
                    <a:pt x="19273" y="13747"/>
                    <a:pt x="19222" y="13545"/>
                    <a:pt x="19089" y="13494"/>
                  </a:cubicBezTo>
                  <a:cubicBezTo>
                    <a:pt x="18737" y="13359"/>
                    <a:pt x="18355" y="13308"/>
                    <a:pt x="17961" y="13308"/>
                  </a:cubicBezTo>
                  <a:cubicBezTo>
                    <a:pt x="17042" y="13308"/>
                    <a:pt x="16051" y="13581"/>
                    <a:pt x="15188" y="13697"/>
                  </a:cubicBezTo>
                  <a:cubicBezTo>
                    <a:pt x="15181" y="12322"/>
                    <a:pt x="15175" y="10954"/>
                    <a:pt x="15169" y="9586"/>
                  </a:cubicBezTo>
                  <a:cubicBezTo>
                    <a:pt x="16524" y="9428"/>
                    <a:pt x="18076" y="9365"/>
                    <a:pt x="19311" y="8845"/>
                  </a:cubicBezTo>
                  <a:cubicBezTo>
                    <a:pt x="19311" y="8877"/>
                    <a:pt x="19311" y="8902"/>
                    <a:pt x="19311" y="8928"/>
                  </a:cubicBezTo>
                  <a:cubicBezTo>
                    <a:pt x="19307" y="9020"/>
                    <a:pt x="19374" y="9068"/>
                    <a:pt x="19440" y="9068"/>
                  </a:cubicBezTo>
                  <a:cubicBezTo>
                    <a:pt x="19496" y="9068"/>
                    <a:pt x="19552" y="9032"/>
                    <a:pt x="19564" y="8959"/>
                  </a:cubicBezTo>
                  <a:cubicBezTo>
                    <a:pt x="19583" y="8871"/>
                    <a:pt x="19596" y="8788"/>
                    <a:pt x="19608" y="8700"/>
                  </a:cubicBezTo>
                  <a:cubicBezTo>
                    <a:pt x="19684" y="8624"/>
                    <a:pt x="19691" y="8516"/>
                    <a:pt x="19653" y="8421"/>
                  </a:cubicBezTo>
                  <a:cubicBezTo>
                    <a:pt x="19665" y="8339"/>
                    <a:pt x="19672" y="8256"/>
                    <a:pt x="19684" y="8174"/>
                  </a:cubicBezTo>
                  <a:cubicBezTo>
                    <a:pt x="19689" y="8175"/>
                    <a:pt x="19693" y="8175"/>
                    <a:pt x="19698" y="8175"/>
                  </a:cubicBezTo>
                  <a:cubicBezTo>
                    <a:pt x="19738" y="8175"/>
                    <a:pt x="19780" y="8149"/>
                    <a:pt x="19786" y="8098"/>
                  </a:cubicBezTo>
                  <a:cubicBezTo>
                    <a:pt x="19798" y="7914"/>
                    <a:pt x="19779" y="7737"/>
                    <a:pt x="19754" y="7566"/>
                  </a:cubicBezTo>
                  <a:cubicBezTo>
                    <a:pt x="19817" y="6819"/>
                    <a:pt x="19836" y="6065"/>
                    <a:pt x="19798" y="5311"/>
                  </a:cubicBezTo>
                  <a:cubicBezTo>
                    <a:pt x="19824" y="5305"/>
                    <a:pt x="19843" y="5299"/>
                    <a:pt x="19868" y="5286"/>
                  </a:cubicBezTo>
                  <a:cubicBezTo>
                    <a:pt x="20025" y="5238"/>
                    <a:pt x="19952" y="4993"/>
                    <a:pt x="19801" y="4993"/>
                  </a:cubicBezTo>
                  <a:cubicBezTo>
                    <a:pt x="19794" y="4993"/>
                    <a:pt x="19787" y="4993"/>
                    <a:pt x="19779" y="4995"/>
                  </a:cubicBezTo>
                  <a:cubicBezTo>
                    <a:pt x="19773" y="4950"/>
                    <a:pt x="19773" y="4900"/>
                    <a:pt x="19767" y="4855"/>
                  </a:cubicBezTo>
                  <a:cubicBezTo>
                    <a:pt x="19767" y="4795"/>
                    <a:pt x="19705" y="4744"/>
                    <a:pt x="19647" y="4744"/>
                  </a:cubicBezTo>
                  <a:cubicBezTo>
                    <a:pt x="19638" y="4744"/>
                    <a:pt x="19629" y="4745"/>
                    <a:pt x="19621" y="4748"/>
                  </a:cubicBezTo>
                  <a:cubicBezTo>
                    <a:pt x="19070" y="4881"/>
                    <a:pt x="18506" y="5007"/>
                    <a:pt x="17943" y="5134"/>
                  </a:cubicBezTo>
                  <a:cubicBezTo>
                    <a:pt x="17917" y="5128"/>
                    <a:pt x="17892" y="5121"/>
                    <a:pt x="17867" y="5121"/>
                  </a:cubicBezTo>
                  <a:cubicBezTo>
                    <a:pt x="17962" y="5096"/>
                    <a:pt x="18050" y="5071"/>
                    <a:pt x="18139" y="5045"/>
                  </a:cubicBezTo>
                  <a:cubicBezTo>
                    <a:pt x="18216" y="5027"/>
                    <a:pt x="18204" y="4910"/>
                    <a:pt x="18136" y="4910"/>
                  </a:cubicBezTo>
                  <a:cubicBezTo>
                    <a:pt x="18131" y="4910"/>
                    <a:pt x="18126" y="4911"/>
                    <a:pt x="18120" y="4912"/>
                  </a:cubicBezTo>
                  <a:cubicBezTo>
                    <a:pt x="17879" y="4969"/>
                    <a:pt x="17651" y="5033"/>
                    <a:pt x="17417" y="5090"/>
                  </a:cubicBezTo>
                  <a:cubicBezTo>
                    <a:pt x="17372" y="5089"/>
                    <a:pt x="17327" y="5088"/>
                    <a:pt x="17282" y="5088"/>
                  </a:cubicBezTo>
                  <a:cubicBezTo>
                    <a:pt x="16715" y="5088"/>
                    <a:pt x="16124" y="5159"/>
                    <a:pt x="15555" y="5235"/>
                  </a:cubicBezTo>
                  <a:cubicBezTo>
                    <a:pt x="15568" y="5166"/>
                    <a:pt x="15574" y="5090"/>
                    <a:pt x="15587" y="5020"/>
                  </a:cubicBezTo>
                  <a:cubicBezTo>
                    <a:pt x="15770" y="3696"/>
                    <a:pt x="15998" y="2316"/>
                    <a:pt x="15460" y="1125"/>
                  </a:cubicBezTo>
                  <a:cubicBezTo>
                    <a:pt x="15473" y="739"/>
                    <a:pt x="15238" y="466"/>
                    <a:pt x="14909" y="283"/>
                  </a:cubicBezTo>
                  <a:cubicBezTo>
                    <a:pt x="14884" y="257"/>
                    <a:pt x="14852" y="245"/>
                    <a:pt x="14820" y="238"/>
                  </a:cubicBezTo>
                  <a:cubicBezTo>
                    <a:pt x="14599" y="131"/>
                    <a:pt x="14339" y="55"/>
                    <a:pt x="14092" y="4"/>
                  </a:cubicBezTo>
                  <a:cubicBezTo>
                    <a:pt x="14077" y="1"/>
                    <a:pt x="14062" y="0"/>
                    <a:pt x="1404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822482" y="-568073"/>
              <a:ext cx="1365846" cy="1597359"/>
            </a:xfrm>
            <a:custGeom>
              <a:avLst/>
              <a:gdLst/>
              <a:ahLst/>
              <a:cxnLst/>
              <a:rect l="l" t="t" r="r" b="b"/>
              <a:pathLst>
                <a:path w="21693" h="25370" extrusionOk="0">
                  <a:moveTo>
                    <a:pt x="17114" y="2817"/>
                  </a:moveTo>
                  <a:cubicBezTo>
                    <a:pt x="17158" y="2868"/>
                    <a:pt x="17209" y="2944"/>
                    <a:pt x="17253" y="3039"/>
                  </a:cubicBezTo>
                  <a:cubicBezTo>
                    <a:pt x="17190" y="3045"/>
                    <a:pt x="17133" y="3083"/>
                    <a:pt x="17095" y="3153"/>
                  </a:cubicBezTo>
                  <a:cubicBezTo>
                    <a:pt x="17088" y="3172"/>
                    <a:pt x="17076" y="3184"/>
                    <a:pt x="17069" y="3203"/>
                  </a:cubicBezTo>
                  <a:cubicBezTo>
                    <a:pt x="17025" y="3127"/>
                    <a:pt x="16981" y="3045"/>
                    <a:pt x="16930" y="2969"/>
                  </a:cubicBezTo>
                  <a:cubicBezTo>
                    <a:pt x="16993" y="2918"/>
                    <a:pt x="17050" y="2868"/>
                    <a:pt x="17114" y="2817"/>
                  </a:cubicBezTo>
                  <a:close/>
                  <a:moveTo>
                    <a:pt x="16734" y="3140"/>
                  </a:moveTo>
                  <a:cubicBezTo>
                    <a:pt x="16803" y="3267"/>
                    <a:pt x="16867" y="3393"/>
                    <a:pt x="16930" y="3520"/>
                  </a:cubicBezTo>
                  <a:cubicBezTo>
                    <a:pt x="16867" y="3691"/>
                    <a:pt x="16829" y="3862"/>
                    <a:pt x="16803" y="4039"/>
                  </a:cubicBezTo>
                  <a:cubicBezTo>
                    <a:pt x="16803" y="4039"/>
                    <a:pt x="16803" y="4039"/>
                    <a:pt x="16803" y="4033"/>
                  </a:cubicBezTo>
                  <a:cubicBezTo>
                    <a:pt x="16803" y="4033"/>
                    <a:pt x="16797" y="4033"/>
                    <a:pt x="16797" y="4027"/>
                  </a:cubicBezTo>
                  <a:cubicBezTo>
                    <a:pt x="16810" y="3919"/>
                    <a:pt x="16715" y="3799"/>
                    <a:pt x="16607" y="3792"/>
                  </a:cubicBezTo>
                  <a:cubicBezTo>
                    <a:pt x="16670" y="3742"/>
                    <a:pt x="16734" y="3685"/>
                    <a:pt x="16797" y="3628"/>
                  </a:cubicBezTo>
                  <a:cubicBezTo>
                    <a:pt x="16950" y="3503"/>
                    <a:pt x="16845" y="3268"/>
                    <a:pt x="16695" y="3268"/>
                  </a:cubicBezTo>
                  <a:cubicBezTo>
                    <a:pt x="16677" y="3268"/>
                    <a:pt x="16658" y="3272"/>
                    <a:pt x="16639" y="3279"/>
                  </a:cubicBezTo>
                  <a:cubicBezTo>
                    <a:pt x="16632" y="3267"/>
                    <a:pt x="16626" y="3248"/>
                    <a:pt x="16613" y="3235"/>
                  </a:cubicBezTo>
                  <a:cubicBezTo>
                    <a:pt x="16658" y="3203"/>
                    <a:pt x="16696" y="3172"/>
                    <a:pt x="16734" y="3140"/>
                  </a:cubicBezTo>
                  <a:close/>
                  <a:moveTo>
                    <a:pt x="11591" y="1196"/>
                  </a:moveTo>
                  <a:cubicBezTo>
                    <a:pt x="12205" y="2032"/>
                    <a:pt x="12522" y="3115"/>
                    <a:pt x="12820" y="4128"/>
                  </a:cubicBezTo>
                  <a:cubicBezTo>
                    <a:pt x="12490" y="3412"/>
                    <a:pt x="12161" y="2697"/>
                    <a:pt x="11825" y="1981"/>
                  </a:cubicBezTo>
                  <a:cubicBezTo>
                    <a:pt x="11730" y="1728"/>
                    <a:pt x="11629" y="1474"/>
                    <a:pt x="11528" y="1227"/>
                  </a:cubicBezTo>
                  <a:cubicBezTo>
                    <a:pt x="11553" y="1215"/>
                    <a:pt x="11572" y="1208"/>
                    <a:pt x="11591" y="1196"/>
                  </a:cubicBezTo>
                  <a:close/>
                  <a:moveTo>
                    <a:pt x="16677" y="4191"/>
                  </a:moveTo>
                  <a:cubicBezTo>
                    <a:pt x="16683" y="4210"/>
                    <a:pt x="16683" y="4229"/>
                    <a:pt x="16689" y="4248"/>
                  </a:cubicBezTo>
                  <a:cubicBezTo>
                    <a:pt x="16563" y="4350"/>
                    <a:pt x="16436" y="4451"/>
                    <a:pt x="16309" y="4552"/>
                  </a:cubicBezTo>
                  <a:cubicBezTo>
                    <a:pt x="16436" y="4432"/>
                    <a:pt x="16556" y="4312"/>
                    <a:pt x="16677" y="4191"/>
                  </a:cubicBezTo>
                  <a:close/>
                  <a:moveTo>
                    <a:pt x="11977" y="3685"/>
                  </a:moveTo>
                  <a:lnTo>
                    <a:pt x="11977" y="3685"/>
                  </a:lnTo>
                  <a:cubicBezTo>
                    <a:pt x="12136" y="4065"/>
                    <a:pt x="12300" y="4451"/>
                    <a:pt x="12465" y="4831"/>
                  </a:cubicBezTo>
                  <a:cubicBezTo>
                    <a:pt x="12440" y="4844"/>
                    <a:pt x="12414" y="4856"/>
                    <a:pt x="12389" y="4869"/>
                  </a:cubicBezTo>
                  <a:cubicBezTo>
                    <a:pt x="12250" y="4476"/>
                    <a:pt x="12110" y="4077"/>
                    <a:pt x="11977" y="3685"/>
                  </a:cubicBezTo>
                  <a:close/>
                  <a:moveTo>
                    <a:pt x="10578" y="860"/>
                  </a:moveTo>
                  <a:lnTo>
                    <a:pt x="10578" y="860"/>
                  </a:lnTo>
                  <a:cubicBezTo>
                    <a:pt x="10635" y="873"/>
                    <a:pt x="10692" y="885"/>
                    <a:pt x="10749" y="892"/>
                  </a:cubicBezTo>
                  <a:cubicBezTo>
                    <a:pt x="11084" y="2323"/>
                    <a:pt x="11515" y="3710"/>
                    <a:pt x="12028" y="5065"/>
                  </a:cubicBezTo>
                  <a:cubicBezTo>
                    <a:pt x="12009" y="5072"/>
                    <a:pt x="11996" y="5084"/>
                    <a:pt x="11977" y="5091"/>
                  </a:cubicBezTo>
                  <a:cubicBezTo>
                    <a:pt x="11464" y="3691"/>
                    <a:pt x="11053" y="2272"/>
                    <a:pt x="10578" y="860"/>
                  </a:cubicBezTo>
                  <a:close/>
                  <a:moveTo>
                    <a:pt x="14118" y="5129"/>
                  </a:moveTo>
                  <a:cubicBezTo>
                    <a:pt x="14004" y="5205"/>
                    <a:pt x="13890" y="5281"/>
                    <a:pt x="13776" y="5357"/>
                  </a:cubicBezTo>
                  <a:cubicBezTo>
                    <a:pt x="13789" y="5344"/>
                    <a:pt x="13808" y="5331"/>
                    <a:pt x="13820" y="5319"/>
                  </a:cubicBezTo>
                  <a:cubicBezTo>
                    <a:pt x="13896" y="5268"/>
                    <a:pt x="13972" y="5211"/>
                    <a:pt x="14048" y="5160"/>
                  </a:cubicBezTo>
                  <a:cubicBezTo>
                    <a:pt x="14074" y="5154"/>
                    <a:pt x="14093" y="5141"/>
                    <a:pt x="14118" y="5129"/>
                  </a:cubicBezTo>
                  <a:close/>
                  <a:moveTo>
                    <a:pt x="17272" y="4324"/>
                  </a:moveTo>
                  <a:cubicBezTo>
                    <a:pt x="17399" y="4635"/>
                    <a:pt x="17513" y="4951"/>
                    <a:pt x="17620" y="5274"/>
                  </a:cubicBezTo>
                  <a:cubicBezTo>
                    <a:pt x="17582" y="5281"/>
                    <a:pt x="17544" y="5287"/>
                    <a:pt x="17506" y="5306"/>
                  </a:cubicBezTo>
                  <a:cubicBezTo>
                    <a:pt x="17456" y="5331"/>
                    <a:pt x="17411" y="5357"/>
                    <a:pt x="17367" y="5382"/>
                  </a:cubicBezTo>
                  <a:cubicBezTo>
                    <a:pt x="17449" y="5249"/>
                    <a:pt x="17380" y="5072"/>
                    <a:pt x="17253" y="5015"/>
                  </a:cubicBezTo>
                  <a:cubicBezTo>
                    <a:pt x="17247" y="4856"/>
                    <a:pt x="17247" y="4692"/>
                    <a:pt x="17240" y="4540"/>
                  </a:cubicBezTo>
                  <a:cubicBezTo>
                    <a:pt x="17240" y="4476"/>
                    <a:pt x="17240" y="4407"/>
                    <a:pt x="17247" y="4343"/>
                  </a:cubicBezTo>
                  <a:cubicBezTo>
                    <a:pt x="17253" y="4337"/>
                    <a:pt x="17266" y="4331"/>
                    <a:pt x="17272" y="4324"/>
                  </a:cubicBezTo>
                  <a:close/>
                  <a:moveTo>
                    <a:pt x="17779" y="5034"/>
                  </a:moveTo>
                  <a:lnTo>
                    <a:pt x="17779" y="5034"/>
                  </a:lnTo>
                  <a:cubicBezTo>
                    <a:pt x="17861" y="5211"/>
                    <a:pt x="17943" y="5395"/>
                    <a:pt x="18026" y="5572"/>
                  </a:cubicBezTo>
                  <a:cubicBezTo>
                    <a:pt x="17981" y="5591"/>
                    <a:pt x="17943" y="5597"/>
                    <a:pt x="17899" y="5616"/>
                  </a:cubicBezTo>
                  <a:cubicBezTo>
                    <a:pt x="17867" y="5420"/>
                    <a:pt x="17829" y="5224"/>
                    <a:pt x="17779" y="5034"/>
                  </a:cubicBezTo>
                  <a:close/>
                  <a:moveTo>
                    <a:pt x="13871" y="5737"/>
                  </a:moveTo>
                  <a:lnTo>
                    <a:pt x="13871" y="5737"/>
                  </a:lnTo>
                  <a:cubicBezTo>
                    <a:pt x="13852" y="5762"/>
                    <a:pt x="13827" y="5781"/>
                    <a:pt x="13801" y="5806"/>
                  </a:cubicBezTo>
                  <a:cubicBezTo>
                    <a:pt x="13795" y="5800"/>
                    <a:pt x="13795" y="5794"/>
                    <a:pt x="13795" y="5787"/>
                  </a:cubicBezTo>
                  <a:cubicBezTo>
                    <a:pt x="13820" y="5768"/>
                    <a:pt x="13846" y="5749"/>
                    <a:pt x="13871" y="5737"/>
                  </a:cubicBezTo>
                  <a:close/>
                  <a:moveTo>
                    <a:pt x="12744" y="6864"/>
                  </a:moveTo>
                  <a:cubicBezTo>
                    <a:pt x="12731" y="6889"/>
                    <a:pt x="12718" y="6915"/>
                    <a:pt x="12718" y="6940"/>
                  </a:cubicBezTo>
                  <a:cubicBezTo>
                    <a:pt x="12712" y="6927"/>
                    <a:pt x="12706" y="6915"/>
                    <a:pt x="12699" y="6902"/>
                  </a:cubicBezTo>
                  <a:cubicBezTo>
                    <a:pt x="12718" y="6889"/>
                    <a:pt x="12731" y="6877"/>
                    <a:pt x="12744" y="6864"/>
                  </a:cubicBezTo>
                  <a:close/>
                  <a:moveTo>
                    <a:pt x="16784" y="4730"/>
                  </a:moveTo>
                  <a:cubicBezTo>
                    <a:pt x="16791" y="4761"/>
                    <a:pt x="16797" y="4793"/>
                    <a:pt x="16803" y="4825"/>
                  </a:cubicBezTo>
                  <a:cubicBezTo>
                    <a:pt x="16816" y="4894"/>
                    <a:pt x="16816" y="4958"/>
                    <a:pt x="16829" y="5027"/>
                  </a:cubicBezTo>
                  <a:cubicBezTo>
                    <a:pt x="16835" y="5072"/>
                    <a:pt x="16848" y="5122"/>
                    <a:pt x="16860" y="5167"/>
                  </a:cubicBezTo>
                  <a:cubicBezTo>
                    <a:pt x="15967" y="5775"/>
                    <a:pt x="15062" y="6364"/>
                    <a:pt x="14150" y="6940"/>
                  </a:cubicBezTo>
                  <a:cubicBezTo>
                    <a:pt x="14137" y="6902"/>
                    <a:pt x="14124" y="6870"/>
                    <a:pt x="14112" y="6832"/>
                  </a:cubicBezTo>
                  <a:cubicBezTo>
                    <a:pt x="14485" y="6528"/>
                    <a:pt x="14878" y="6256"/>
                    <a:pt x="15214" y="5984"/>
                  </a:cubicBezTo>
                  <a:cubicBezTo>
                    <a:pt x="15340" y="5876"/>
                    <a:pt x="15473" y="5775"/>
                    <a:pt x="15600" y="5673"/>
                  </a:cubicBezTo>
                  <a:cubicBezTo>
                    <a:pt x="16005" y="5369"/>
                    <a:pt x="16398" y="5053"/>
                    <a:pt x="16784" y="4730"/>
                  </a:cubicBezTo>
                  <a:close/>
                  <a:moveTo>
                    <a:pt x="12541" y="7029"/>
                  </a:moveTo>
                  <a:cubicBezTo>
                    <a:pt x="12554" y="7067"/>
                    <a:pt x="12573" y="7105"/>
                    <a:pt x="12585" y="7136"/>
                  </a:cubicBezTo>
                  <a:cubicBezTo>
                    <a:pt x="12351" y="7276"/>
                    <a:pt x="12110" y="7409"/>
                    <a:pt x="11882" y="7548"/>
                  </a:cubicBezTo>
                  <a:cubicBezTo>
                    <a:pt x="12098" y="7377"/>
                    <a:pt x="12319" y="7206"/>
                    <a:pt x="12541" y="7029"/>
                  </a:cubicBezTo>
                  <a:close/>
                  <a:moveTo>
                    <a:pt x="13725" y="7833"/>
                  </a:moveTo>
                  <a:cubicBezTo>
                    <a:pt x="13732" y="7846"/>
                    <a:pt x="13738" y="7865"/>
                    <a:pt x="13744" y="7877"/>
                  </a:cubicBezTo>
                  <a:cubicBezTo>
                    <a:pt x="13725" y="7896"/>
                    <a:pt x="13706" y="7915"/>
                    <a:pt x="13687" y="7934"/>
                  </a:cubicBezTo>
                  <a:cubicBezTo>
                    <a:pt x="13675" y="7915"/>
                    <a:pt x="13668" y="7896"/>
                    <a:pt x="13656" y="7877"/>
                  </a:cubicBezTo>
                  <a:lnTo>
                    <a:pt x="13662" y="7877"/>
                  </a:lnTo>
                  <a:cubicBezTo>
                    <a:pt x="13681" y="7858"/>
                    <a:pt x="13706" y="7846"/>
                    <a:pt x="13725" y="7833"/>
                  </a:cubicBezTo>
                  <a:close/>
                  <a:moveTo>
                    <a:pt x="13320" y="8143"/>
                  </a:moveTo>
                  <a:cubicBezTo>
                    <a:pt x="13345" y="8200"/>
                    <a:pt x="13371" y="8257"/>
                    <a:pt x="13396" y="8321"/>
                  </a:cubicBezTo>
                  <a:cubicBezTo>
                    <a:pt x="13371" y="8333"/>
                    <a:pt x="13345" y="8352"/>
                    <a:pt x="13320" y="8365"/>
                  </a:cubicBezTo>
                  <a:cubicBezTo>
                    <a:pt x="13295" y="8308"/>
                    <a:pt x="13269" y="8251"/>
                    <a:pt x="13244" y="8194"/>
                  </a:cubicBezTo>
                  <a:cubicBezTo>
                    <a:pt x="13269" y="8175"/>
                    <a:pt x="13295" y="8156"/>
                    <a:pt x="13320" y="8143"/>
                  </a:cubicBezTo>
                  <a:close/>
                  <a:moveTo>
                    <a:pt x="10711" y="7592"/>
                  </a:moveTo>
                  <a:lnTo>
                    <a:pt x="10711" y="7592"/>
                  </a:lnTo>
                  <a:cubicBezTo>
                    <a:pt x="10476" y="7782"/>
                    <a:pt x="10236" y="7972"/>
                    <a:pt x="9995" y="8162"/>
                  </a:cubicBezTo>
                  <a:cubicBezTo>
                    <a:pt x="9723" y="8359"/>
                    <a:pt x="9457" y="8555"/>
                    <a:pt x="9197" y="8758"/>
                  </a:cubicBezTo>
                  <a:cubicBezTo>
                    <a:pt x="9691" y="8352"/>
                    <a:pt x="10191" y="7966"/>
                    <a:pt x="10711" y="7592"/>
                  </a:cubicBezTo>
                  <a:close/>
                  <a:moveTo>
                    <a:pt x="4010" y="5319"/>
                  </a:moveTo>
                  <a:lnTo>
                    <a:pt x="4010" y="5319"/>
                  </a:lnTo>
                  <a:cubicBezTo>
                    <a:pt x="4270" y="5965"/>
                    <a:pt x="4529" y="6611"/>
                    <a:pt x="4789" y="7257"/>
                  </a:cubicBezTo>
                  <a:cubicBezTo>
                    <a:pt x="4985" y="7751"/>
                    <a:pt x="5182" y="8245"/>
                    <a:pt x="5378" y="8732"/>
                  </a:cubicBezTo>
                  <a:cubicBezTo>
                    <a:pt x="5334" y="8764"/>
                    <a:pt x="5283" y="8789"/>
                    <a:pt x="5239" y="8815"/>
                  </a:cubicBezTo>
                  <a:cubicBezTo>
                    <a:pt x="4821" y="7656"/>
                    <a:pt x="4409" y="6490"/>
                    <a:pt x="4010" y="5319"/>
                  </a:cubicBezTo>
                  <a:close/>
                  <a:moveTo>
                    <a:pt x="14131" y="8808"/>
                  </a:moveTo>
                  <a:cubicBezTo>
                    <a:pt x="14194" y="8960"/>
                    <a:pt x="14257" y="9112"/>
                    <a:pt x="14321" y="9264"/>
                  </a:cubicBezTo>
                  <a:cubicBezTo>
                    <a:pt x="14245" y="9119"/>
                    <a:pt x="14175" y="8967"/>
                    <a:pt x="14105" y="8821"/>
                  </a:cubicBezTo>
                  <a:cubicBezTo>
                    <a:pt x="14112" y="8815"/>
                    <a:pt x="14124" y="8815"/>
                    <a:pt x="14131" y="8808"/>
                  </a:cubicBezTo>
                  <a:close/>
                  <a:moveTo>
                    <a:pt x="12693" y="7725"/>
                  </a:moveTo>
                  <a:lnTo>
                    <a:pt x="12693" y="7725"/>
                  </a:lnTo>
                  <a:cubicBezTo>
                    <a:pt x="12655" y="7801"/>
                    <a:pt x="12617" y="7884"/>
                    <a:pt x="12585" y="7972"/>
                  </a:cubicBezTo>
                  <a:cubicBezTo>
                    <a:pt x="11806" y="8441"/>
                    <a:pt x="11034" y="8922"/>
                    <a:pt x="10274" y="9410"/>
                  </a:cubicBezTo>
                  <a:cubicBezTo>
                    <a:pt x="10147" y="9492"/>
                    <a:pt x="10020" y="9575"/>
                    <a:pt x="9887" y="9657"/>
                  </a:cubicBezTo>
                  <a:cubicBezTo>
                    <a:pt x="10831" y="9017"/>
                    <a:pt x="11762" y="8371"/>
                    <a:pt x="12693" y="7725"/>
                  </a:cubicBezTo>
                  <a:close/>
                  <a:moveTo>
                    <a:pt x="11559" y="6427"/>
                  </a:moveTo>
                  <a:cubicBezTo>
                    <a:pt x="11559" y="6427"/>
                    <a:pt x="11553" y="6433"/>
                    <a:pt x="11547" y="6440"/>
                  </a:cubicBezTo>
                  <a:cubicBezTo>
                    <a:pt x="11483" y="6497"/>
                    <a:pt x="11509" y="6573"/>
                    <a:pt x="11566" y="6617"/>
                  </a:cubicBezTo>
                  <a:cubicBezTo>
                    <a:pt x="10141" y="7529"/>
                    <a:pt x="8836" y="8587"/>
                    <a:pt x="7569" y="9708"/>
                  </a:cubicBezTo>
                  <a:cubicBezTo>
                    <a:pt x="7994" y="9252"/>
                    <a:pt x="8443" y="8808"/>
                    <a:pt x="8906" y="8390"/>
                  </a:cubicBezTo>
                  <a:cubicBezTo>
                    <a:pt x="9710" y="7789"/>
                    <a:pt x="10508" y="7174"/>
                    <a:pt x="11306" y="6560"/>
                  </a:cubicBezTo>
                  <a:cubicBezTo>
                    <a:pt x="11388" y="6516"/>
                    <a:pt x="11477" y="6471"/>
                    <a:pt x="11559" y="6427"/>
                  </a:cubicBezTo>
                  <a:close/>
                  <a:moveTo>
                    <a:pt x="9229" y="7694"/>
                  </a:moveTo>
                  <a:lnTo>
                    <a:pt x="9229" y="7694"/>
                  </a:lnTo>
                  <a:cubicBezTo>
                    <a:pt x="9058" y="7839"/>
                    <a:pt x="8880" y="7991"/>
                    <a:pt x="8709" y="8143"/>
                  </a:cubicBezTo>
                  <a:cubicBezTo>
                    <a:pt x="8038" y="8644"/>
                    <a:pt x="7348" y="9125"/>
                    <a:pt x="6657" y="9600"/>
                  </a:cubicBezTo>
                  <a:cubicBezTo>
                    <a:pt x="6724" y="9519"/>
                    <a:pt x="6650" y="9419"/>
                    <a:pt x="6566" y="9419"/>
                  </a:cubicBezTo>
                  <a:cubicBezTo>
                    <a:pt x="6539" y="9419"/>
                    <a:pt x="6511" y="9430"/>
                    <a:pt x="6486" y="9454"/>
                  </a:cubicBezTo>
                  <a:cubicBezTo>
                    <a:pt x="6347" y="9587"/>
                    <a:pt x="6214" y="9720"/>
                    <a:pt x="6081" y="9853"/>
                  </a:cubicBezTo>
                  <a:cubicBezTo>
                    <a:pt x="6068" y="9828"/>
                    <a:pt x="6062" y="9803"/>
                    <a:pt x="6049" y="9777"/>
                  </a:cubicBezTo>
                  <a:cubicBezTo>
                    <a:pt x="6284" y="9600"/>
                    <a:pt x="6505" y="9410"/>
                    <a:pt x="6689" y="9277"/>
                  </a:cubicBezTo>
                  <a:cubicBezTo>
                    <a:pt x="7012" y="9049"/>
                    <a:pt x="7322" y="8821"/>
                    <a:pt x="7633" y="8587"/>
                  </a:cubicBezTo>
                  <a:cubicBezTo>
                    <a:pt x="8044" y="8352"/>
                    <a:pt x="8450" y="8124"/>
                    <a:pt x="8855" y="7896"/>
                  </a:cubicBezTo>
                  <a:cubicBezTo>
                    <a:pt x="8982" y="7827"/>
                    <a:pt x="9108" y="7757"/>
                    <a:pt x="9229" y="7694"/>
                  </a:cubicBezTo>
                  <a:close/>
                  <a:moveTo>
                    <a:pt x="5853" y="9910"/>
                  </a:moveTo>
                  <a:cubicBezTo>
                    <a:pt x="5872" y="9955"/>
                    <a:pt x="5885" y="9993"/>
                    <a:pt x="5904" y="10031"/>
                  </a:cubicBezTo>
                  <a:cubicBezTo>
                    <a:pt x="5847" y="10088"/>
                    <a:pt x="5796" y="10145"/>
                    <a:pt x="5739" y="10195"/>
                  </a:cubicBezTo>
                  <a:cubicBezTo>
                    <a:pt x="5720" y="10138"/>
                    <a:pt x="5695" y="10081"/>
                    <a:pt x="5676" y="10024"/>
                  </a:cubicBezTo>
                  <a:cubicBezTo>
                    <a:pt x="5733" y="9993"/>
                    <a:pt x="5796" y="9955"/>
                    <a:pt x="5853" y="9910"/>
                  </a:cubicBezTo>
                  <a:close/>
                  <a:moveTo>
                    <a:pt x="13067" y="8308"/>
                  </a:moveTo>
                  <a:cubicBezTo>
                    <a:pt x="13092" y="8365"/>
                    <a:pt x="13117" y="8422"/>
                    <a:pt x="13136" y="8473"/>
                  </a:cubicBezTo>
                  <a:cubicBezTo>
                    <a:pt x="12142" y="9081"/>
                    <a:pt x="11141" y="9676"/>
                    <a:pt x="10134" y="10265"/>
                  </a:cubicBezTo>
                  <a:cubicBezTo>
                    <a:pt x="11116" y="9613"/>
                    <a:pt x="12091" y="8960"/>
                    <a:pt x="13067" y="8308"/>
                  </a:cubicBezTo>
                  <a:close/>
                  <a:moveTo>
                    <a:pt x="7303" y="9530"/>
                  </a:moveTo>
                  <a:lnTo>
                    <a:pt x="7303" y="9530"/>
                  </a:lnTo>
                  <a:cubicBezTo>
                    <a:pt x="7056" y="9809"/>
                    <a:pt x="6809" y="10088"/>
                    <a:pt x="6569" y="10373"/>
                  </a:cubicBezTo>
                  <a:cubicBezTo>
                    <a:pt x="6505" y="10373"/>
                    <a:pt x="6423" y="10404"/>
                    <a:pt x="6328" y="10468"/>
                  </a:cubicBezTo>
                  <a:cubicBezTo>
                    <a:pt x="6296" y="10392"/>
                    <a:pt x="6271" y="10322"/>
                    <a:pt x="6239" y="10252"/>
                  </a:cubicBezTo>
                  <a:cubicBezTo>
                    <a:pt x="6600" y="10018"/>
                    <a:pt x="6955" y="9777"/>
                    <a:pt x="7303" y="9530"/>
                  </a:cubicBezTo>
                  <a:close/>
                  <a:moveTo>
                    <a:pt x="6043" y="10379"/>
                  </a:moveTo>
                  <a:cubicBezTo>
                    <a:pt x="6075" y="10455"/>
                    <a:pt x="6100" y="10531"/>
                    <a:pt x="6132" y="10601"/>
                  </a:cubicBezTo>
                  <a:cubicBezTo>
                    <a:pt x="6075" y="10645"/>
                    <a:pt x="6011" y="10696"/>
                    <a:pt x="5948" y="10753"/>
                  </a:cubicBezTo>
                  <a:cubicBezTo>
                    <a:pt x="5916" y="10670"/>
                    <a:pt x="5885" y="10588"/>
                    <a:pt x="5853" y="10506"/>
                  </a:cubicBezTo>
                  <a:cubicBezTo>
                    <a:pt x="5916" y="10461"/>
                    <a:pt x="5980" y="10423"/>
                    <a:pt x="6043" y="10379"/>
                  </a:cubicBezTo>
                  <a:close/>
                  <a:moveTo>
                    <a:pt x="7607" y="10620"/>
                  </a:moveTo>
                  <a:cubicBezTo>
                    <a:pt x="7398" y="10791"/>
                    <a:pt x="7196" y="10974"/>
                    <a:pt x="6993" y="11152"/>
                  </a:cubicBezTo>
                  <a:cubicBezTo>
                    <a:pt x="6974" y="11164"/>
                    <a:pt x="6961" y="11177"/>
                    <a:pt x="6942" y="11190"/>
                  </a:cubicBezTo>
                  <a:cubicBezTo>
                    <a:pt x="6917" y="11158"/>
                    <a:pt x="6885" y="11139"/>
                    <a:pt x="6847" y="11139"/>
                  </a:cubicBezTo>
                  <a:cubicBezTo>
                    <a:pt x="6873" y="11107"/>
                    <a:pt x="6904" y="11082"/>
                    <a:pt x="6936" y="11050"/>
                  </a:cubicBezTo>
                  <a:cubicBezTo>
                    <a:pt x="7164" y="10911"/>
                    <a:pt x="7386" y="10765"/>
                    <a:pt x="7607" y="10620"/>
                  </a:cubicBezTo>
                  <a:close/>
                  <a:moveTo>
                    <a:pt x="3206" y="11145"/>
                  </a:moveTo>
                  <a:cubicBezTo>
                    <a:pt x="3098" y="11272"/>
                    <a:pt x="2990" y="11405"/>
                    <a:pt x="2889" y="11532"/>
                  </a:cubicBezTo>
                  <a:cubicBezTo>
                    <a:pt x="2933" y="11437"/>
                    <a:pt x="2984" y="11342"/>
                    <a:pt x="3028" y="11253"/>
                  </a:cubicBezTo>
                  <a:cubicBezTo>
                    <a:pt x="3092" y="11215"/>
                    <a:pt x="3149" y="11183"/>
                    <a:pt x="3206" y="11145"/>
                  </a:cubicBezTo>
                  <a:close/>
                  <a:moveTo>
                    <a:pt x="19432" y="11753"/>
                  </a:moveTo>
                  <a:cubicBezTo>
                    <a:pt x="19438" y="11760"/>
                    <a:pt x="19438" y="11772"/>
                    <a:pt x="19438" y="11779"/>
                  </a:cubicBezTo>
                  <a:cubicBezTo>
                    <a:pt x="19387" y="11823"/>
                    <a:pt x="19330" y="11874"/>
                    <a:pt x="19273" y="11924"/>
                  </a:cubicBezTo>
                  <a:cubicBezTo>
                    <a:pt x="19324" y="11867"/>
                    <a:pt x="19381" y="11810"/>
                    <a:pt x="19432" y="11753"/>
                  </a:cubicBezTo>
                  <a:close/>
                  <a:moveTo>
                    <a:pt x="1394" y="12108"/>
                  </a:moveTo>
                  <a:lnTo>
                    <a:pt x="1394" y="12108"/>
                  </a:lnTo>
                  <a:cubicBezTo>
                    <a:pt x="1223" y="12302"/>
                    <a:pt x="1057" y="12475"/>
                    <a:pt x="989" y="12475"/>
                  </a:cubicBezTo>
                  <a:cubicBezTo>
                    <a:pt x="981" y="12475"/>
                    <a:pt x="975" y="12473"/>
                    <a:pt x="970" y="12469"/>
                  </a:cubicBezTo>
                  <a:cubicBezTo>
                    <a:pt x="957" y="12456"/>
                    <a:pt x="983" y="12387"/>
                    <a:pt x="1033" y="12292"/>
                  </a:cubicBezTo>
                  <a:cubicBezTo>
                    <a:pt x="1141" y="12235"/>
                    <a:pt x="1268" y="12171"/>
                    <a:pt x="1394" y="12108"/>
                  </a:cubicBezTo>
                  <a:close/>
                  <a:moveTo>
                    <a:pt x="881" y="12380"/>
                  </a:moveTo>
                  <a:cubicBezTo>
                    <a:pt x="862" y="12418"/>
                    <a:pt x="843" y="12456"/>
                    <a:pt x="824" y="12494"/>
                  </a:cubicBezTo>
                  <a:cubicBezTo>
                    <a:pt x="812" y="12482"/>
                    <a:pt x="799" y="12463"/>
                    <a:pt x="786" y="12444"/>
                  </a:cubicBezTo>
                  <a:cubicBezTo>
                    <a:pt x="818" y="12425"/>
                    <a:pt x="850" y="12406"/>
                    <a:pt x="881" y="12380"/>
                  </a:cubicBezTo>
                  <a:close/>
                  <a:moveTo>
                    <a:pt x="4669" y="11228"/>
                  </a:moveTo>
                  <a:cubicBezTo>
                    <a:pt x="4276" y="11646"/>
                    <a:pt x="3896" y="12070"/>
                    <a:pt x="3503" y="12469"/>
                  </a:cubicBezTo>
                  <a:cubicBezTo>
                    <a:pt x="3421" y="12551"/>
                    <a:pt x="3326" y="12640"/>
                    <a:pt x="3231" y="12729"/>
                  </a:cubicBezTo>
                  <a:cubicBezTo>
                    <a:pt x="3516" y="12330"/>
                    <a:pt x="3788" y="11931"/>
                    <a:pt x="4067" y="11595"/>
                  </a:cubicBezTo>
                  <a:cubicBezTo>
                    <a:pt x="4086" y="11576"/>
                    <a:pt x="4118" y="11532"/>
                    <a:pt x="4162" y="11481"/>
                  </a:cubicBezTo>
                  <a:cubicBezTo>
                    <a:pt x="4175" y="11483"/>
                    <a:pt x="4187" y="11485"/>
                    <a:pt x="4198" y="11485"/>
                  </a:cubicBezTo>
                  <a:cubicBezTo>
                    <a:pt x="4222" y="11485"/>
                    <a:pt x="4244" y="11479"/>
                    <a:pt x="4270" y="11462"/>
                  </a:cubicBezTo>
                  <a:cubicBezTo>
                    <a:pt x="4403" y="11386"/>
                    <a:pt x="4536" y="11310"/>
                    <a:pt x="4669" y="11228"/>
                  </a:cubicBezTo>
                  <a:close/>
                  <a:moveTo>
                    <a:pt x="2224" y="11715"/>
                  </a:moveTo>
                  <a:lnTo>
                    <a:pt x="2224" y="11715"/>
                  </a:lnTo>
                  <a:cubicBezTo>
                    <a:pt x="2097" y="11874"/>
                    <a:pt x="1977" y="12026"/>
                    <a:pt x="1850" y="12178"/>
                  </a:cubicBezTo>
                  <a:cubicBezTo>
                    <a:pt x="1519" y="12562"/>
                    <a:pt x="1318" y="12811"/>
                    <a:pt x="1283" y="12811"/>
                  </a:cubicBezTo>
                  <a:cubicBezTo>
                    <a:pt x="1250" y="12811"/>
                    <a:pt x="1357" y="12603"/>
                    <a:pt x="1629" y="12102"/>
                  </a:cubicBezTo>
                  <a:cubicBezTo>
                    <a:pt x="1660" y="12051"/>
                    <a:pt x="1692" y="12000"/>
                    <a:pt x="1724" y="11950"/>
                  </a:cubicBezTo>
                  <a:cubicBezTo>
                    <a:pt x="1920" y="11861"/>
                    <a:pt x="2097" y="11779"/>
                    <a:pt x="2224" y="11715"/>
                  </a:cubicBezTo>
                  <a:close/>
                  <a:moveTo>
                    <a:pt x="1318" y="12361"/>
                  </a:moveTo>
                  <a:cubicBezTo>
                    <a:pt x="1236" y="12520"/>
                    <a:pt x="1154" y="12684"/>
                    <a:pt x="1078" y="12843"/>
                  </a:cubicBezTo>
                  <a:cubicBezTo>
                    <a:pt x="1040" y="12792"/>
                    <a:pt x="1002" y="12741"/>
                    <a:pt x="970" y="12691"/>
                  </a:cubicBezTo>
                  <a:cubicBezTo>
                    <a:pt x="1090" y="12583"/>
                    <a:pt x="1204" y="12475"/>
                    <a:pt x="1318" y="12361"/>
                  </a:cubicBezTo>
                  <a:close/>
                  <a:moveTo>
                    <a:pt x="13738" y="9043"/>
                  </a:moveTo>
                  <a:cubicBezTo>
                    <a:pt x="14042" y="9682"/>
                    <a:pt x="14359" y="10322"/>
                    <a:pt x="14688" y="10955"/>
                  </a:cubicBezTo>
                  <a:cubicBezTo>
                    <a:pt x="14713" y="11012"/>
                    <a:pt x="14732" y="11069"/>
                    <a:pt x="14758" y="11120"/>
                  </a:cubicBezTo>
                  <a:cubicBezTo>
                    <a:pt x="14998" y="11665"/>
                    <a:pt x="15245" y="12203"/>
                    <a:pt x="15492" y="12735"/>
                  </a:cubicBezTo>
                  <a:cubicBezTo>
                    <a:pt x="15435" y="12773"/>
                    <a:pt x="15372" y="12811"/>
                    <a:pt x="15309" y="12849"/>
                  </a:cubicBezTo>
                  <a:cubicBezTo>
                    <a:pt x="15055" y="12311"/>
                    <a:pt x="14808" y="11766"/>
                    <a:pt x="14568" y="11228"/>
                  </a:cubicBezTo>
                  <a:cubicBezTo>
                    <a:pt x="14251" y="10525"/>
                    <a:pt x="13941" y="9815"/>
                    <a:pt x="13637" y="9106"/>
                  </a:cubicBezTo>
                  <a:cubicBezTo>
                    <a:pt x="13668" y="9087"/>
                    <a:pt x="13706" y="9062"/>
                    <a:pt x="13738" y="9043"/>
                  </a:cubicBezTo>
                  <a:close/>
                  <a:moveTo>
                    <a:pt x="5011" y="11259"/>
                  </a:moveTo>
                  <a:cubicBezTo>
                    <a:pt x="5042" y="11348"/>
                    <a:pt x="5080" y="11437"/>
                    <a:pt x="5112" y="11525"/>
                  </a:cubicBezTo>
                  <a:cubicBezTo>
                    <a:pt x="5112" y="11525"/>
                    <a:pt x="5112" y="11525"/>
                    <a:pt x="5106" y="11532"/>
                  </a:cubicBezTo>
                  <a:cubicBezTo>
                    <a:pt x="4498" y="12019"/>
                    <a:pt x="3896" y="12520"/>
                    <a:pt x="3301" y="13026"/>
                  </a:cubicBezTo>
                  <a:cubicBezTo>
                    <a:pt x="3712" y="12596"/>
                    <a:pt x="4124" y="12165"/>
                    <a:pt x="4536" y="11741"/>
                  </a:cubicBezTo>
                  <a:lnTo>
                    <a:pt x="5011" y="11259"/>
                  </a:lnTo>
                  <a:close/>
                  <a:moveTo>
                    <a:pt x="19793" y="13102"/>
                  </a:moveTo>
                  <a:cubicBezTo>
                    <a:pt x="19799" y="13115"/>
                    <a:pt x="19805" y="13121"/>
                    <a:pt x="19805" y="13134"/>
                  </a:cubicBezTo>
                  <a:cubicBezTo>
                    <a:pt x="19767" y="13159"/>
                    <a:pt x="19736" y="13185"/>
                    <a:pt x="19698" y="13204"/>
                  </a:cubicBezTo>
                  <a:cubicBezTo>
                    <a:pt x="19729" y="13172"/>
                    <a:pt x="19761" y="13140"/>
                    <a:pt x="19793" y="13102"/>
                  </a:cubicBezTo>
                  <a:close/>
                  <a:moveTo>
                    <a:pt x="17912" y="12450"/>
                  </a:moveTo>
                  <a:lnTo>
                    <a:pt x="17912" y="12450"/>
                  </a:lnTo>
                  <a:cubicBezTo>
                    <a:pt x="17772" y="12577"/>
                    <a:pt x="17633" y="12703"/>
                    <a:pt x="17506" y="12805"/>
                  </a:cubicBezTo>
                  <a:cubicBezTo>
                    <a:pt x="17297" y="12976"/>
                    <a:pt x="17095" y="13147"/>
                    <a:pt x="16892" y="13318"/>
                  </a:cubicBezTo>
                  <a:cubicBezTo>
                    <a:pt x="16854" y="13223"/>
                    <a:pt x="16816" y="13134"/>
                    <a:pt x="16778" y="13045"/>
                  </a:cubicBezTo>
                  <a:cubicBezTo>
                    <a:pt x="17126" y="12849"/>
                    <a:pt x="17519" y="12653"/>
                    <a:pt x="17912" y="12450"/>
                  </a:cubicBezTo>
                  <a:close/>
                  <a:moveTo>
                    <a:pt x="20394" y="13210"/>
                  </a:moveTo>
                  <a:cubicBezTo>
                    <a:pt x="20413" y="13248"/>
                    <a:pt x="20426" y="13286"/>
                    <a:pt x="20445" y="13324"/>
                  </a:cubicBezTo>
                  <a:cubicBezTo>
                    <a:pt x="20439" y="13318"/>
                    <a:pt x="20439" y="13318"/>
                    <a:pt x="20432" y="13318"/>
                  </a:cubicBezTo>
                  <a:cubicBezTo>
                    <a:pt x="20420" y="13280"/>
                    <a:pt x="20407" y="13248"/>
                    <a:pt x="20394" y="13210"/>
                  </a:cubicBezTo>
                  <a:close/>
                  <a:moveTo>
                    <a:pt x="2123" y="12127"/>
                  </a:moveTo>
                  <a:lnTo>
                    <a:pt x="2123" y="12127"/>
                  </a:lnTo>
                  <a:cubicBezTo>
                    <a:pt x="1857" y="12615"/>
                    <a:pt x="1622" y="13102"/>
                    <a:pt x="1489" y="13324"/>
                  </a:cubicBezTo>
                  <a:cubicBezTo>
                    <a:pt x="1470" y="13349"/>
                    <a:pt x="1470" y="13375"/>
                    <a:pt x="1483" y="13400"/>
                  </a:cubicBezTo>
                  <a:cubicBezTo>
                    <a:pt x="1464" y="13425"/>
                    <a:pt x="1439" y="13457"/>
                    <a:pt x="1420" y="13489"/>
                  </a:cubicBezTo>
                  <a:cubicBezTo>
                    <a:pt x="1363" y="13362"/>
                    <a:pt x="1306" y="13235"/>
                    <a:pt x="1236" y="13115"/>
                  </a:cubicBezTo>
                  <a:cubicBezTo>
                    <a:pt x="1540" y="12792"/>
                    <a:pt x="1838" y="12463"/>
                    <a:pt x="2123" y="12127"/>
                  </a:cubicBezTo>
                  <a:close/>
                  <a:moveTo>
                    <a:pt x="5220" y="11810"/>
                  </a:moveTo>
                  <a:cubicBezTo>
                    <a:pt x="5251" y="11905"/>
                    <a:pt x="5289" y="12000"/>
                    <a:pt x="5327" y="12095"/>
                  </a:cubicBezTo>
                  <a:cubicBezTo>
                    <a:pt x="4941" y="12406"/>
                    <a:pt x="4580" y="12722"/>
                    <a:pt x="4466" y="12798"/>
                  </a:cubicBezTo>
                  <a:cubicBezTo>
                    <a:pt x="4130" y="13039"/>
                    <a:pt x="3731" y="13267"/>
                    <a:pt x="3364" y="13527"/>
                  </a:cubicBezTo>
                  <a:cubicBezTo>
                    <a:pt x="3446" y="13451"/>
                    <a:pt x="3510" y="13394"/>
                    <a:pt x="3541" y="13362"/>
                  </a:cubicBezTo>
                  <a:cubicBezTo>
                    <a:pt x="4080" y="12824"/>
                    <a:pt x="4643" y="12311"/>
                    <a:pt x="5220" y="11810"/>
                  </a:cubicBezTo>
                  <a:close/>
                  <a:moveTo>
                    <a:pt x="17791" y="12849"/>
                  </a:moveTo>
                  <a:cubicBezTo>
                    <a:pt x="17538" y="13090"/>
                    <a:pt x="17304" y="13337"/>
                    <a:pt x="17069" y="13596"/>
                  </a:cubicBezTo>
                  <a:cubicBezTo>
                    <a:pt x="17057" y="13609"/>
                    <a:pt x="17044" y="13615"/>
                    <a:pt x="17031" y="13628"/>
                  </a:cubicBezTo>
                  <a:cubicBezTo>
                    <a:pt x="17019" y="13590"/>
                    <a:pt x="17000" y="13552"/>
                    <a:pt x="16981" y="13514"/>
                  </a:cubicBezTo>
                  <a:cubicBezTo>
                    <a:pt x="17247" y="13292"/>
                    <a:pt x="17519" y="13064"/>
                    <a:pt x="17791" y="12849"/>
                  </a:cubicBezTo>
                  <a:close/>
                  <a:moveTo>
                    <a:pt x="19945" y="13501"/>
                  </a:moveTo>
                  <a:cubicBezTo>
                    <a:pt x="19951" y="13508"/>
                    <a:pt x="19957" y="13520"/>
                    <a:pt x="19957" y="13527"/>
                  </a:cubicBezTo>
                  <a:cubicBezTo>
                    <a:pt x="19907" y="13565"/>
                    <a:pt x="19850" y="13603"/>
                    <a:pt x="19793" y="13634"/>
                  </a:cubicBezTo>
                  <a:cubicBezTo>
                    <a:pt x="19843" y="13590"/>
                    <a:pt x="19894" y="13546"/>
                    <a:pt x="19945" y="13501"/>
                  </a:cubicBezTo>
                  <a:close/>
                  <a:moveTo>
                    <a:pt x="20578" y="13615"/>
                  </a:moveTo>
                  <a:cubicBezTo>
                    <a:pt x="20578" y="13628"/>
                    <a:pt x="20584" y="13634"/>
                    <a:pt x="20584" y="13641"/>
                  </a:cubicBezTo>
                  <a:cubicBezTo>
                    <a:pt x="20578" y="13641"/>
                    <a:pt x="20565" y="13647"/>
                    <a:pt x="20553" y="13647"/>
                  </a:cubicBezTo>
                  <a:cubicBezTo>
                    <a:pt x="20565" y="13634"/>
                    <a:pt x="20572" y="13628"/>
                    <a:pt x="20578" y="13615"/>
                  </a:cubicBezTo>
                  <a:close/>
                  <a:moveTo>
                    <a:pt x="4656" y="10290"/>
                  </a:moveTo>
                  <a:cubicBezTo>
                    <a:pt x="4681" y="10354"/>
                    <a:pt x="4700" y="10417"/>
                    <a:pt x="4726" y="10480"/>
                  </a:cubicBezTo>
                  <a:cubicBezTo>
                    <a:pt x="4662" y="10544"/>
                    <a:pt x="4605" y="10613"/>
                    <a:pt x="4548" y="10677"/>
                  </a:cubicBezTo>
                  <a:cubicBezTo>
                    <a:pt x="4523" y="10708"/>
                    <a:pt x="4498" y="10734"/>
                    <a:pt x="4472" y="10759"/>
                  </a:cubicBezTo>
                  <a:cubicBezTo>
                    <a:pt x="4251" y="11019"/>
                    <a:pt x="4061" y="11240"/>
                    <a:pt x="3966" y="11335"/>
                  </a:cubicBezTo>
                  <a:cubicBezTo>
                    <a:pt x="3263" y="12057"/>
                    <a:pt x="2541" y="12811"/>
                    <a:pt x="1762" y="13451"/>
                  </a:cubicBezTo>
                  <a:cubicBezTo>
                    <a:pt x="1635" y="13552"/>
                    <a:pt x="1553" y="13622"/>
                    <a:pt x="1502" y="13660"/>
                  </a:cubicBezTo>
                  <a:cubicBezTo>
                    <a:pt x="1496" y="13653"/>
                    <a:pt x="1496" y="13647"/>
                    <a:pt x="1489" y="13641"/>
                  </a:cubicBezTo>
                  <a:cubicBezTo>
                    <a:pt x="1565" y="13558"/>
                    <a:pt x="1705" y="13406"/>
                    <a:pt x="1838" y="13235"/>
                  </a:cubicBezTo>
                  <a:cubicBezTo>
                    <a:pt x="1857" y="13210"/>
                    <a:pt x="1876" y="13185"/>
                    <a:pt x="1895" y="13159"/>
                  </a:cubicBezTo>
                  <a:cubicBezTo>
                    <a:pt x="2648" y="12336"/>
                    <a:pt x="3377" y="11494"/>
                    <a:pt x="4086" y="10626"/>
                  </a:cubicBezTo>
                  <a:cubicBezTo>
                    <a:pt x="4200" y="10563"/>
                    <a:pt x="4314" y="10493"/>
                    <a:pt x="4428" y="10423"/>
                  </a:cubicBezTo>
                  <a:cubicBezTo>
                    <a:pt x="4504" y="10379"/>
                    <a:pt x="4580" y="10335"/>
                    <a:pt x="4656" y="10290"/>
                  </a:cubicBezTo>
                  <a:close/>
                  <a:moveTo>
                    <a:pt x="5454" y="12450"/>
                  </a:moveTo>
                  <a:cubicBezTo>
                    <a:pt x="5473" y="12488"/>
                    <a:pt x="5486" y="12526"/>
                    <a:pt x="5498" y="12564"/>
                  </a:cubicBezTo>
                  <a:cubicBezTo>
                    <a:pt x="5479" y="12589"/>
                    <a:pt x="5454" y="12608"/>
                    <a:pt x="5435" y="12634"/>
                  </a:cubicBezTo>
                  <a:cubicBezTo>
                    <a:pt x="5384" y="12678"/>
                    <a:pt x="5372" y="12729"/>
                    <a:pt x="5378" y="12779"/>
                  </a:cubicBezTo>
                  <a:cubicBezTo>
                    <a:pt x="5074" y="12988"/>
                    <a:pt x="4770" y="13197"/>
                    <a:pt x="4460" y="13406"/>
                  </a:cubicBezTo>
                  <a:cubicBezTo>
                    <a:pt x="4441" y="13406"/>
                    <a:pt x="4415" y="13419"/>
                    <a:pt x="4396" y="13438"/>
                  </a:cubicBezTo>
                  <a:cubicBezTo>
                    <a:pt x="4390" y="13444"/>
                    <a:pt x="4377" y="13457"/>
                    <a:pt x="4371" y="13463"/>
                  </a:cubicBezTo>
                  <a:cubicBezTo>
                    <a:pt x="4352" y="13476"/>
                    <a:pt x="4333" y="13489"/>
                    <a:pt x="4314" y="13501"/>
                  </a:cubicBezTo>
                  <a:cubicBezTo>
                    <a:pt x="4200" y="13558"/>
                    <a:pt x="4080" y="13615"/>
                    <a:pt x="3959" y="13672"/>
                  </a:cubicBezTo>
                  <a:cubicBezTo>
                    <a:pt x="4409" y="13280"/>
                    <a:pt x="4871" y="12900"/>
                    <a:pt x="5340" y="12532"/>
                  </a:cubicBezTo>
                  <a:cubicBezTo>
                    <a:pt x="5359" y="12520"/>
                    <a:pt x="5403" y="12488"/>
                    <a:pt x="5454" y="12450"/>
                  </a:cubicBezTo>
                  <a:close/>
                  <a:moveTo>
                    <a:pt x="508" y="12741"/>
                  </a:moveTo>
                  <a:cubicBezTo>
                    <a:pt x="622" y="13058"/>
                    <a:pt x="723" y="13381"/>
                    <a:pt x="812" y="13704"/>
                  </a:cubicBezTo>
                  <a:cubicBezTo>
                    <a:pt x="799" y="13672"/>
                    <a:pt x="786" y="13641"/>
                    <a:pt x="774" y="13609"/>
                  </a:cubicBezTo>
                  <a:cubicBezTo>
                    <a:pt x="710" y="13438"/>
                    <a:pt x="533" y="13090"/>
                    <a:pt x="425" y="12767"/>
                  </a:cubicBezTo>
                  <a:cubicBezTo>
                    <a:pt x="451" y="12760"/>
                    <a:pt x="482" y="12754"/>
                    <a:pt x="508" y="12741"/>
                  </a:cubicBezTo>
                  <a:close/>
                  <a:moveTo>
                    <a:pt x="19590" y="12450"/>
                  </a:moveTo>
                  <a:cubicBezTo>
                    <a:pt x="19615" y="12526"/>
                    <a:pt x="19634" y="12602"/>
                    <a:pt x="19653" y="12678"/>
                  </a:cubicBezTo>
                  <a:cubicBezTo>
                    <a:pt x="19083" y="13039"/>
                    <a:pt x="18532" y="13432"/>
                    <a:pt x="18013" y="13856"/>
                  </a:cubicBezTo>
                  <a:cubicBezTo>
                    <a:pt x="18336" y="13584"/>
                    <a:pt x="18893" y="13153"/>
                    <a:pt x="19267" y="12754"/>
                  </a:cubicBezTo>
                  <a:cubicBezTo>
                    <a:pt x="19375" y="12653"/>
                    <a:pt x="19482" y="12551"/>
                    <a:pt x="19590" y="12450"/>
                  </a:cubicBezTo>
                  <a:close/>
                  <a:moveTo>
                    <a:pt x="19482" y="11994"/>
                  </a:moveTo>
                  <a:cubicBezTo>
                    <a:pt x="19489" y="12032"/>
                    <a:pt x="19501" y="12076"/>
                    <a:pt x="19508" y="12121"/>
                  </a:cubicBezTo>
                  <a:cubicBezTo>
                    <a:pt x="18957" y="12596"/>
                    <a:pt x="18418" y="13083"/>
                    <a:pt x="17899" y="13590"/>
                  </a:cubicBezTo>
                  <a:cubicBezTo>
                    <a:pt x="17665" y="13755"/>
                    <a:pt x="17475" y="13881"/>
                    <a:pt x="17399" y="13938"/>
                  </a:cubicBezTo>
                  <a:cubicBezTo>
                    <a:pt x="17335" y="13983"/>
                    <a:pt x="17278" y="14021"/>
                    <a:pt x="17228" y="14059"/>
                  </a:cubicBezTo>
                  <a:cubicBezTo>
                    <a:pt x="17202" y="14008"/>
                    <a:pt x="17183" y="13964"/>
                    <a:pt x="17158" y="13913"/>
                  </a:cubicBezTo>
                  <a:cubicBezTo>
                    <a:pt x="17418" y="13698"/>
                    <a:pt x="17671" y="13482"/>
                    <a:pt x="17918" y="13254"/>
                  </a:cubicBezTo>
                  <a:cubicBezTo>
                    <a:pt x="18450" y="12843"/>
                    <a:pt x="18969" y="12418"/>
                    <a:pt x="19482" y="11994"/>
                  </a:cubicBezTo>
                  <a:close/>
                  <a:moveTo>
                    <a:pt x="15885" y="13565"/>
                  </a:moveTo>
                  <a:cubicBezTo>
                    <a:pt x="15955" y="13710"/>
                    <a:pt x="16024" y="13856"/>
                    <a:pt x="16094" y="14002"/>
                  </a:cubicBezTo>
                  <a:cubicBezTo>
                    <a:pt x="16037" y="14052"/>
                    <a:pt x="15974" y="14103"/>
                    <a:pt x="15917" y="14154"/>
                  </a:cubicBezTo>
                  <a:cubicBezTo>
                    <a:pt x="15847" y="13995"/>
                    <a:pt x="15771" y="13837"/>
                    <a:pt x="15695" y="13679"/>
                  </a:cubicBezTo>
                  <a:cubicBezTo>
                    <a:pt x="15758" y="13641"/>
                    <a:pt x="15822" y="13603"/>
                    <a:pt x="15885" y="13565"/>
                  </a:cubicBezTo>
                  <a:close/>
                  <a:moveTo>
                    <a:pt x="3041" y="12532"/>
                  </a:moveTo>
                  <a:cubicBezTo>
                    <a:pt x="2591" y="13096"/>
                    <a:pt x="2148" y="13672"/>
                    <a:pt x="1717" y="14255"/>
                  </a:cubicBezTo>
                  <a:cubicBezTo>
                    <a:pt x="1692" y="14211"/>
                    <a:pt x="1679" y="14166"/>
                    <a:pt x="1654" y="14116"/>
                  </a:cubicBezTo>
                  <a:cubicBezTo>
                    <a:pt x="1629" y="14033"/>
                    <a:pt x="1603" y="13957"/>
                    <a:pt x="1572" y="13875"/>
                  </a:cubicBezTo>
                  <a:cubicBezTo>
                    <a:pt x="2072" y="13438"/>
                    <a:pt x="2566" y="12988"/>
                    <a:pt x="3041" y="12532"/>
                  </a:cubicBezTo>
                  <a:close/>
                  <a:moveTo>
                    <a:pt x="16183" y="14198"/>
                  </a:moveTo>
                  <a:cubicBezTo>
                    <a:pt x="16195" y="14223"/>
                    <a:pt x="16208" y="14249"/>
                    <a:pt x="16221" y="14274"/>
                  </a:cubicBezTo>
                  <a:cubicBezTo>
                    <a:pt x="16164" y="14318"/>
                    <a:pt x="16107" y="14369"/>
                    <a:pt x="16043" y="14413"/>
                  </a:cubicBezTo>
                  <a:cubicBezTo>
                    <a:pt x="16037" y="14388"/>
                    <a:pt x="16024" y="14369"/>
                    <a:pt x="16012" y="14344"/>
                  </a:cubicBezTo>
                  <a:cubicBezTo>
                    <a:pt x="16069" y="14299"/>
                    <a:pt x="16126" y="14249"/>
                    <a:pt x="16183" y="14198"/>
                  </a:cubicBezTo>
                  <a:close/>
                  <a:moveTo>
                    <a:pt x="20559" y="14559"/>
                  </a:moveTo>
                  <a:lnTo>
                    <a:pt x="20559" y="14559"/>
                  </a:lnTo>
                  <a:cubicBezTo>
                    <a:pt x="20527" y="14584"/>
                    <a:pt x="20502" y="14610"/>
                    <a:pt x="20470" y="14629"/>
                  </a:cubicBezTo>
                  <a:cubicBezTo>
                    <a:pt x="20502" y="14603"/>
                    <a:pt x="20527" y="14584"/>
                    <a:pt x="20559" y="14559"/>
                  </a:cubicBezTo>
                  <a:close/>
                  <a:moveTo>
                    <a:pt x="1306" y="14426"/>
                  </a:moveTo>
                  <a:lnTo>
                    <a:pt x="1306" y="14426"/>
                  </a:lnTo>
                  <a:cubicBezTo>
                    <a:pt x="1344" y="14515"/>
                    <a:pt x="1382" y="14603"/>
                    <a:pt x="1426" y="14692"/>
                  </a:cubicBezTo>
                  <a:cubicBezTo>
                    <a:pt x="1407" y="14711"/>
                    <a:pt x="1388" y="14724"/>
                    <a:pt x="1375" y="14743"/>
                  </a:cubicBezTo>
                  <a:cubicBezTo>
                    <a:pt x="1350" y="14641"/>
                    <a:pt x="1331" y="14534"/>
                    <a:pt x="1306" y="14426"/>
                  </a:cubicBezTo>
                  <a:close/>
                  <a:moveTo>
                    <a:pt x="18767" y="13666"/>
                  </a:moveTo>
                  <a:lnTo>
                    <a:pt x="18767" y="13666"/>
                  </a:lnTo>
                  <a:cubicBezTo>
                    <a:pt x="18368" y="14040"/>
                    <a:pt x="17969" y="14420"/>
                    <a:pt x="17532" y="14749"/>
                  </a:cubicBezTo>
                  <a:cubicBezTo>
                    <a:pt x="17525" y="14736"/>
                    <a:pt x="17513" y="14717"/>
                    <a:pt x="17506" y="14698"/>
                  </a:cubicBezTo>
                  <a:cubicBezTo>
                    <a:pt x="17760" y="14464"/>
                    <a:pt x="18013" y="14236"/>
                    <a:pt x="18279" y="14021"/>
                  </a:cubicBezTo>
                  <a:cubicBezTo>
                    <a:pt x="18431" y="13900"/>
                    <a:pt x="18596" y="13780"/>
                    <a:pt x="18767" y="13666"/>
                  </a:cubicBezTo>
                  <a:close/>
                  <a:moveTo>
                    <a:pt x="2699" y="13862"/>
                  </a:moveTo>
                  <a:cubicBezTo>
                    <a:pt x="2509" y="14059"/>
                    <a:pt x="2325" y="14261"/>
                    <a:pt x="2135" y="14458"/>
                  </a:cubicBezTo>
                  <a:cubicBezTo>
                    <a:pt x="2061" y="14543"/>
                    <a:pt x="2138" y="14669"/>
                    <a:pt x="2233" y="14669"/>
                  </a:cubicBezTo>
                  <a:cubicBezTo>
                    <a:pt x="2251" y="14669"/>
                    <a:pt x="2269" y="14664"/>
                    <a:pt x="2287" y="14654"/>
                  </a:cubicBezTo>
                  <a:lnTo>
                    <a:pt x="2287" y="14654"/>
                  </a:lnTo>
                  <a:cubicBezTo>
                    <a:pt x="2110" y="14800"/>
                    <a:pt x="1958" y="14952"/>
                    <a:pt x="1825" y="15116"/>
                  </a:cubicBezTo>
                  <a:cubicBezTo>
                    <a:pt x="1831" y="15104"/>
                    <a:pt x="1831" y="15091"/>
                    <a:pt x="1831" y="15078"/>
                  </a:cubicBezTo>
                  <a:cubicBezTo>
                    <a:pt x="1819" y="14952"/>
                    <a:pt x="1806" y="14831"/>
                    <a:pt x="1787" y="14717"/>
                  </a:cubicBezTo>
                  <a:cubicBezTo>
                    <a:pt x="1838" y="14711"/>
                    <a:pt x="1888" y="14673"/>
                    <a:pt x="1869" y="14616"/>
                  </a:cubicBezTo>
                  <a:cubicBezTo>
                    <a:pt x="2148" y="14363"/>
                    <a:pt x="2420" y="14109"/>
                    <a:pt x="2699" y="13862"/>
                  </a:cubicBezTo>
                  <a:close/>
                  <a:moveTo>
                    <a:pt x="15758" y="14565"/>
                  </a:moveTo>
                  <a:cubicBezTo>
                    <a:pt x="15777" y="14603"/>
                    <a:pt x="15796" y="14648"/>
                    <a:pt x="15815" y="14686"/>
                  </a:cubicBezTo>
                  <a:cubicBezTo>
                    <a:pt x="15600" y="14838"/>
                    <a:pt x="15385" y="14990"/>
                    <a:pt x="15163" y="15135"/>
                  </a:cubicBezTo>
                  <a:cubicBezTo>
                    <a:pt x="14791" y="15379"/>
                    <a:pt x="14637" y="15473"/>
                    <a:pt x="14618" y="15473"/>
                  </a:cubicBezTo>
                  <a:cubicBezTo>
                    <a:pt x="14569" y="15473"/>
                    <a:pt x="15408" y="14857"/>
                    <a:pt x="15758" y="14565"/>
                  </a:cubicBezTo>
                  <a:close/>
                  <a:moveTo>
                    <a:pt x="13453" y="9214"/>
                  </a:moveTo>
                  <a:cubicBezTo>
                    <a:pt x="13782" y="9993"/>
                    <a:pt x="14118" y="10772"/>
                    <a:pt x="14454" y="11551"/>
                  </a:cubicBezTo>
                  <a:cubicBezTo>
                    <a:pt x="14663" y="12026"/>
                    <a:pt x="14865" y="12507"/>
                    <a:pt x="15074" y="12982"/>
                  </a:cubicBezTo>
                  <a:cubicBezTo>
                    <a:pt x="14599" y="13267"/>
                    <a:pt x="14124" y="13546"/>
                    <a:pt x="13649" y="13824"/>
                  </a:cubicBezTo>
                  <a:cubicBezTo>
                    <a:pt x="13632" y="13780"/>
                    <a:pt x="13593" y="13745"/>
                    <a:pt x="13545" y="13745"/>
                  </a:cubicBezTo>
                  <a:cubicBezTo>
                    <a:pt x="13524" y="13745"/>
                    <a:pt x="13501" y="13752"/>
                    <a:pt x="13478" y="13767"/>
                  </a:cubicBezTo>
                  <a:cubicBezTo>
                    <a:pt x="12870" y="14154"/>
                    <a:pt x="12281" y="14565"/>
                    <a:pt x="11699" y="14977"/>
                  </a:cubicBezTo>
                  <a:cubicBezTo>
                    <a:pt x="11502" y="15091"/>
                    <a:pt x="11306" y="15205"/>
                    <a:pt x="11110" y="15325"/>
                  </a:cubicBezTo>
                  <a:cubicBezTo>
                    <a:pt x="11120" y="15286"/>
                    <a:pt x="11087" y="15246"/>
                    <a:pt x="11051" y="15246"/>
                  </a:cubicBezTo>
                  <a:cubicBezTo>
                    <a:pt x="11041" y="15246"/>
                    <a:pt x="11031" y="15249"/>
                    <a:pt x="11021" y="15256"/>
                  </a:cubicBezTo>
                  <a:cubicBezTo>
                    <a:pt x="10483" y="15598"/>
                    <a:pt x="9951" y="15952"/>
                    <a:pt x="9425" y="16313"/>
                  </a:cubicBezTo>
                  <a:cubicBezTo>
                    <a:pt x="9248" y="16421"/>
                    <a:pt x="9064" y="16529"/>
                    <a:pt x="8880" y="16636"/>
                  </a:cubicBezTo>
                  <a:cubicBezTo>
                    <a:pt x="8336" y="15363"/>
                    <a:pt x="7804" y="14084"/>
                    <a:pt x="7272" y="12805"/>
                  </a:cubicBezTo>
                  <a:cubicBezTo>
                    <a:pt x="8203" y="12285"/>
                    <a:pt x="9127" y="11760"/>
                    <a:pt x="10046" y="11228"/>
                  </a:cubicBezTo>
                  <a:cubicBezTo>
                    <a:pt x="11186" y="10569"/>
                    <a:pt x="12319" y="9898"/>
                    <a:pt x="13453" y="9214"/>
                  </a:cubicBezTo>
                  <a:close/>
                  <a:moveTo>
                    <a:pt x="17316" y="16529"/>
                  </a:moveTo>
                  <a:cubicBezTo>
                    <a:pt x="17316" y="16541"/>
                    <a:pt x="17323" y="16554"/>
                    <a:pt x="17329" y="16560"/>
                  </a:cubicBezTo>
                  <a:cubicBezTo>
                    <a:pt x="17278" y="16611"/>
                    <a:pt x="17221" y="16662"/>
                    <a:pt x="17171" y="16706"/>
                  </a:cubicBezTo>
                  <a:cubicBezTo>
                    <a:pt x="17158" y="16687"/>
                    <a:pt x="17145" y="16662"/>
                    <a:pt x="17139" y="16643"/>
                  </a:cubicBezTo>
                  <a:cubicBezTo>
                    <a:pt x="17196" y="16605"/>
                    <a:pt x="17253" y="16567"/>
                    <a:pt x="17316" y="16529"/>
                  </a:cubicBezTo>
                  <a:close/>
                  <a:moveTo>
                    <a:pt x="7056" y="12925"/>
                  </a:moveTo>
                  <a:cubicBezTo>
                    <a:pt x="7569" y="14217"/>
                    <a:pt x="8082" y="15515"/>
                    <a:pt x="8589" y="16807"/>
                  </a:cubicBezTo>
                  <a:cubicBezTo>
                    <a:pt x="8513" y="16852"/>
                    <a:pt x="8437" y="16896"/>
                    <a:pt x="8367" y="16940"/>
                  </a:cubicBezTo>
                  <a:cubicBezTo>
                    <a:pt x="7835" y="15655"/>
                    <a:pt x="7322" y="14356"/>
                    <a:pt x="6822" y="13052"/>
                  </a:cubicBezTo>
                  <a:cubicBezTo>
                    <a:pt x="6898" y="13014"/>
                    <a:pt x="6974" y="12969"/>
                    <a:pt x="7056" y="12925"/>
                  </a:cubicBezTo>
                  <a:close/>
                  <a:moveTo>
                    <a:pt x="14756" y="17167"/>
                  </a:moveTo>
                  <a:cubicBezTo>
                    <a:pt x="14733" y="17182"/>
                    <a:pt x="14709" y="17197"/>
                    <a:pt x="14684" y="17212"/>
                  </a:cubicBezTo>
                  <a:lnTo>
                    <a:pt x="14684" y="17212"/>
                  </a:lnTo>
                  <a:cubicBezTo>
                    <a:pt x="14688" y="17208"/>
                    <a:pt x="14691" y="17203"/>
                    <a:pt x="14694" y="17200"/>
                  </a:cubicBezTo>
                  <a:cubicBezTo>
                    <a:pt x="14715" y="17190"/>
                    <a:pt x="14736" y="17179"/>
                    <a:pt x="14756" y="17167"/>
                  </a:cubicBezTo>
                  <a:close/>
                  <a:moveTo>
                    <a:pt x="6106" y="13451"/>
                  </a:moveTo>
                  <a:cubicBezTo>
                    <a:pt x="6613" y="14755"/>
                    <a:pt x="7126" y="16060"/>
                    <a:pt x="7664" y="17358"/>
                  </a:cubicBezTo>
                  <a:cubicBezTo>
                    <a:pt x="7633" y="17377"/>
                    <a:pt x="7601" y="17390"/>
                    <a:pt x="7576" y="17409"/>
                  </a:cubicBezTo>
                  <a:cubicBezTo>
                    <a:pt x="7557" y="17422"/>
                    <a:pt x="7538" y="17428"/>
                    <a:pt x="7519" y="17441"/>
                  </a:cubicBezTo>
                  <a:cubicBezTo>
                    <a:pt x="7044" y="16111"/>
                    <a:pt x="6569" y="14787"/>
                    <a:pt x="6100" y="13457"/>
                  </a:cubicBezTo>
                  <a:cubicBezTo>
                    <a:pt x="6100" y="13451"/>
                    <a:pt x="6106" y="13451"/>
                    <a:pt x="6106" y="13451"/>
                  </a:cubicBezTo>
                  <a:close/>
                  <a:moveTo>
                    <a:pt x="12433" y="15921"/>
                  </a:moveTo>
                  <a:lnTo>
                    <a:pt x="12433" y="15921"/>
                  </a:lnTo>
                  <a:cubicBezTo>
                    <a:pt x="12167" y="16142"/>
                    <a:pt x="11901" y="16364"/>
                    <a:pt x="11629" y="16573"/>
                  </a:cubicBezTo>
                  <a:cubicBezTo>
                    <a:pt x="11192" y="16890"/>
                    <a:pt x="10755" y="17200"/>
                    <a:pt x="10312" y="17510"/>
                  </a:cubicBezTo>
                  <a:cubicBezTo>
                    <a:pt x="10996" y="16953"/>
                    <a:pt x="11705" y="16421"/>
                    <a:pt x="12433" y="15921"/>
                  </a:cubicBezTo>
                  <a:close/>
                  <a:moveTo>
                    <a:pt x="8925" y="17669"/>
                  </a:moveTo>
                  <a:cubicBezTo>
                    <a:pt x="8925" y="17675"/>
                    <a:pt x="8925" y="17675"/>
                    <a:pt x="8931" y="17681"/>
                  </a:cubicBezTo>
                  <a:cubicBezTo>
                    <a:pt x="8868" y="17732"/>
                    <a:pt x="8804" y="17789"/>
                    <a:pt x="8741" y="17846"/>
                  </a:cubicBezTo>
                  <a:cubicBezTo>
                    <a:pt x="8735" y="17827"/>
                    <a:pt x="8722" y="17808"/>
                    <a:pt x="8716" y="17795"/>
                  </a:cubicBezTo>
                  <a:cubicBezTo>
                    <a:pt x="8785" y="17751"/>
                    <a:pt x="8855" y="17713"/>
                    <a:pt x="8925" y="17669"/>
                  </a:cubicBezTo>
                  <a:close/>
                  <a:moveTo>
                    <a:pt x="9058" y="18004"/>
                  </a:moveTo>
                  <a:cubicBezTo>
                    <a:pt x="9064" y="18030"/>
                    <a:pt x="9077" y="18055"/>
                    <a:pt x="9083" y="18080"/>
                  </a:cubicBezTo>
                  <a:cubicBezTo>
                    <a:pt x="9039" y="18125"/>
                    <a:pt x="8988" y="18169"/>
                    <a:pt x="8944" y="18220"/>
                  </a:cubicBezTo>
                  <a:cubicBezTo>
                    <a:pt x="8925" y="18207"/>
                    <a:pt x="8906" y="18194"/>
                    <a:pt x="8880" y="18188"/>
                  </a:cubicBezTo>
                  <a:cubicBezTo>
                    <a:pt x="8880" y="18175"/>
                    <a:pt x="8874" y="18169"/>
                    <a:pt x="8868" y="18156"/>
                  </a:cubicBezTo>
                  <a:cubicBezTo>
                    <a:pt x="8899" y="18131"/>
                    <a:pt x="8925" y="18099"/>
                    <a:pt x="8956" y="18074"/>
                  </a:cubicBezTo>
                  <a:cubicBezTo>
                    <a:pt x="8988" y="18055"/>
                    <a:pt x="9026" y="18030"/>
                    <a:pt x="9058" y="18004"/>
                  </a:cubicBezTo>
                  <a:close/>
                  <a:moveTo>
                    <a:pt x="10014" y="18131"/>
                  </a:moveTo>
                  <a:lnTo>
                    <a:pt x="10014" y="18131"/>
                  </a:lnTo>
                  <a:cubicBezTo>
                    <a:pt x="9906" y="18201"/>
                    <a:pt x="9799" y="18277"/>
                    <a:pt x="9691" y="18346"/>
                  </a:cubicBezTo>
                  <a:cubicBezTo>
                    <a:pt x="9691" y="18346"/>
                    <a:pt x="9685" y="18340"/>
                    <a:pt x="9685" y="18340"/>
                  </a:cubicBezTo>
                  <a:cubicBezTo>
                    <a:pt x="9799" y="18270"/>
                    <a:pt x="9906" y="18201"/>
                    <a:pt x="10014" y="18131"/>
                  </a:cubicBezTo>
                  <a:close/>
                  <a:moveTo>
                    <a:pt x="8025" y="18239"/>
                  </a:moveTo>
                  <a:cubicBezTo>
                    <a:pt x="8038" y="18258"/>
                    <a:pt x="8044" y="18277"/>
                    <a:pt x="8051" y="18296"/>
                  </a:cubicBezTo>
                  <a:cubicBezTo>
                    <a:pt x="7943" y="18372"/>
                    <a:pt x="7835" y="18441"/>
                    <a:pt x="7728" y="18511"/>
                  </a:cubicBezTo>
                  <a:cubicBezTo>
                    <a:pt x="7823" y="18416"/>
                    <a:pt x="7924" y="18327"/>
                    <a:pt x="8025" y="18239"/>
                  </a:cubicBezTo>
                  <a:close/>
                  <a:moveTo>
                    <a:pt x="15442" y="13831"/>
                  </a:moveTo>
                  <a:cubicBezTo>
                    <a:pt x="15518" y="14008"/>
                    <a:pt x="15594" y="14185"/>
                    <a:pt x="15676" y="14369"/>
                  </a:cubicBezTo>
                  <a:cubicBezTo>
                    <a:pt x="15150" y="14831"/>
                    <a:pt x="14637" y="15300"/>
                    <a:pt x="14131" y="15775"/>
                  </a:cubicBezTo>
                  <a:cubicBezTo>
                    <a:pt x="14099" y="15807"/>
                    <a:pt x="14093" y="15838"/>
                    <a:pt x="14099" y="15870"/>
                  </a:cubicBezTo>
                  <a:cubicBezTo>
                    <a:pt x="12832" y="16668"/>
                    <a:pt x="11610" y="17536"/>
                    <a:pt x="10451" y="18486"/>
                  </a:cubicBezTo>
                  <a:cubicBezTo>
                    <a:pt x="10318" y="18568"/>
                    <a:pt x="10185" y="18644"/>
                    <a:pt x="10058" y="18720"/>
                  </a:cubicBezTo>
                  <a:cubicBezTo>
                    <a:pt x="10017" y="18704"/>
                    <a:pt x="9979" y="18693"/>
                    <a:pt x="9936" y="18693"/>
                  </a:cubicBezTo>
                  <a:cubicBezTo>
                    <a:pt x="9926" y="18693"/>
                    <a:pt x="9916" y="18694"/>
                    <a:pt x="9906" y="18695"/>
                  </a:cubicBezTo>
                  <a:cubicBezTo>
                    <a:pt x="10071" y="18549"/>
                    <a:pt x="10229" y="18397"/>
                    <a:pt x="10388" y="18251"/>
                  </a:cubicBezTo>
                  <a:cubicBezTo>
                    <a:pt x="12136" y="17054"/>
                    <a:pt x="13820" y="15775"/>
                    <a:pt x="15454" y="14420"/>
                  </a:cubicBezTo>
                  <a:cubicBezTo>
                    <a:pt x="15582" y="14315"/>
                    <a:pt x="15502" y="14130"/>
                    <a:pt x="15375" y="14130"/>
                  </a:cubicBezTo>
                  <a:cubicBezTo>
                    <a:pt x="15364" y="14130"/>
                    <a:pt x="15352" y="14132"/>
                    <a:pt x="15340" y="14135"/>
                  </a:cubicBezTo>
                  <a:cubicBezTo>
                    <a:pt x="15353" y="14122"/>
                    <a:pt x="15366" y="14116"/>
                    <a:pt x="15378" y="14103"/>
                  </a:cubicBezTo>
                  <a:cubicBezTo>
                    <a:pt x="15473" y="14027"/>
                    <a:pt x="15454" y="13913"/>
                    <a:pt x="15391" y="13856"/>
                  </a:cubicBezTo>
                  <a:cubicBezTo>
                    <a:pt x="15404" y="13850"/>
                    <a:pt x="15423" y="13837"/>
                    <a:pt x="15442" y="13831"/>
                  </a:cubicBezTo>
                  <a:close/>
                  <a:moveTo>
                    <a:pt x="8247" y="18752"/>
                  </a:moveTo>
                  <a:cubicBezTo>
                    <a:pt x="8247" y="18758"/>
                    <a:pt x="8247" y="18764"/>
                    <a:pt x="8253" y="18771"/>
                  </a:cubicBezTo>
                  <a:cubicBezTo>
                    <a:pt x="8215" y="18815"/>
                    <a:pt x="8177" y="18866"/>
                    <a:pt x="8139" y="18910"/>
                  </a:cubicBezTo>
                  <a:cubicBezTo>
                    <a:pt x="8089" y="18942"/>
                    <a:pt x="8044" y="18967"/>
                    <a:pt x="8000" y="18992"/>
                  </a:cubicBezTo>
                  <a:cubicBezTo>
                    <a:pt x="8082" y="18910"/>
                    <a:pt x="8165" y="18834"/>
                    <a:pt x="8247" y="18752"/>
                  </a:cubicBezTo>
                  <a:close/>
                  <a:moveTo>
                    <a:pt x="12782" y="17510"/>
                  </a:moveTo>
                  <a:cubicBezTo>
                    <a:pt x="12015" y="18030"/>
                    <a:pt x="11243" y="18530"/>
                    <a:pt x="10457" y="19024"/>
                  </a:cubicBezTo>
                  <a:cubicBezTo>
                    <a:pt x="10445" y="19018"/>
                    <a:pt x="10438" y="19011"/>
                    <a:pt x="10426" y="19011"/>
                  </a:cubicBezTo>
                  <a:cubicBezTo>
                    <a:pt x="10514" y="18935"/>
                    <a:pt x="10597" y="18866"/>
                    <a:pt x="10685" y="18796"/>
                  </a:cubicBezTo>
                  <a:cubicBezTo>
                    <a:pt x="11407" y="18289"/>
                    <a:pt x="12224" y="17852"/>
                    <a:pt x="12782" y="17510"/>
                  </a:cubicBezTo>
                  <a:close/>
                  <a:moveTo>
                    <a:pt x="7633" y="18916"/>
                  </a:moveTo>
                  <a:lnTo>
                    <a:pt x="7633" y="18916"/>
                  </a:lnTo>
                  <a:cubicBezTo>
                    <a:pt x="7531" y="19018"/>
                    <a:pt x="7430" y="19125"/>
                    <a:pt x="7322" y="19233"/>
                  </a:cubicBezTo>
                  <a:cubicBezTo>
                    <a:pt x="7354" y="19176"/>
                    <a:pt x="7379" y="19119"/>
                    <a:pt x="7405" y="19056"/>
                  </a:cubicBezTo>
                  <a:cubicBezTo>
                    <a:pt x="7481" y="19011"/>
                    <a:pt x="7557" y="18961"/>
                    <a:pt x="7633" y="18916"/>
                  </a:cubicBezTo>
                  <a:close/>
                  <a:moveTo>
                    <a:pt x="14663" y="17225"/>
                  </a:moveTo>
                  <a:cubicBezTo>
                    <a:pt x="14194" y="17517"/>
                    <a:pt x="13725" y="17808"/>
                    <a:pt x="13257" y="18106"/>
                  </a:cubicBezTo>
                  <a:cubicBezTo>
                    <a:pt x="12509" y="18574"/>
                    <a:pt x="11756" y="19043"/>
                    <a:pt x="11008" y="19512"/>
                  </a:cubicBezTo>
                  <a:cubicBezTo>
                    <a:pt x="11135" y="19398"/>
                    <a:pt x="11262" y="19284"/>
                    <a:pt x="11395" y="19176"/>
                  </a:cubicBezTo>
                  <a:cubicBezTo>
                    <a:pt x="11914" y="18840"/>
                    <a:pt x="12433" y="18505"/>
                    <a:pt x="12946" y="18163"/>
                  </a:cubicBezTo>
                  <a:cubicBezTo>
                    <a:pt x="12984" y="18163"/>
                    <a:pt x="13016" y="18156"/>
                    <a:pt x="13054" y="18137"/>
                  </a:cubicBezTo>
                  <a:cubicBezTo>
                    <a:pt x="13592" y="17840"/>
                    <a:pt x="14131" y="17529"/>
                    <a:pt x="14663" y="17225"/>
                  </a:cubicBezTo>
                  <a:close/>
                  <a:moveTo>
                    <a:pt x="7512" y="19619"/>
                  </a:moveTo>
                  <a:lnTo>
                    <a:pt x="7512" y="19619"/>
                  </a:lnTo>
                  <a:cubicBezTo>
                    <a:pt x="7411" y="19721"/>
                    <a:pt x="7303" y="19816"/>
                    <a:pt x="7202" y="19923"/>
                  </a:cubicBezTo>
                  <a:cubicBezTo>
                    <a:pt x="7208" y="19873"/>
                    <a:pt x="7208" y="19822"/>
                    <a:pt x="7215" y="19771"/>
                  </a:cubicBezTo>
                  <a:cubicBezTo>
                    <a:pt x="7227" y="19765"/>
                    <a:pt x="7240" y="19765"/>
                    <a:pt x="7253" y="19759"/>
                  </a:cubicBezTo>
                  <a:cubicBezTo>
                    <a:pt x="7341" y="19714"/>
                    <a:pt x="7424" y="19664"/>
                    <a:pt x="7512" y="19619"/>
                  </a:cubicBezTo>
                  <a:close/>
                  <a:moveTo>
                    <a:pt x="8551" y="19911"/>
                  </a:moveTo>
                  <a:cubicBezTo>
                    <a:pt x="8564" y="19911"/>
                    <a:pt x="8576" y="19917"/>
                    <a:pt x="8589" y="19917"/>
                  </a:cubicBezTo>
                  <a:cubicBezTo>
                    <a:pt x="8519" y="19974"/>
                    <a:pt x="8456" y="20037"/>
                    <a:pt x="8393" y="20101"/>
                  </a:cubicBezTo>
                  <a:cubicBezTo>
                    <a:pt x="8443" y="20037"/>
                    <a:pt x="8500" y="19974"/>
                    <a:pt x="8551" y="19911"/>
                  </a:cubicBezTo>
                  <a:close/>
                  <a:moveTo>
                    <a:pt x="5783" y="19581"/>
                  </a:moveTo>
                  <a:cubicBezTo>
                    <a:pt x="5720" y="19759"/>
                    <a:pt x="5669" y="19936"/>
                    <a:pt x="5631" y="20126"/>
                  </a:cubicBezTo>
                  <a:cubicBezTo>
                    <a:pt x="5581" y="20012"/>
                    <a:pt x="5530" y="19898"/>
                    <a:pt x="5479" y="19784"/>
                  </a:cubicBezTo>
                  <a:cubicBezTo>
                    <a:pt x="5581" y="19714"/>
                    <a:pt x="5682" y="19645"/>
                    <a:pt x="5783" y="19581"/>
                  </a:cubicBezTo>
                  <a:close/>
                  <a:moveTo>
                    <a:pt x="7183" y="20151"/>
                  </a:moveTo>
                  <a:cubicBezTo>
                    <a:pt x="7189" y="20151"/>
                    <a:pt x="7189" y="20158"/>
                    <a:pt x="7196" y="20158"/>
                  </a:cubicBezTo>
                  <a:cubicBezTo>
                    <a:pt x="7189" y="20164"/>
                    <a:pt x="7189" y="20164"/>
                    <a:pt x="7183" y="20170"/>
                  </a:cubicBezTo>
                  <a:cubicBezTo>
                    <a:pt x="7183" y="20164"/>
                    <a:pt x="7183" y="20158"/>
                    <a:pt x="7183" y="20151"/>
                  </a:cubicBezTo>
                  <a:close/>
                  <a:moveTo>
                    <a:pt x="17424" y="16750"/>
                  </a:moveTo>
                  <a:cubicBezTo>
                    <a:pt x="17690" y="17282"/>
                    <a:pt x="17962" y="17814"/>
                    <a:pt x="18247" y="18334"/>
                  </a:cubicBezTo>
                  <a:cubicBezTo>
                    <a:pt x="18431" y="18669"/>
                    <a:pt x="18944" y="19366"/>
                    <a:pt x="19235" y="20050"/>
                  </a:cubicBezTo>
                  <a:cubicBezTo>
                    <a:pt x="19267" y="20139"/>
                    <a:pt x="19299" y="20227"/>
                    <a:pt x="19330" y="20316"/>
                  </a:cubicBezTo>
                  <a:cubicBezTo>
                    <a:pt x="19362" y="20544"/>
                    <a:pt x="19394" y="20772"/>
                    <a:pt x="19432" y="21000"/>
                  </a:cubicBezTo>
                  <a:cubicBezTo>
                    <a:pt x="19425" y="21038"/>
                    <a:pt x="19419" y="21076"/>
                    <a:pt x="19413" y="21108"/>
                  </a:cubicBezTo>
                  <a:cubicBezTo>
                    <a:pt x="19305" y="20892"/>
                    <a:pt x="19197" y="20677"/>
                    <a:pt x="19096" y="20468"/>
                  </a:cubicBezTo>
                  <a:cubicBezTo>
                    <a:pt x="18893" y="20056"/>
                    <a:pt x="18691" y="19651"/>
                    <a:pt x="18482" y="19252"/>
                  </a:cubicBezTo>
                  <a:cubicBezTo>
                    <a:pt x="18070" y="18460"/>
                    <a:pt x="17658" y="17675"/>
                    <a:pt x="17253" y="16877"/>
                  </a:cubicBezTo>
                  <a:cubicBezTo>
                    <a:pt x="17310" y="16833"/>
                    <a:pt x="17367" y="16795"/>
                    <a:pt x="17424" y="16750"/>
                  </a:cubicBezTo>
                  <a:close/>
                  <a:moveTo>
                    <a:pt x="5049" y="20075"/>
                  </a:moveTo>
                  <a:cubicBezTo>
                    <a:pt x="5194" y="20620"/>
                    <a:pt x="5283" y="21158"/>
                    <a:pt x="5308" y="21716"/>
                  </a:cubicBezTo>
                  <a:cubicBezTo>
                    <a:pt x="5169" y="21450"/>
                    <a:pt x="5042" y="21184"/>
                    <a:pt x="4922" y="20911"/>
                  </a:cubicBezTo>
                  <a:cubicBezTo>
                    <a:pt x="4821" y="20652"/>
                    <a:pt x="4713" y="20386"/>
                    <a:pt x="4599" y="20126"/>
                  </a:cubicBezTo>
                  <a:cubicBezTo>
                    <a:pt x="4631" y="20113"/>
                    <a:pt x="4662" y="20101"/>
                    <a:pt x="4694" y="20088"/>
                  </a:cubicBezTo>
                  <a:lnTo>
                    <a:pt x="4694" y="20088"/>
                  </a:lnTo>
                  <a:cubicBezTo>
                    <a:pt x="4684" y="20148"/>
                    <a:pt x="4746" y="20217"/>
                    <a:pt x="4813" y="20217"/>
                  </a:cubicBezTo>
                  <a:cubicBezTo>
                    <a:pt x="4830" y="20217"/>
                    <a:pt x="4848" y="20212"/>
                    <a:pt x="4865" y="20202"/>
                  </a:cubicBezTo>
                  <a:cubicBezTo>
                    <a:pt x="4928" y="20158"/>
                    <a:pt x="4985" y="20120"/>
                    <a:pt x="5049" y="20075"/>
                  </a:cubicBezTo>
                  <a:close/>
                  <a:moveTo>
                    <a:pt x="4149" y="20278"/>
                  </a:moveTo>
                  <a:cubicBezTo>
                    <a:pt x="4257" y="20557"/>
                    <a:pt x="4371" y="20835"/>
                    <a:pt x="4491" y="21101"/>
                  </a:cubicBezTo>
                  <a:cubicBezTo>
                    <a:pt x="4605" y="21393"/>
                    <a:pt x="4707" y="21690"/>
                    <a:pt x="4808" y="21982"/>
                  </a:cubicBezTo>
                  <a:cubicBezTo>
                    <a:pt x="4472" y="21380"/>
                    <a:pt x="4149" y="20721"/>
                    <a:pt x="4073" y="20303"/>
                  </a:cubicBezTo>
                  <a:cubicBezTo>
                    <a:pt x="4099" y="20291"/>
                    <a:pt x="4124" y="20284"/>
                    <a:pt x="4149" y="20278"/>
                  </a:cubicBezTo>
                  <a:close/>
                  <a:moveTo>
                    <a:pt x="5834" y="21792"/>
                  </a:moveTo>
                  <a:lnTo>
                    <a:pt x="5834" y="21792"/>
                  </a:lnTo>
                  <a:cubicBezTo>
                    <a:pt x="5828" y="21811"/>
                    <a:pt x="5821" y="21823"/>
                    <a:pt x="5821" y="21842"/>
                  </a:cubicBezTo>
                  <a:cubicBezTo>
                    <a:pt x="5764" y="21994"/>
                    <a:pt x="5891" y="22083"/>
                    <a:pt x="6018" y="22089"/>
                  </a:cubicBezTo>
                  <a:cubicBezTo>
                    <a:pt x="6075" y="22216"/>
                    <a:pt x="6132" y="22336"/>
                    <a:pt x="6189" y="22463"/>
                  </a:cubicBezTo>
                  <a:cubicBezTo>
                    <a:pt x="6189" y="22469"/>
                    <a:pt x="6195" y="22469"/>
                    <a:pt x="6195" y="22469"/>
                  </a:cubicBezTo>
                  <a:cubicBezTo>
                    <a:pt x="5980" y="22628"/>
                    <a:pt x="5771" y="22792"/>
                    <a:pt x="5581" y="22963"/>
                  </a:cubicBezTo>
                  <a:cubicBezTo>
                    <a:pt x="5568" y="22925"/>
                    <a:pt x="5555" y="22881"/>
                    <a:pt x="5549" y="22837"/>
                  </a:cubicBezTo>
                  <a:cubicBezTo>
                    <a:pt x="5657" y="22824"/>
                    <a:pt x="5764" y="22723"/>
                    <a:pt x="5771" y="22596"/>
                  </a:cubicBezTo>
                  <a:cubicBezTo>
                    <a:pt x="5790" y="22324"/>
                    <a:pt x="5790" y="22058"/>
                    <a:pt x="5783" y="21798"/>
                  </a:cubicBezTo>
                  <a:cubicBezTo>
                    <a:pt x="5802" y="21798"/>
                    <a:pt x="5821" y="21798"/>
                    <a:pt x="5834" y="21792"/>
                  </a:cubicBezTo>
                  <a:close/>
                  <a:moveTo>
                    <a:pt x="10191" y="20911"/>
                  </a:moveTo>
                  <a:cubicBezTo>
                    <a:pt x="10597" y="21937"/>
                    <a:pt x="11002" y="22970"/>
                    <a:pt x="11401" y="24002"/>
                  </a:cubicBezTo>
                  <a:cubicBezTo>
                    <a:pt x="10951" y="23001"/>
                    <a:pt x="10508" y="21994"/>
                    <a:pt x="10071" y="20987"/>
                  </a:cubicBezTo>
                  <a:cubicBezTo>
                    <a:pt x="10109" y="20962"/>
                    <a:pt x="10153" y="20937"/>
                    <a:pt x="10191" y="20911"/>
                  </a:cubicBezTo>
                  <a:close/>
                  <a:moveTo>
                    <a:pt x="10740" y="1"/>
                  </a:moveTo>
                  <a:cubicBezTo>
                    <a:pt x="10725" y="1"/>
                    <a:pt x="10711" y="2"/>
                    <a:pt x="10698" y="5"/>
                  </a:cubicBezTo>
                  <a:cubicBezTo>
                    <a:pt x="10677" y="4"/>
                    <a:pt x="10656" y="4"/>
                    <a:pt x="10635" y="4"/>
                  </a:cubicBezTo>
                  <a:cubicBezTo>
                    <a:pt x="10406" y="4"/>
                    <a:pt x="10164" y="35"/>
                    <a:pt x="9938" y="87"/>
                  </a:cubicBezTo>
                  <a:cubicBezTo>
                    <a:pt x="9754" y="125"/>
                    <a:pt x="9628" y="372"/>
                    <a:pt x="9697" y="543"/>
                  </a:cubicBezTo>
                  <a:cubicBezTo>
                    <a:pt x="10324" y="2114"/>
                    <a:pt x="11097" y="3640"/>
                    <a:pt x="11775" y="5198"/>
                  </a:cubicBezTo>
                  <a:cubicBezTo>
                    <a:pt x="10685" y="5775"/>
                    <a:pt x="9609" y="6364"/>
                    <a:pt x="8538" y="6959"/>
                  </a:cubicBezTo>
                  <a:cubicBezTo>
                    <a:pt x="8538" y="6920"/>
                    <a:pt x="8512" y="6885"/>
                    <a:pt x="8477" y="6885"/>
                  </a:cubicBezTo>
                  <a:cubicBezTo>
                    <a:pt x="8467" y="6885"/>
                    <a:pt x="8455" y="6888"/>
                    <a:pt x="8443" y="6896"/>
                  </a:cubicBezTo>
                  <a:cubicBezTo>
                    <a:pt x="8272" y="7022"/>
                    <a:pt x="8108" y="7155"/>
                    <a:pt x="7937" y="7288"/>
                  </a:cubicBezTo>
                  <a:cubicBezTo>
                    <a:pt x="7753" y="7390"/>
                    <a:pt x="7569" y="7485"/>
                    <a:pt x="7392" y="7592"/>
                  </a:cubicBezTo>
                  <a:cubicBezTo>
                    <a:pt x="6790" y="7928"/>
                    <a:pt x="6189" y="8270"/>
                    <a:pt x="5593" y="8612"/>
                  </a:cubicBezTo>
                  <a:cubicBezTo>
                    <a:pt x="4947" y="6965"/>
                    <a:pt x="4314" y="5306"/>
                    <a:pt x="3712" y="3640"/>
                  </a:cubicBezTo>
                  <a:cubicBezTo>
                    <a:pt x="3687" y="3558"/>
                    <a:pt x="3617" y="3514"/>
                    <a:pt x="3529" y="3514"/>
                  </a:cubicBezTo>
                  <a:cubicBezTo>
                    <a:pt x="3480" y="3513"/>
                    <a:pt x="3432" y="3512"/>
                    <a:pt x="3384" y="3512"/>
                  </a:cubicBezTo>
                  <a:cubicBezTo>
                    <a:pt x="3134" y="3512"/>
                    <a:pt x="2885" y="3526"/>
                    <a:pt x="2636" y="3558"/>
                  </a:cubicBezTo>
                  <a:cubicBezTo>
                    <a:pt x="2496" y="3571"/>
                    <a:pt x="2395" y="3704"/>
                    <a:pt x="2439" y="3843"/>
                  </a:cubicBezTo>
                  <a:cubicBezTo>
                    <a:pt x="3035" y="5686"/>
                    <a:pt x="3662" y="7523"/>
                    <a:pt x="4320" y="9353"/>
                  </a:cubicBezTo>
                  <a:cubicBezTo>
                    <a:pt x="3795" y="9663"/>
                    <a:pt x="3269" y="9967"/>
                    <a:pt x="2750" y="10284"/>
                  </a:cubicBezTo>
                  <a:cubicBezTo>
                    <a:pt x="2034" y="10721"/>
                    <a:pt x="147" y="11405"/>
                    <a:pt x="20" y="12355"/>
                  </a:cubicBezTo>
                  <a:cubicBezTo>
                    <a:pt x="1" y="12513"/>
                    <a:pt x="83" y="12646"/>
                    <a:pt x="197" y="12716"/>
                  </a:cubicBezTo>
                  <a:cubicBezTo>
                    <a:pt x="261" y="12938"/>
                    <a:pt x="356" y="13159"/>
                    <a:pt x="413" y="13330"/>
                  </a:cubicBezTo>
                  <a:cubicBezTo>
                    <a:pt x="615" y="13976"/>
                    <a:pt x="881" y="14603"/>
                    <a:pt x="1179" y="15211"/>
                  </a:cubicBezTo>
                  <a:cubicBezTo>
                    <a:pt x="1205" y="15264"/>
                    <a:pt x="1246" y="15286"/>
                    <a:pt x="1288" y="15286"/>
                  </a:cubicBezTo>
                  <a:cubicBezTo>
                    <a:pt x="1377" y="15286"/>
                    <a:pt x="1473" y="15188"/>
                    <a:pt x="1451" y="15085"/>
                  </a:cubicBezTo>
                  <a:cubicBezTo>
                    <a:pt x="1445" y="15040"/>
                    <a:pt x="1432" y="15002"/>
                    <a:pt x="1426" y="14958"/>
                  </a:cubicBezTo>
                  <a:lnTo>
                    <a:pt x="1426" y="14958"/>
                  </a:lnTo>
                  <a:cubicBezTo>
                    <a:pt x="1433" y="14959"/>
                    <a:pt x="1440" y="14960"/>
                    <a:pt x="1447" y="14960"/>
                  </a:cubicBezTo>
                  <a:cubicBezTo>
                    <a:pt x="1472" y="14960"/>
                    <a:pt x="1496" y="14951"/>
                    <a:pt x="1521" y="14926"/>
                  </a:cubicBezTo>
                  <a:cubicBezTo>
                    <a:pt x="1521" y="14926"/>
                    <a:pt x="1527" y="14920"/>
                    <a:pt x="1527" y="14920"/>
                  </a:cubicBezTo>
                  <a:cubicBezTo>
                    <a:pt x="1559" y="14983"/>
                    <a:pt x="1591" y="15053"/>
                    <a:pt x="1616" y="15116"/>
                  </a:cubicBezTo>
                  <a:cubicBezTo>
                    <a:pt x="1639" y="15162"/>
                    <a:pt x="1687" y="15184"/>
                    <a:pt x="1731" y="15184"/>
                  </a:cubicBezTo>
                  <a:cubicBezTo>
                    <a:pt x="1749" y="15184"/>
                    <a:pt x="1766" y="15181"/>
                    <a:pt x="1781" y="15173"/>
                  </a:cubicBezTo>
                  <a:lnTo>
                    <a:pt x="1781" y="15173"/>
                  </a:lnTo>
                  <a:cubicBezTo>
                    <a:pt x="1730" y="15243"/>
                    <a:pt x="1686" y="15306"/>
                    <a:pt x="1648" y="15376"/>
                  </a:cubicBezTo>
                  <a:cubicBezTo>
                    <a:pt x="1635" y="15401"/>
                    <a:pt x="1660" y="15420"/>
                    <a:pt x="1679" y="15427"/>
                  </a:cubicBezTo>
                  <a:lnTo>
                    <a:pt x="1888" y="15427"/>
                  </a:lnTo>
                  <a:cubicBezTo>
                    <a:pt x="1909" y="15439"/>
                    <a:pt x="1933" y="15445"/>
                    <a:pt x="1958" y="15445"/>
                  </a:cubicBezTo>
                  <a:cubicBezTo>
                    <a:pt x="1985" y="15445"/>
                    <a:pt x="2014" y="15437"/>
                    <a:pt x="2040" y="15420"/>
                  </a:cubicBezTo>
                  <a:cubicBezTo>
                    <a:pt x="2040" y="15420"/>
                    <a:pt x="2047" y="15420"/>
                    <a:pt x="2047" y="15414"/>
                  </a:cubicBezTo>
                  <a:cubicBezTo>
                    <a:pt x="3288" y="15306"/>
                    <a:pt x="4599" y="14274"/>
                    <a:pt x="5638" y="13710"/>
                  </a:cubicBezTo>
                  <a:cubicBezTo>
                    <a:pt x="5720" y="13666"/>
                    <a:pt x="5802" y="13615"/>
                    <a:pt x="5885" y="13571"/>
                  </a:cubicBezTo>
                  <a:cubicBezTo>
                    <a:pt x="6385" y="14888"/>
                    <a:pt x="6898" y="16193"/>
                    <a:pt x="7417" y="17498"/>
                  </a:cubicBezTo>
                  <a:cubicBezTo>
                    <a:pt x="6252" y="18175"/>
                    <a:pt x="4903" y="18815"/>
                    <a:pt x="3915" y="19752"/>
                  </a:cubicBezTo>
                  <a:cubicBezTo>
                    <a:pt x="3833" y="19790"/>
                    <a:pt x="3776" y="19854"/>
                    <a:pt x="3738" y="19936"/>
                  </a:cubicBezTo>
                  <a:cubicBezTo>
                    <a:pt x="3700" y="19968"/>
                    <a:pt x="3668" y="19999"/>
                    <a:pt x="3636" y="20031"/>
                  </a:cubicBezTo>
                  <a:cubicBezTo>
                    <a:pt x="3529" y="20145"/>
                    <a:pt x="3586" y="20278"/>
                    <a:pt x="3687" y="20335"/>
                  </a:cubicBezTo>
                  <a:cubicBezTo>
                    <a:pt x="3782" y="21247"/>
                    <a:pt x="4808" y="22887"/>
                    <a:pt x="5188" y="23464"/>
                  </a:cubicBezTo>
                  <a:cubicBezTo>
                    <a:pt x="5194" y="23540"/>
                    <a:pt x="5239" y="23609"/>
                    <a:pt x="5308" y="23641"/>
                  </a:cubicBezTo>
                  <a:cubicBezTo>
                    <a:pt x="5355" y="23712"/>
                    <a:pt x="5419" y="23743"/>
                    <a:pt x="5482" y="23743"/>
                  </a:cubicBezTo>
                  <a:cubicBezTo>
                    <a:pt x="5581" y="23743"/>
                    <a:pt x="5678" y="23667"/>
                    <a:pt x="5701" y="23559"/>
                  </a:cubicBezTo>
                  <a:cubicBezTo>
                    <a:pt x="6968" y="23103"/>
                    <a:pt x="8152" y="22165"/>
                    <a:pt x="9286" y="21469"/>
                  </a:cubicBezTo>
                  <a:cubicBezTo>
                    <a:pt x="9317" y="21443"/>
                    <a:pt x="9355" y="21424"/>
                    <a:pt x="9393" y="21399"/>
                  </a:cubicBezTo>
                  <a:cubicBezTo>
                    <a:pt x="9957" y="22672"/>
                    <a:pt x="10533" y="23939"/>
                    <a:pt x="11129" y="25193"/>
                  </a:cubicBezTo>
                  <a:cubicBezTo>
                    <a:pt x="11178" y="25296"/>
                    <a:pt x="11328" y="25369"/>
                    <a:pt x="11454" y="25369"/>
                  </a:cubicBezTo>
                  <a:cubicBezTo>
                    <a:pt x="11490" y="25369"/>
                    <a:pt x="11524" y="25364"/>
                    <a:pt x="11553" y="25351"/>
                  </a:cubicBezTo>
                  <a:cubicBezTo>
                    <a:pt x="11762" y="25256"/>
                    <a:pt x="11971" y="25161"/>
                    <a:pt x="12174" y="25066"/>
                  </a:cubicBezTo>
                  <a:cubicBezTo>
                    <a:pt x="12332" y="24996"/>
                    <a:pt x="12490" y="24813"/>
                    <a:pt x="12408" y="24623"/>
                  </a:cubicBezTo>
                  <a:cubicBezTo>
                    <a:pt x="11806" y="23299"/>
                    <a:pt x="11217" y="21969"/>
                    <a:pt x="10628" y="20645"/>
                  </a:cubicBezTo>
                  <a:cubicBezTo>
                    <a:pt x="11566" y="20063"/>
                    <a:pt x="12509" y="19486"/>
                    <a:pt x="13447" y="18910"/>
                  </a:cubicBezTo>
                  <a:cubicBezTo>
                    <a:pt x="14561" y="18226"/>
                    <a:pt x="15670" y="17548"/>
                    <a:pt x="16778" y="16858"/>
                  </a:cubicBezTo>
                  <a:cubicBezTo>
                    <a:pt x="17506" y="18454"/>
                    <a:pt x="18266" y="20037"/>
                    <a:pt x="19096" y="21576"/>
                  </a:cubicBezTo>
                  <a:lnTo>
                    <a:pt x="19090" y="21576"/>
                  </a:lnTo>
                  <a:cubicBezTo>
                    <a:pt x="18945" y="21678"/>
                    <a:pt x="19045" y="21884"/>
                    <a:pt x="19175" y="21884"/>
                  </a:cubicBezTo>
                  <a:cubicBezTo>
                    <a:pt x="19199" y="21884"/>
                    <a:pt x="19224" y="21877"/>
                    <a:pt x="19248" y="21861"/>
                  </a:cubicBezTo>
                  <a:cubicBezTo>
                    <a:pt x="19261" y="21887"/>
                    <a:pt x="19280" y="21918"/>
                    <a:pt x="19292" y="21944"/>
                  </a:cubicBezTo>
                  <a:cubicBezTo>
                    <a:pt x="19332" y="22015"/>
                    <a:pt x="19409" y="22049"/>
                    <a:pt x="19487" y="22049"/>
                  </a:cubicBezTo>
                  <a:cubicBezTo>
                    <a:pt x="19534" y="22049"/>
                    <a:pt x="19582" y="22037"/>
                    <a:pt x="19622" y="22013"/>
                  </a:cubicBezTo>
                  <a:cubicBezTo>
                    <a:pt x="19894" y="21855"/>
                    <a:pt x="19989" y="21595"/>
                    <a:pt x="19976" y="21291"/>
                  </a:cubicBezTo>
                  <a:lnTo>
                    <a:pt x="19976" y="21291"/>
                  </a:lnTo>
                  <a:cubicBezTo>
                    <a:pt x="19983" y="21310"/>
                    <a:pt x="19995" y="21336"/>
                    <a:pt x="20008" y="21355"/>
                  </a:cubicBezTo>
                  <a:cubicBezTo>
                    <a:pt x="20045" y="21435"/>
                    <a:pt x="20115" y="21468"/>
                    <a:pt x="20190" y="21468"/>
                  </a:cubicBezTo>
                  <a:cubicBezTo>
                    <a:pt x="20344" y="21468"/>
                    <a:pt x="20516" y="21323"/>
                    <a:pt x="20439" y="21152"/>
                  </a:cubicBezTo>
                  <a:cubicBezTo>
                    <a:pt x="20236" y="20696"/>
                    <a:pt x="20027" y="20240"/>
                    <a:pt x="19805" y="19790"/>
                  </a:cubicBezTo>
                  <a:cubicBezTo>
                    <a:pt x="19254" y="18593"/>
                    <a:pt x="18716" y="17396"/>
                    <a:pt x="18178" y="16199"/>
                  </a:cubicBezTo>
                  <a:cubicBezTo>
                    <a:pt x="18380" y="16047"/>
                    <a:pt x="18583" y="15908"/>
                    <a:pt x="18798" y="15775"/>
                  </a:cubicBezTo>
                  <a:cubicBezTo>
                    <a:pt x="19432" y="15389"/>
                    <a:pt x="20103" y="15332"/>
                    <a:pt x="20724" y="15021"/>
                  </a:cubicBezTo>
                  <a:cubicBezTo>
                    <a:pt x="20977" y="14895"/>
                    <a:pt x="21129" y="14724"/>
                    <a:pt x="21218" y="14521"/>
                  </a:cubicBezTo>
                  <a:cubicBezTo>
                    <a:pt x="21344" y="14477"/>
                    <a:pt x="21433" y="14363"/>
                    <a:pt x="21401" y="14204"/>
                  </a:cubicBezTo>
                  <a:cubicBezTo>
                    <a:pt x="21566" y="14166"/>
                    <a:pt x="21693" y="14027"/>
                    <a:pt x="21610" y="13831"/>
                  </a:cubicBezTo>
                  <a:cubicBezTo>
                    <a:pt x="21515" y="13596"/>
                    <a:pt x="21420" y="13368"/>
                    <a:pt x="21325" y="13140"/>
                  </a:cubicBezTo>
                  <a:cubicBezTo>
                    <a:pt x="21313" y="13121"/>
                    <a:pt x="21300" y="13109"/>
                    <a:pt x="21294" y="13090"/>
                  </a:cubicBezTo>
                  <a:cubicBezTo>
                    <a:pt x="21015" y="12456"/>
                    <a:pt x="20743" y="11823"/>
                    <a:pt x="20470" y="11190"/>
                  </a:cubicBezTo>
                  <a:cubicBezTo>
                    <a:pt x="20464" y="11177"/>
                    <a:pt x="20458" y="11171"/>
                    <a:pt x="20451" y="11158"/>
                  </a:cubicBezTo>
                  <a:cubicBezTo>
                    <a:pt x="20496" y="11095"/>
                    <a:pt x="20432" y="11006"/>
                    <a:pt x="20356" y="11006"/>
                  </a:cubicBezTo>
                  <a:cubicBezTo>
                    <a:pt x="20331" y="11006"/>
                    <a:pt x="20299" y="11006"/>
                    <a:pt x="20274" y="11012"/>
                  </a:cubicBezTo>
                  <a:cubicBezTo>
                    <a:pt x="20239" y="11001"/>
                    <a:pt x="20204" y="10995"/>
                    <a:pt x="20169" y="10995"/>
                  </a:cubicBezTo>
                  <a:cubicBezTo>
                    <a:pt x="20108" y="10995"/>
                    <a:pt x="20050" y="11012"/>
                    <a:pt x="20002" y="11044"/>
                  </a:cubicBezTo>
                  <a:cubicBezTo>
                    <a:pt x="19951" y="11050"/>
                    <a:pt x="19894" y="11069"/>
                    <a:pt x="19843" y="11082"/>
                  </a:cubicBezTo>
                  <a:cubicBezTo>
                    <a:pt x="19932" y="10981"/>
                    <a:pt x="20021" y="10867"/>
                    <a:pt x="20090" y="10746"/>
                  </a:cubicBezTo>
                  <a:cubicBezTo>
                    <a:pt x="20171" y="10622"/>
                    <a:pt x="20045" y="10461"/>
                    <a:pt x="19914" y="10461"/>
                  </a:cubicBezTo>
                  <a:cubicBezTo>
                    <a:pt x="19912" y="10461"/>
                    <a:pt x="19909" y="10461"/>
                    <a:pt x="19907" y="10461"/>
                  </a:cubicBezTo>
                  <a:cubicBezTo>
                    <a:pt x="18646" y="10518"/>
                    <a:pt x="17475" y="11557"/>
                    <a:pt x="16404" y="12203"/>
                  </a:cubicBezTo>
                  <a:cubicBezTo>
                    <a:pt x="15853" y="10949"/>
                    <a:pt x="15302" y="9695"/>
                    <a:pt x="14745" y="8441"/>
                  </a:cubicBezTo>
                  <a:cubicBezTo>
                    <a:pt x="15929" y="7757"/>
                    <a:pt x="17323" y="7079"/>
                    <a:pt x="18247" y="6110"/>
                  </a:cubicBezTo>
                  <a:cubicBezTo>
                    <a:pt x="18260" y="6136"/>
                    <a:pt x="18273" y="6161"/>
                    <a:pt x="18279" y="6186"/>
                  </a:cubicBezTo>
                  <a:cubicBezTo>
                    <a:pt x="18304" y="6247"/>
                    <a:pt x="18352" y="6274"/>
                    <a:pt x="18399" y="6274"/>
                  </a:cubicBezTo>
                  <a:cubicBezTo>
                    <a:pt x="18475" y="6274"/>
                    <a:pt x="18549" y="6207"/>
                    <a:pt x="18526" y="6110"/>
                  </a:cubicBezTo>
                  <a:cubicBezTo>
                    <a:pt x="18507" y="6028"/>
                    <a:pt x="18488" y="5946"/>
                    <a:pt x="18463" y="5863"/>
                  </a:cubicBezTo>
                  <a:cubicBezTo>
                    <a:pt x="18501" y="5762"/>
                    <a:pt x="18469" y="5654"/>
                    <a:pt x="18393" y="5585"/>
                  </a:cubicBezTo>
                  <a:cubicBezTo>
                    <a:pt x="18374" y="5509"/>
                    <a:pt x="18349" y="5426"/>
                    <a:pt x="18323" y="5344"/>
                  </a:cubicBezTo>
                  <a:cubicBezTo>
                    <a:pt x="18368" y="5331"/>
                    <a:pt x="18406" y="5293"/>
                    <a:pt x="18387" y="5236"/>
                  </a:cubicBezTo>
                  <a:cubicBezTo>
                    <a:pt x="18323" y="5059"/>
                    <a:pt x="18235" y="4913"/>
                    <a:pt x="18146" y="4761"/>
                  </a:cubicBezTo>
                  <a:cubicBezTo>
                    <a:pt x="17905" y="4046"/>
                    <a:pt x="17620" y="3349"/>
                    <a:pt x="17285" y="2671"/>
                  </a:cubicBezTo>
                  <a:cubicBezTo>
                    <a:pt x="17304" y="2659"/>
                    <a:pt x="17323" y="2640"/>
                    <a:pt x="17342" y="2627"/>
                  </a:cubicBezTo>
                  <a:cubicBezTo>
                    <a:pt x="17452" y="2532"/>
                    <a:pt x="17339" y="2371"/>
                    <a:pt x="17218" y="2371"/>
                  </a:cubicBezTo>
                  <a:cubicBezTo>
                    <a:pt x="17193" y="2371"/>
                    <a:pt x="17169" y="2378"/>
                    <a:pt x="17145" y="2393"/>
                  </a:cubicBezTo>
                  <a:cubicBezTo>
                    <a:pt x="17120" y="2355"/>
                    <a:pt x="17101" y="2310"/>
                    <a:pt x="17076" y="2266"/>
                  </a:cubicBezTo>
                  <a:cubicBezTo>
                    <a:pt x="17055" y="2229"/>
                    <a:pt x="17008" y="2208"/>
                    <a:pt x="16964" y="2208"/>
                  </a:cubicBezTo>
                  <a:cubicBezTo>
                    <a:pt x="16940" y="2208"/>
                    <a:pt x="16916" y="2214"/>
                    <a:pt x="16898" y="2228"/>
                  </a:cubicBezTo>
                  <a:cubicBezTo>
                    <a:pt x="16442" y="2570"/>
                    <a:pt x="15980" y="2906"/>
                    <a:pt x="15518" y="3248"/>
                  </a:cubicBezTo>
                  <a:cubicBezTo>
                    <a:pt x="15492" y="3254"/>
                    <a:pt x="15467" y="3260"/>
                    <a:pt x="15442" y="3267"/>
                  </a:cubicBezTo>
                  <a:cubicBezTo>
                    <a:pt x="15518" y="3210"/>
                    <a:pt x="15587" y="3153"/>
                    <a:pt x="15657" y="3096"/>
                  </a:cubicBezTo>
                  <a:cubicBezTo>
                    <a:pt x="15713" y="3050"/>
                    <a:pt x="15679" y="2966"/>
                    <a:pt x="15626" y="2966"/>
                  </a:cubicBezTo>
                  <a:cubicBezTo>
                    <a:pt x="15614" y="2966"/>
                    <a:pt x="15601" y="2971"/>
                    <a:pt x="15587" y="2982"/>
                  </a:cubicBezTo>
                  <a:cubicBezTo>
                    <a:pt x="15391" y="3121"/>
                    <a:pt x="15207" y="3273"/>
                    <a:pt x="15017" y="3419"/>
                  </a:cubicBezTo>
                  <a:cubicBezTo>
                    <a:pt x="14454" y="3647"/>
                    <a:pt x="13896" y="3976"/>
                    <a:pt x="13364" y="4299"/>
                  </a:cubicBezTo>
                  <a:cubicBezTo>
                    <a:pt x="13345" y="4229"/>
                    <a:pt x="13326" y="4160"/>
                    <a:pt x="13307" y="4084"/>
                  </a:cubicBezTo>
                  <a:cubicBezTo>
                    <a:pt x="12953" y="2798"/>
                    <a:pt x="12604" y="1443"/>
                    <a:pt x="11635" y="569"/>
                  </a:cubicBezTo>
                  <a:cubicBezTo>
                    <a:pt x="11496" y="201"/>
                    <a:pt x="11173" y="49"/>
                    <a:pt x="10799" y="11"/>
                  </a:cubicBezTo>
                  <a:cubicBezTo>
                    <a:pt x="10781" y="4"/>
                    <a:pt x="10760" y="1"/>
                    <a:pt x="1074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394950" y="1171975"/>
            <a:ext cx="6354000" cy="26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478075" y="4093900"/>
            <a:ext cx="41880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3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3"/>
          <p:cNvGrpSpPr/>
          <p:nvPr/>
        </p:nvGrpSpPr>
        <p:grpSpPr>
          <a:xfrm flipH="1">
            <a:off x="-257839" y="-326424"/>
            <a:ext cx="9991958" cy="6068140"/>
            <a:chOff x="-203914" y="-321974"/>
            <a:chExt cx="9991958" cy="6068140"/>
          </a:xfrm>
        </p:grpSpPr>
        <p:sp>
          <p:nvSpPr>
            <p:cNvPr id="128" name="Google Shape;128;p13"/>
            <p:cNvSpPr/>
            <p:nvPr/>
          </p:nvSpPr>
          <p:spPr>
            <a:xfrm>
              <a:off x="-203914" y="-135903"/>
              <a:ext cx="1603418" cy="1577270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-5956411">
              <a:off x="965074" y="44897"/>
              <a:ext cx="1585791" cy="990785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13"/>
          <p:cNvGrpSpPr/>
          <p:nvPr/>
        </p:nvGrpSpPr>
        <p:grpSpPr>
          <a:xfrm>
            <a:off x="-203914" y="-321974"/>
            <a:ext cx="9991958" cy="6068140"/>
            <a:chOff x="-203914" y="-321974"/>
            <a:chExt cx="9991958" cy="6068140"/>
          </a:xfrm>
        </p:grpSpPr>
        <p:sp>
          <p:nvSpPr>
            <p:cNvPr id="133" name="Google Shape;133;p13"/>
            <p:cNvSpPr/>
            <p:nvPr/>
          </p:nvSpPr>
          <p:spPr>
            <a:xfrm>
              <a:off x="-203914" y="-135903"/>
              <a:ext cx="1603418" cy="1577270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rot="-5956411">
              <a:off x="965074" y="44897"/>
              <a:ext cx="1585791" cy="990785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15"/>
          <p:cNvGrpSpPr/>
          <p:nvPr/>
        </p:nvGrpSpPr>
        <p:grpSpPr>
          <a:xfrm flipH="1">
            <a:off x="-257839" y="-326424"/>
            <a:ext cx="9991958" cy="6068140"/>
            <a:chOff x="-203914" y="-321974"/>
            <a:chExt cx="9991958" cy="6068140"/>
          </a:xfrm>
        </p:grpSpPr>
        <p:sp>
          <p:nvSpPr>
            <p:cNvPr id="150" name="Google Shape;150;p15"/>
            <p:cNvSpPr/>
            <p:nvPr/>
          </p:nvSpPr>
          <p:spPr>
            <a:xfrm>
              <a:off x="-203914" y="-135903"/>
              <a:ext cx="1603418" cy="1577270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 rot="-5956411">
              <a:off x="965074" y="44897"/>
              <a:ext cx="1585791" cy="990785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6"/>
          <p:cNvGrpSpPr/>
          <p:nvPr/>
        </p:nvGrpSpPr>
        <p:grpSpPr>
          <a:xfrm flipH="1">
            <a:off x="6781739" y="-321968"/>
            <a:ext cx="2853905" cy="5813962"/>
            <a:chOff x="-360093" y="-321968"/>
            <a:chExt cx="2853905" cy="5813962"/>
          </a:xfrm>
        </p:grpSpPr>
        <p:sp>
          <p:nvSpPr>
            <p:cNvPr id="158" name="Google Shape;158;p16"/>
            <p:cNvSpPr/>
            <p:nvPr/>
          </p:nvSpPr>
          <p:spPr>
            <a:xfrm>
              <a:off x="232455" y="1124076"/>
              <a:ext cx="1411682" cy="2819587"/>
            </a:xfrm>
            <a:custGeom>
              <a:avLst/>
              <a:gdLst/>
              <a:ahLst/>
              <a:cxnLst/>
              <a:rect l="l" t="t" r="r" b="b"/>
              <a:pathLst>
                <a:path w="22421" h="44782" extrusionOk="0">
                  <a:moveTo>
                    <a:pt x="20193" y="314"/>
                  </a:moveTo>
                  <a:cubicBezTo>
                    <a:pt x="20214" y="314"/>
                    <a:pt x="20234" y="315"/>
                    <a:pt x="20255" y="317"/>
                  </a:cubicBezTo>
                  <a:cubicBezTo>
                    <a:pt x="20179" y="349"/>
                    <a:pt x="20109" y="380"/>
                    <a:pt x="20040" y="412"/>
                  </a:cubicBezTo>
                  <a:cubicBezTo>
                    <a:pt x="20011" y="404"/>
                    <a:pt x="19981" y="400"/>
                    <a:pt x="19952" y="400"/>
                  </a:cubicBezTo>
                  <a:cubicBezTo>
                    <a:pt x="19865" y="400"/>
                    <a:pt x="19781" y="438"/>
                    <a:pt x="19729" y="532"/>
                  </a:cubicBezTo>
                  <a:cubicBezTo>
                    <a:pt x="19723" y="545"/>
                    <a:pt x="19717" y="551"/>
                    <a:pt x="19717" y="564"/>
                  </a:cubicBezTo>
                  <a:cubicBezTo>
                    <a:pt x="19672" y="583"/>
                    <a:pt x="19628" y="602"/>
                    <a:pt x="19584" y="627"/>
                  </a:cubicBezTo>
                  <a:cubicBezTo>
                    <a:pt x="19572" y="625"/>
                    <a:pt x="19560" y="624"/>
                    <a:pt x="19548" y="624"/>
                  </a:cubicBezTo>
                  <a:cubicBezTo>
                    <a:pt x="19528" y="624"/>
                    <a:pt x="19506" y="628"/>
                    <a:pt x="19482" y="640"/>
                  </a:cubicBezTo>
                  <a:cubicBezTo>
                    <a:pt x="19299" y="716"/>
                    <a:pt x="19115" y="805"/>
                    <a:pt x="18938" y="900"/>
                  </a:cubicBezTo>
                  <a:cubicBezTo>
                    <a:pt x="19001" y="855"/>
                    <a:pt x="19064" y="817"/>
                    <a:pt x="19128" y="779"/>
                  </a:cubicBezTo>
                  <a:cubicBezTo>
                    <a:pt x="19379" y="623"/>
                    <a:pt x="19819" y="314"/>
                    <a:pt x="20193" y="314"/>
                  </a:cubicBezTo>
                  <a:close/>
                  <a:moveTo>
                    <a:pt x="20534" y="551"/>
                  </a:moveTo>
                  <a:cubicBezTo>
                    <a:pt x="20578" y="665"/>
                    <a:pt x="20629" y="786"/>
                    <a:pt x="20673" y="900"/>
                  </a:cubicBezTo>
                  <a:cubicBezTo>
                    <a:pt x="20705" y="1064"/>
                    <a:pt x="20730" y="1235"/>
                    <a:pt x="20755" y="1375"/>
                  </a:cubicBezTo>
                  <a:cubicBezTo>
                    <a:pt x="20622" y="1153"/>
                    <a:pt x="20489" y="931"/>
                    <a:pt x="20337" y="722"/>
                  </a:cubicBezTo>
                  <a:cubicBezTo>
                    <a:pt x="20401" y="665"/>
                    <a:pt x="20464" y="608"/>
                    <a:pt x="20534" y="551"/>
                  </a:cubicBezTo>
                  <a:close/>
                  <a:moveTo>
                    <a:pt x="20787" y="1185"/>
                  </a:moveTo>
                  <a:cubicBezTo>
                    <a:pt x="20869" y="1413"/>
                    <a:pt x="20952" y="1647"/>
                    <a:pt x="21021" y="1881"/>
                  </a:cubicBezTo>
                  <a:cubicBezTo>
                    <a:pt x="20958" y="1742"/>
                    <a:pt x="20882" y="1603"/>
                    <a:pt x="20806" y="1463"/>
                  </a:cubicBezTo>
                  <a:cubicBezTo>
                    <a:pt x="20800" y="1381"/>
                    <a:pt x="20793" y="1286"/>
                    <a:pt x="20787" y="1185"/>
                  </a:cubicBezTo>
                  <a:close/>
                  <a:moveTo>
                    <a:pt x="18976" y="1900"/>
                  </a:moveTo>
                  <a:cubicBezTo>
                    <a:pt x="18969" y="1900"/>
                    <a:pt x="18969" y="1907"/>
                    <a:pt x="18963" y="1907"/>
                  </a:cubicBezTo>
                  <a:cubicBezTo>
                    <a:pt x="18969" y="1900"/>
                    <a:pt x="18969" y="1900"/>
                    <a:pt x="18976" y="1900"/>
                  </a:cubicBezTo>
                  <a:close/>
                  <a:moveTo>
                    <a:pt x="20109" y="1793"/>
                  </a:moveTo>
                  <a:cubicBezTo>
                    <a:pt x="20122" y="1831"/>
                    <a:pt x="20141" y="1875"/>
                    <a:pt x="20154" y="1913"/>
                  </a:cubicBezTo>
                  <a:cubicBezTo>
                    <a:pt x="19837" y="2014"/>
                    <a:pt x="19527" y="2122"/>
                    <a:pt x="19229" y="2249"/>
                  </a:cubicBezTo>
                  <a:cubicBezTo>
                    <a:pt x="19222" y="2246"/>
                    <a:pt x="19215" y="2245"/>
                    <a:pt x="19208" y="2245"/>
                  </a:cubicBezTo>
                  <a:cubicBezTo>
                    <a:pt x="19196" y="2245"/>
                    <a:pt x="19184" y="2249"/>
                    <a:pt x="19172" y="2261"/>
                  </a:cubicBezTo>
                  <a:cubicBezTo>
                    <a:pt x="19166" y="2268"/>
                    <a:pt x="19159" y="2274"/>
                    <a:pt x="19153" y="2280"/>
                  </a:cubicBezTo>
                  <a:cubicBezTo>
                    <a:pt x="19014" y="2337"/>
                    <a:pt x="18881" y="2407"/>
                    <a:pt x="18748" y="2470"/>
                  </a:cubicBezTo>
                  <a:cubicBezTo>
                    <a:pt x="19185" y="2179"/>
                    <a:pt x="19641" y="1945"/>
                    <a:pt x="20109" y="1793"/>
                  </a:cubicBezTo>
                  <a:close/>
                  <a:moveTo>
                    <a:pt x="20394" y="2635"/>
                  </a:moveTo>
                  <a:cubicBezTo>
                    <a:pt x="20394" y="2641"/>
                    <a:pt x="20394" y="2641"/>
                    <a:pt x="20394" y="2648"/>
                  </a:cubicBezTo>
                  <a:lnTo>
                    <a:pt x="20382" y="2648"/>
                  </a:lnTo>
                  <a:cubicBezTo>
                    <a:pt x="20388" y="2648"/>
                    <a:pt x="20388" y="2648"/>
                    <a:pt x="20388" y="2641"/>
                  </a:cubicBezTo>
                  <a:cubicBezTo>
                    <a:pt x="20388" y="2641"/>
                    <a:pt x="20394" y="2641"/>
                    <a:pt x="20394" y="2635"/>
                  </a:cubicBezTo>
                  <a:close/>
                  <a:moveTo>
                    <a:pt x="20166" y="2477"/>
                  </a:moveTo>
                  <a:lnTo>
                    <a:pt x="20166" y="2477"/>
                  </a:lnTo>
                  <a:cubicBezTo>
                    <a:pt x="20128" y="2553"/>
                    <a:pt x="20166" y="2635"/>
                    <a:pt x="20230" y="2667"/>
                  </a:cubicBezTo>
                  <a:cubicBezTo>
                    <a:pt x="19831" y="2736"/>
                    <a:pt x="19444" y="2876"/>
                    <a:pt x="19071" y="3066"/>
                  </a:cubicBezTo>
                  <a:cubicBezTo>
                    <a:pt x="19425" y="2825"/>
                    <a:pt x="19786" y="2616"/>
                    <a:pt x="20166" y="2477"/>
                  </a:cubicBezTo>
                  <a:close/>
                  <a:moveTo>
                    <a:pt x="19704" y="2451"/>
                  </a:moveTo>
                  <a:cubicBezTo>
                    <a:pt x="19235" y="2749"/>
                    <a:pt x="18792" y="3072"/>
                    <a:pt x="18361" y="3414"/>
                  </a:cubicBezTo>
                  <a:cubicBezTo>
                    <a:pt x="18355" y="3411"/>
                    <a:pt x="18349" y="3409"/>
                    <a:pt x="18342" y="3409"/>
                  </a:cubicBezTo>
                  <a:cubicBezTo>
                    <a:pt x="18339" y="3409"/>
                    <a:pt x="18335" y="3410"/>
                    <a:pt x="18332" y="3411"/>
                  </a:cubicBezTo>
                  <a:lnTo>
                    <a:pt x="18332" y="3411"/>
                  </a:lnTo>
                  <a:cubicBezTo>
                    <a:pt x="18437" y="3293"/>
                    <a:pt x="18548" y="3170"/>
                    <a:pt x="18653" y="3053"/>
                  </a:cubicBezTo>
                  <a:cubicBezTo>
                    <a:pt x="18672" y="3040"/>
                    <a:pt x="18691" y="3028"/>
                    <a:pt x="18716" y="3015"/>
                  </a:cubicBezTo>
                  <a:cubicBezTo>
                    <a:pt x="18995" y="2838"/>
                    <a:pt x="19286" y="2667"/>
                    <a:pt x="19584" y="2508"/>
                  </a:cubicBezTo>
                  <a:cubicBezTo>
                    <a:pt x="19615" y="2496"/>
                    <a:pt x="19634" y="2483"/>
                    <a:pt x="19666" y="2470"/>
                  </a:cubicBezTo>
                  <a:cubicBezTo>
                    <a:pt x="19679" y="2464"/>
                    <a:pt x="19691" y="2458"/>
                    <a:pt x="19704" y="2451"/>
                  </a:cubicBezTo>
                  <a:close/>
                  <a:moveTo>
                    <a:pt x="17424" y="3243"/>
                  </a:moveTo>
                  <a:lnTo>
                    <a:pt x="17424" y="3243"/>
                  </a:lnTo>
                  <a:cubicBezTo>
                    <a:pt x="17316" y="3344"/>
                    <a:pt x="17202" y="3446"/>
                    <a:pt x="17095" y="3547"/>
                  </a:cubicBezTo>
                  <a:cubicBezTo>
                    <a:pt x="17057" y="3579"/>
                    <a:pt x="17025" y="3610"/>
                    <a:pt x="16981" y="3648"/>
                  </a:cubicBezTo>
                  <a:cubicBezTo>
                    <a:pt x="17000" y="3629"/>
                    <a:pt x="17012" y="3610"/>
                    <a:pt x="17031" y="3591"/>
                  </a:cubicBezTo>
                  <a:cubicBezTo>
                    <a:pt x="17158" y="3471"/>
                    <a:pt x="17291" y="3357"/>
                    <a:pt x="17424" y="3243"/>
                  </a:cubicBezTo>
                  <a:close/>
                  <a:moveTo>
                    <a:pt x="16943" y="3674"/>
                  </a:moveTo>
                  <a:lnTo>
                    <a:pt x="16943" y="3674"/>
                  </a:lnTo>
                  <a:cubicBezTo>
                    <a:pt x="16924" y="3693"/>
                    <a:pt x="16905" y="3712"/>
                    <a:pt x="16886" y="3737"/>
                  </a:cubicBezTo>
                  <a:cubicBezTo>
                    <a:pt x="16841" y="3775"/>
                    <a:pt x="16791" y="3819"/>
                    <a:pt x="16746" y="3857"/>
                  </a:cubicBezTo>
                  <a:cubicBezTo>
                    <a:pt x="16810" y="3794"/>
                    <a:pt x="16873" y="3731"/>
                    <a:pt x="16943" y="3674"/>
                  </a:cubicBezTo>
                  <a:close/>
                  <a:moveTo>
                    <a:pt x="17728" y="3686"/>
                  </a:moveTo>
                  <a:cubicBezTo>
                    <a:pt x="17551" y="3870"/>
                    <a:pt x="17373" y="4054"/>
                    <a:pt x="17202" y="4237"/>
                  </a:cubicBezTo>
                  <a:cubicBezTo>
                    <a:pt x="17101" y="4326"/>
                    <a:pt x="17000" y="4408"/>
                    <a:pt x="16905" y="4497"/>
                  </a:cubicBezTo>
                  <a:cubicBezTo>
                    <a:pt x="16898" y="4491"/>
                    <a:pt x="16898" y="4478"/>
                    <a:pt x="16898" y="4472"/>
                  </a:cubicBezTo>
                  <a:cubicBezTo>
                    <a:pt x="17025" y="4326"/>
                    <a:pt x="17152" y="4180"/>
                    <a:pt x="17285" y="4035"/>
                  </a:cubicBezTo>
                  <a:cubicBezTo>
                    <a:pt x="17430" y="3914"/>
                    <a:pt x="17576" y="3800"/>
                    <a:pt x="17728" y="3686"/>
                  </a:cubicBezTo>
                  <a:close/>
                  <a:moveTo>
                    <a:pt x="16639" y="4586"/>
                  </a:moveTo>
                  <a:lnTo>
                    <a:pt x="16639" y="4586"/>
                  </a:lnTo>
                  <a:cubicBezTo>
                    <a:pt x="16588" y="4643"/>
                    <a:pt x="16544" y="4700"/>
                    <a:pt x="16499" y="4757"/>
                  </a:cubicBezTo>
                  <a:lnTo>
                    <a:pt x="15334" y="6093"/>
                  </a:lnTo>
                  <a:cubicBezTo>
                    <a:pt x="15594" y="5764"/>
                    <a:pt x="15847" y="5428"/>
                    <a:pt x="16100" y="5099"/>
                  </a:cubicBezTo>
                  <a:cubicBezTo>
                    <a:pt x="16271" y="4921"/>
                    <a:pt x="16449" y="4750"/>
                    <a:pt x="16639" y="4586"/>
                  </a:cubicBezTo>
                  <a:close/>
                  <a:moveTo>
                    <a:pt x="15828" y="5688"/>
                  </a:moveTo>
                  <a:cubicBezTo>
                    <a:pt x="15803" y="5726"/>
                    <a:pt x="15777" y="5764"/>
                    <a:pt x="15752" y="5802"/>
                  </a:cubicBezTo>
                  <a:cubicBezTo>
                    <a:pt x="15632" y="5979"/>
                    <a:pt x="15518" y="6150"/>
                    <a:pt x="15423" y="6296"/>
                  </a:cubicBezTo>
                  <a:cubicBezTo>
                    <a:pt x="15271" y="6492"/>
                    <a:pt x="15112" y="6688"/>
                    <a:pt x="14960" y="6891"/>
                  </a:cubicBezTo>
                  <a:cubicBezTo>
                    <a:pt x="15005" y="6764"/>
                    <a:pt x="15049" y="6644"/>
                    <a:pt x="15093" y="6524"/>
                  </a:cubicBezTo>
                  <a:lnTo>
                    <a:pt x="15828" y="5688"/>
                  </a:lnTo>
                  <a:close/>
                  <a:moveTo>
                    <a:pt x="14916" y="7005"/>
                  </a:moveTo>
                  <a:cubicBezTo>
                    <a:pt x="14935" y="7024"/>
                    <a:pt x="14954" y="7037"/>
                    <a:pt x="14979" y="7037"/>
                  </a:cubicBezTo>
                  <a:cubicBezTo>
                    <a:pt x="14935" y="7100"/>
                    <a:pt x="14891" y="7157"/>
                    <a:pt x="14853" y="7220"/>
                  </a:cubicBezTo>
                  <a:cubicBezTo>
                    <a:pt x="14872" y="7151"/>
                    <a:pt x="14891" y="7075"/>
                    <a:pt x="14916" y="7005"/>
                  </a:cubicBezTo>
                  <a:close/>
                  <a:moveTo>
                    <a:pt x="13814" y="7524"/>
                  </a:moveTo>
                  <a:cubicBezTo>
                    <a:pt x="13782" y="7626"/>
                    <a:pt x="13750" y="7721"/>
                    <a:pt x="13725" y="7822"/>
                  </a:cubicBezTo>
                  <a:cubicBezTo>
                    <a:pt x="13712" y="7759"/>
                    <a:pt x="13744" y="7651"/>
                    <a:pt x="13814" y="7524"/>
                  </a:cubicBezTo>
                  <a:close/>
                  <a:moveTo>
                    <a:pt x="20768" y="9266"/>
                  </a:moveTo>
                  <a:cubicBezTo>
                    <a:pt x="20749" y="9329"/>
                    <a:pt x="20730" y="9393"/>
                    <a:pt x="20711" y="9456"/>
                  </a:cubicBezTo>
                  <a:cubicBezTo>
                    <a:pt x="20698" y="9437"/>
                    <a:pt x="20679" y="9424"/>
                    <a:pt x="20660" y="9418"/>
                  </a:cubicBezTo>
                  <a:cubicBezTo>
                    <a:pt x="20698" y="9367"/>
                    <a:pt x="20736" y="9317"/>
                    <a:pt x="20768" y="9266"/>
                  </a:cubicBezTo>
                  <a:close/>
                  <a:moveTo>
                    <a:pt x="20540" y="9956"/>
                  </a:moveTo>
                  <a:cubicBezTo>
                    <a:pt x="20521" y="9994"/>
                    <a:pt x="20508" y="10032"/>
                    <a:pt x="20489" y="10077"/>
                  </a:cubicBezTo>
                  <a:cubicBezTo>
                    <a:pt x="20485" y="10077"/>
                    <a:pt x="20481" y="10074"/>
                    <a:pt x="20475" y="10074"/>
                  </a:cubicBezTo>
                  <a:cubicBezTo>
                    <a:pt x="20472" y="10074"/>
                    <a:pt x="20468" y="10075"/>
                    <a:pt x="20464" y="10077"/>
                  </a:cubicBezTo>
                  <a:cubicBezTo>
                    <a:pt x="20489" y="10032"/>
                    <a:pt x="20515" y="9994"/>
                    <a:pt x="20540" y="9956"/>
                  </a:cubicBezTo>
                  <a:close/>
                  <a:moveTo>
                    <a:pt x="20888" y="8791"/>
                  </a:moveTo>
                  <a:lnTo>
                    <a:pt x="20888" y="8791"/>
                  </a:lnTo>
                  <a:cubicBezTo>
                    <a:pt x="20679" y="9133"/>
                    <a:pt x="20445" y="9437"/>
                    <a:pt x="20192" y="9716"/>
                  </a:cubicBezTo>
                  <a:cubicBezTo>
                    <a:pt x="20002" y="9874"/>
                    <a:pt x="19818" y="10039"/>
                    <a:pt x="19634" y="10203"/>
                  </a:cubicBezTo>
                  <a:cubicBezTo>
                    <a:pt x="19590" y="10222"/>
                    <a:pt x="19546" y="10241"/>
                    <a:pt x="19495" y="10260"/>
                  </a:cubicBezTo>
                  <a:cubicBezTo>
                    <a:pt x="19742" y="10064"/>
                    <a:pt x="19983" y="9855"/>
                    <a:pt x="20204" y="9633"/>
                  </a:cubicBezTo>
                  <a:cubicBezTo>
                    <a:pt x="20470" y="9367"/>
                    <a:pt x="20698" y="9082"/>
                    <a:pt x="20888" y="8791"/>
                  </a:cubicBezTo>
                  <a:close/>
                  <a:moveTo>
                    <a:pt x="19280" y="10495"/>
                  </a:moveTo>
                  <a:cubicBezTo>
                    <a:pt x="19050" y="10646"/>
                    <a:pt x="18809" y="10785"/>
                    <a:pt x="18573" y="10930"/>
                  </a:cubicBezTo>
                  <a:lnTo>
                    <a:pt x="18573" y="10930"/>
                  </a:lnTo>
                  <a:cubicBezTo>
                    <a:pt x="18686" y="10856"/>
                    <a:pt x="18796" y="10782"/>
                    <a:pt x="18906" y="10704"/>
                  </a:cubicBezTo>
                  <a:cubicBezTo>
                    <a:pt x="19007" y="10647"/>
                    <a:pt x="19109" y="10590"/>
                    <a:pt x="19216" y="10533"/>
                  </a:cubicBezTo>
                  <a:cubicBezTo>
                    <a:pt x="19229" y="10526"/>
                    <a:pt x="19248" y="10514"/>
                    <a:pt x="19273" y="10495"/>
                  </a:cubicBezTo>
                  <a:close/>
                  <a:moveTo>
                    <a:pt x="18535" y="10954"/>
                  </a:moveTo>
                  <a:cubicBezTo>
                    <a:pt x="18524" y="10965"/>
                    <a:pt x="18512" y="10970"/>
                    <a:pt x="18501" y="10976"/>
                  </a:cubicBezTo>
                  <a:cubicBezTo>
                    <a:pt x="18512" y="10969"/>
                    <a:pt x="18524" y="10961"/>
                    <a:pt x="18535" y="10954"/>
                  </a:cubicBezTo>
                  <a:close/>
                  <a:moveTo>
                    <a:pt x="19590" y="11084"/>
                  </a:moveTo>
                  <a:lnTo>
                    <a:pt x="19590" y="11084"/>
                  </a:lnTo>
                  <a:cubicBezTo>
                    <a:pt x="19349" y="11350"/>
                    <a:pt x="19096" y="11603"/>
                    <a:pt x="18830" y="11856"/>
                  </a:cubicBezTo>
                  <a:cubicBezTo>
                    <a:pt x="18906" y="11755"/>
                    <a:pt x="18982" y="11647"/>
                    <a:pt x="19058" y="11552"/>
                  </a:cubicBezTo>
                  <a:cubicBezTo>
                    <a:pt x="19242" y="11400"/>
                    <a:pt x="19419" y="11242"/>
                    <a:pt x="19590" y="11084"/>
                  </a:cubicBezTo>
                  <a:close/>
                  <a:moveTo>
                    <a:pt x="20496" y="3002"/>
                  </a:moveTo>
                  <a:cubicBezTo>
                    <a:pt x="20869" y="4332"/>
                    <a:pt x="21047" y="5662"/>
                    <a:pt x="21066" y="7163"/>
                  </a:cubicBezTo>
                  <a:cubicBezTo>
                    <a:pt x="21066" y="7353"/>
                    <a:pt x="21059" y="7543"/>
                    <a:pt x="21047" y="7733"/>
                  </a:cubicBezTo>
                  <a:cubicBezTo>
                    <a:pt x="20939" y="7987"/>
                    <a:pt x="20806" y="8221"/>
                    <a:pt x="20635" y="8449"/>
                  </a:cubicBezTo>
                  <a:cubicBezTo>
                    <a:pt x="19622" y="9760"/>
                    <a:pt x="17468" y="10640"/>
                    <a:pt x="15986" y="11331"/>
                  </a:cubicBezTo>
                  <a:cubicBezTo>
                    <a:pt x="15296" y="11654"/>
                    <a:pt x="14599" y="11958"/>
                    <a:pt x="13896" y="12243"/>
                  </a:cubicBezTo>
                  <a:cubicBezTo>
                    <a:pt x="13978" y="11476"/>
                    <a:pt x="14080" y="10704"/>
                    <a:pt x="14206" y="9937"/>
                  </a:cubicBezTo>
                  <a:cubicBezTo>
                    <a:pt x="14289" y="9456"/>
                    <a:pt x="14384" y="8975"/>
                    <a:pt x="14498" y="8500"/>
                  </a:cubicBezTo>
                  <a:cubicBezTo>
                    <a:pt x="14992" y="7505"/>
                    <a:pt x="15638" y="6600"/>
                    <a:pt x="16417" y="5764"/>
                  </a:cubicBezTo>
                  <a:cubicBezTo>
                    <a:pt x="17475" y="4624"/>
                    <a:pt x="18722" y="3389"/>
                    <a:pt x="20274" y="3034"/>
                  </a:cubicBezTo>
                  <a:cubicBezTo>
                    <a:pt x="20284" y="3039"/>
                    <a:pt x="20299" y="3048"/>
                    <a:pt x="20314" y="3048"/>
                  </a:cubicBezTo>
                  <a:cubicBezTo>
                    <a:pt x="20317" y="3048"/>
                    <a:pt x="20321" y="3048"/>
                    <a:pt x="20325" y="3047"/>
                  </a:cubicBezTo>
                  <a:cubicBezTo>
                    <a:pt x="20382" y="3034"/>
                    <a:pt x="20439" y="3015"/>
                    <a:pt x="20496" y="3002"/>
                  </a:cubicBezTo>
                  <a:close/>
                  <a:moveTo>
                    <a:pt x="18526" y="11324"/>
                  </a:moveTo>
                  <a:lnTo>
                    <a:pt x="18526" y="11324"/>
                  </a:lnTo>
                  <a:cubicBezTo>
                    <a:pt x="18469" y="11388"/>
                    <a:pt x="18406" y="11451"/>
                    <a:pt x="18349" y="11514"/>
                  </a:cubicBezTo>
                  <a:cubicBezTo>
                    <a:pt x="18311" y="11533"/>
                    <a:pt x="18273" y="11559"/>
                    <a:pt x="18235" y="11584"/>
                  </a:cubicBezTo>
                  <a:cubicBezTo>
                    <a:pt x="17981" y="11603"/>
                    <a:pt x="16968" y="12344"/>
                    <a:pt x="16341" y="12800"/>
                  </a:cubicBezTo>
                  <a:cubicBezTo>
                    <a:pt x="16321" y="12741"/>
                    <a:pt x="16266" y="12685"/>
                    <a:pt x="16195" y="12685"/>
                  </a:cubicBezTo>
                  <a:cubicBezTo>
                    <a:pt x="16175" y="12685"/>
                    <a:pt x="16154" y="12689"/>
                    <a:pt x="16132" y="12699"/>
                  </a:cubicBezTo>
                  <a:cubicBezTo>
                    <a:pt x="16016" y="12754"/>
                    <a:pt x="15907" y="12808"/>
                    <a:pt x="15792" y="12857"/>
                  </a:cubicBezTo>
                  <a:lnTo>
                    <a:pt x="15792" y="12857"/>
                  </a:lnTo>
                  <a:cubicBezTo>
                    <a:pt x="15973" y="12720"/>
                    <a:pt x="16160" y="12583"/>
                    <a:pt x="16341" y="12445"/>
                  </a:cubicBezTo>
                  <a:cubicBezTo>
                    <a:pt x="17101" y="12116"/>
                    <a:pt x="17842" y="11755"/>
                    <a:pt x="18526" y="11324"/>
                  </a:cubicBezTo>
                  <a:close/>
                  <a:moveTo>
                    <a:pt x="14955" y="13238"/>
                  </a:moveTo>
                  <a:cubicBezTo>
                    <a:pt x="14948" y="13243"/>
                    <a:pt x="14941" y="13250"/>
                    <a:pt x="14935" y="13256"/>
                  </a:cubicBezTo>
                  <a:cubicBezTo>
                    <a:pt x="14903" y="13269"/>
                    <a:pt x="14878" y="13281"/>
                    <a:pt x="14846" y="13294"/>
                  </a:cubicBezTo>
                  <a:cubicBezTo>
                    <a:pt x="14882" y="13273"/>
                    <a:pt x="14918" y="13257"/>
                    <a:pt x="14955" y="13238"/>
                  </a:cubicBezTo>
                  <a:close/>
                  <a:moveTo>
                    <a:pt x="16898" y="13484"/>
                  </a:moveTo>
                  <a:cubicBezTo>
                    <a:pt x="16896" y="13486"/>
                    <a:pt x="16894" y="13488"/>
                    <a:pt x="16892" y="13489"/>
                  </a:cubicBezTo>
                  <a:lnTo>
                    <a:pt x="16892" y="13489"/>
                  </a:lnTo>
                  <a:cubicBezTo>
                    <a:pt x="16893" y="13484"/>
                    <a:pt x="16898" y="13484"/>
                    <a:pt x="16898" y="13484"/>
                  </a:cubicBezTo>
                  <a:close/>
                  <a:moveTo>
                    <a:pt x="14371" y="13262"/>
                  </a:moveTo>
                  <a:cubicBezTo>
                    <a:pt x="14168" y="13389"/>
                    <a:pt x="13966" y="13509"/>
                    <a:pt x="13763" y="13636"/>
                  </a:cubicBezTo>
                  <a:cubicBezTo>
                    <a:pt x="13763" y="13623"/>
                    <a:pt x="13763" y="13604"/>
                    <a:pt x="13763" y="13585"/>
                  </a:cubicBezTo>
                  <a:cubicBezTo>
                    <a:pt x="13883" y="13509"/>
                    <a:pt x="14004" y="13433"/>
                    <a:pt x="14124" y="13357"/>
                  </a:cubicBezTo>
                  <a:cubicBezTo>
                    <a:pt x="14206" y="13326"/>
                    <a:pt x="14289" y="13294"/>
                    <a:pt x="14371" y="13262"/>
                  </a:cubicBezTo>
                  <a:close/>
                  <a:moveTo>
                    <a:pt x="16664" y="12990"/>
                  </a:moveTo>
                  <a:cubicBezTo>
                    <a:pt x="16240" y="13294"/>
                    <a:pt x="15809" y="13592"/>
                    <a:pt x="15372" y="13883"/>
                  </a:cubicBezTo>
                  <a:cubicBezTo>
                    <a:pt x="15733" y="13617"/>
                    <a:pt x="16094" y="13364"/>
                    <a:pt x="16468" y="13117"/>
                  </a:cubicBezTo>
                  <a:cubicBezTo>
                    <a:pt x="16531" y="13072"/>
                    <a:pt x="16601" y="13028"/>
                    <a:pt x="16664" y="12990"/>
                  </a:cubicBezTo>
                  <a:close/>
                  <a:moveTo>
                    <a:pt x="18589" y="13060"/>
                  </a:moveTo>
                  <a:lnTo>
                    <a:pt x="18589" y="13060"/>
                  </a:lnTo>
                  <a:cubicBezTo>
                    <a:pt x="18577" y="13072"/>
                    <a:pt x="18564" y="13091"/>
                    <a:pt x="18551" y="13104"/>
                  </a:cubicBezTo>
                  <a:cubicBezTo>
                    <a:pt x="18152" y="13541"/>
                    <a:pt x="17715" y="13921"/>
                    <a:pt x="17253" y="14269"/>
                  </a:cubicBezTo>
                  <a:cubicBezTo>
                    <a:pt x="17443" y="14092"/>
                    <a:pt x="17614" y="13896"/>
                    <a:pt x="17785" y="13699"/>
                  </a:cubicBezTo>
                  <a:cubicBezTo>
                    <a:pt x="18064" y="13497"/>
                    <a:pt x="18330" y="13288"/>
                    <a:pt x="18589" y="13060"/>
                  </a:cubicBezTo>
                  <a:close/>
                  <a:moveTo>
                    <a:pt x="12737" y="14250"/>
                  </a:moveTo>
                  <a:cubicBezTo>
                    <a:pt x="12737" y="14257"/>
                    <a:pt x="12737" y="14269"/>
                    <a:pt x="12737" y="14276"/>
                  </a:cubicBezTo>
                  <a:cubicBezTo>
                    <a:pt x="12731" y="14276"/>
                    <a:pt x="12731" y="14282"/>
                    <a:pt x="12724" y="14282"/>
                  </a:cubicBezTo>
                  <a:cubicBezTo>
                    <a:pt x="12712" y="14288"/>
                    <a:pt x="12705" y="14301"/>
                    <a:pt x="12699" y="14307"/>
                  </a:cubicBezTo>
                  <a:cubicBezTo>
                    <a:pt x="12636" y="14339"/>
                    <a:pt x="12566" y="14371"/>
                    <a:pt x="12503" y="14402"/>
                  </a:cubicBezTo>
                  <a:cubicBezTo>
                    <a:pt x="12579" y="14352"/>
                    <a:pt x="12661" y="14301"/>
                    <a:pt x="12737" y="14250"/>
                  </a:cubicBezTo>
                  <a:close/>
                  <a:moveTo>
                    <a:pt x="11559" y="14782"/>
                  </a:moveTo>
                  <a:cubicBezTo>
                    <a:pt x="11458" y="14858"/>
                    <a:pt x="11350" y="14934"/>
                    <a:pt x="11249" y="15010"/>
                  </a:cubicBezTo>
                  <a:cubicBezTo>
                    <a:pt x="11223" y="15023"/>
                    <a:pt x="11204" y="15036"/>
                    <a:pt x="11179" y="15042"/>
                  </a:cubicBezTo>
                  <a:cubicBezTo>
                    <a:pt x="11242" y="14998"/>
                    <a:pt x="11306" y="14953"/>
                    <a:pt x="11363" y="14909"/>
                  </a:cubicBezTo>
                  <a:cubicBezTo>
                    <a:pt x="11432" y="14865"/>
                    <a:pt x="11496" y="14827"/>
                    <a:pt x="11559" y="14782"/>
                  </a:cubicBezTo>
                  <a:close/>
                  <a:moveTo>
                    <a:pt x="17411" y="13630"/>
                  </a:moveTo>
                  <a:lnTo>
                    <a:pt x="17411" y="13630"/>
                  </a:lnTo>
                  <a:cubicBezTo>
                    <a:pt x="17253" y="13807"/>
                    <a:pt x="17095" y="13972"/>
                    <a:pt x="16917" y="14130"/>
                  </a:cubicBezTo>
                  <a:cubicBezTo>
                    <a:pt x="16911" y="14129"/>
                    <a:pt x="16904" y="14128"/>
                    <a:pt x="16897" y="14128"/>
                  </a:cubicBezTo>
                  <a:cubicBezTo>
                    <a:pt x="16876" y="14128"/>
                    <a:pt x="16852" y="14135"/>
                    <a:pt x="16829" y="14149"/>
                  </a:cubicBezTo>
                  <a:cubicBezTo>
                    <a:pt x="16265" y="14497"/>
                    <a:pt x="15689" y="14814"/>
                    <a:pt x="15112" y="15124"/>
                  </a:cubicBezTo>
                  <a:lnTo>
                    <a:pt x="15112" y="15124"/>
                  </a:lnTo>
                  <a:cubicBezTo>
                    <a:pt x="15885" y="14643"/>
                    <a:pt x="16651" y="14149"/>
                    <a:pt x="17411" y="13630"/>
                  </a:cubicBezTo>
                  <a:close/>
                  <a:moveTo>
                    <a:pt x="17278" y="12775"/>
                  </a:moveTo>
                  <a:cubicBezTo>
                    <a:pt x="17303" y="12812"/>
                    <a:pt x="17346" y="12838"/>
                    <a:pt x="17395" y="12838"/>
                  </a:cubicBezTo>
                  <a:cubicBezTo>
                    <a:pt x="17421" y="12838"/>
                    <a:pt x="17448" y="12831"/>
                    <a:pt x="17475" y="12813"/>
                  </a:cubicBezTo>
                  <a:lnTo>
                    <a:pt x="17481" y="12813"/>
                  </a:lnTo>
                  <a:cubicBezTo>
                    <a:pt x="16563" y="13364"/>
                    <a:pt x="15670" y="13946"/>
                    <a:pt x="14808" y="14573"/>
                  </a:cubicBezTo>
                  <a:cubicBezTo>
                    <a:pt x="14517" y="14757"/>
                    <a:pt x="14225" y="14934"/>
                    <a:pt x="13940" y="15124"/>
                  </a:cubicBezTo>
                  <a:cubicBezTo>
                    <a:pt x="13921" y="15105"/>
                    <a:pt x="13896" y="15086"/>
                    <a:pt x="13877" y="15074"/>
                  </a:cubicBezTo>
                  <a:cubicBezTo>
                    <a:pt x="15036" y="14345"/>
                    <a:pt x="16176" y="13592"/>
                    <a:pt x="17278" y="12775"/>
                  </a:cubicBezTo>
                  <a:close/>
                  <a:moveTo>
                    <a:pt x="11926" y="13870"/>
                  </a:moveTo>
                  <a:cubicBezTo>
                    <a:pt x="11014" y="14314"/>
                    <a:pt x="10115" y="14776"/>
                    <a:pt x="9228" y="15264"/>
                  </a:cubicBezTo>
                  <a:cubicBezTo>
                    <a:pt x="9235" y="15184"/>
                    <a:pt x="9176" y="15099"/>
                    <a:pt x="9092" y="15099"/>
                  </a:cubicBezTo>
                  <a:cubicBezTo>
                    <a:pt x="9089" y="15099"/>
                    <a:pt x="9086" y="15099"/>
                    <a:pt x="9083" y="15099"/>
                  </a:cubicBezTo>
                  <a:cubicBezTo>
                    <a:pt x="9836" y="14744"/>
                    <a:pt x="10596" y="14415"/>
                    <a:pt x="11356" y="14105"/>
                  </a:cubicBezTo>
                  <a:cubicBezTo>
                    <a:pt x="11540" y="14029"/>
                    <a:pt x="11730" y="13946"/>
                    <a:pt x="11926" y="13870"/>
                  </a:cubicBezTo>
                  <a:close/>
                  <a:moveTo>
                    <a:pt x="16885" y="13495"/>
                  </a:moveTo>
                  <a:lnTo>
                    <a:pt x="16885" y="13495"/>
                  </a:lnTo>
                  <a:cubicBezTo>
                    <a:pt x="16750" y="13605"/>
                    <a:pt x="16615" y="13722"/>
                    <a:pt x="16480" y="13832"/>
                  </a:cubicBezTo>
                  <a:cubicBezTo>
                    <a:pt x="16455" y="13858"/>
                    <a:pt x="16442" y="13877"/>
                    <a:pt x="16436" y="13902"/>
                  </a:cubicBezTo>
                  <a:cubicBezTo>
                    <a:pt x="15758" y="14320"/>
                    <a:pt x="15100" y="14757"/>
                    <a:pt x="14460" y="15226"/>
                  </a:cubicBezTo>
                  <a:cubicBezTo>
                    <a:pt x="14289" y="15327"/>
                    <a:pt x="14124" y="15428"/>
                    <a:pt x="13953" y="15530"/>
                  </a:cubicBezTo>
                  <a:cubicBezTo>
                    <a:pt x="14289" y="15257"/>
                    <a:pt x="14631" y="14998"/>
                    <a:pt x="14979" y="14738"/>
                  </a:cubicBezTo>
                  <a:cubicBezTo>
                    <a:pt x="15617" y="14322"/>
                    <a:pt x="16248" y="13905"/>
                    <a:pt x="16885" y="13495"/>
                  </a:cubicBezTo>
                  <a:close/>
                  <a:moveTo>
                    <a:pt x="11616" y="14453"/>
                  </a:moveTo>
                  <a:cubicBezTo>
                    <a:pt x="11154" y="14757"/>
                    <a:pt x="10698" y="15067"/>
                    <a:pt x="10254" y="15397"/>
                  </a:cubicBezTo>
                  <a:cubicBezTo>
                    <a:pt x="10090" y="15454"/>
                    <a:pt x="9919" y="15517"/>
                    <a:pt x="9754" y="15580"/>
                  </a:cubicBezTo>
                  <a:cubicBezTo>
                    <a:pt x="9754" y="15574"/>
                    <a:pt x="9760" y="15574"/>
                    <a:pt x="9760" y="15574"/>
                  </a:cubicBezTo>
                  <a:cubicBezTo>
                    <a:pt x="10356" y="15194"/>
                    <a:pt x="10964" y="14827"/>
                    <a:pt x="11572" y="14472"/>
                  </a:cubicBezTo>
                  <a:cubicBezTo>
                    <a:pt x="11591" y="14466"/>
                    <a:pt x="11603" y="14459"/>
                    <a:pt x="11616" y="14453"/>
                  </a:cubicBezTo>
                  <a:close/>
                  <a:moveTo>
                    <a:pt x="10096" y="15511"/>
                  </a:moveTo>
                  <a:lnTo>
                    <a:pt x="10096" y="15511"/>
                  </a:lnTo>
                  <a:cubicBezTo>
                    <a:pt x="9995" y="15587"/>
                    <a:pt x="9900" y="15663"/>
                    <a:pt x="9805" y="15732"/>
                  </a:cubicBezTo>
                  <a:cubicBezTo>
                    <a:pt x="9577" y="15846"/>
                    <a:pt x="9361" y="15960"/>
                    <a:pt x="9140" y="16068"/>
                  </a:cubicBezTo>
                  <a:cubicBezTo>
                    <a:pt x="9304" y="15948"/>
                    <a:pt x="9463" y="15821"/>
                    <a:pt x="9634" y="15701"/>
                  </a:cubicBezTo>
                  <a:cubicBezTo>
                    <a:pt x="9786" y="15637"/>
                    <a:pt x="9938" y="15574"/>
                    <a:pt x="10096" y="15511"/>
                  </a:cubicBezTo>
                  <a:close/>
                  <a:moveTo>
                    <a:pt x="9127" y="15656"/>
                  </a:moveTo>
                  <a:lnTo>
                    <a:pt x="9127" y="15656"/>
                  </a:lnTo>
                  <a:cubicBezTo>
                    <a:pt x="8893" y="15808"/>
                    <a:pt x="8658" y="15954"/>
                    <a:pt x="8430" y="16100"/>
                  </a:cubicBezTo>
                  <a:cubicBezTo>
                    <a:pt x="8367" y="16144"/>
                    <a:pt x="8297" y="16182"/>
                    <a:pt x="8234" y="16220"/>
                  </a:cubicBezTo>
                  <a:cubicBezTo>
                    <a:pt x="8335" y="16138"/>
                    <a:pt x="8430" y="16055"/>
                    <a:pt x="8532" y="15967"/>
                  </a:cubicBezTo>
                  <a:cubicBezTo>
                    <a:pt x="8728" y="15865"/>
                    <a:pt x="8924" y="15758"/>
                    <a:pt x="9127" y="15656"/>
                  </a:cubicBezTo>
                  <a:close/>
                  <a:moveTo>
                    <a:pt x="11705" y="16822"/>
                  </a:moveTo>
                  <a:cubicBezTo>
                    <a:pt x="11711" y="16847"/>
                    <a:pt x="11724" y="16872"/>
                    <a:pt x="11743" y="16891"/>
                  </a:cubicBezTo>
                  <a:cubicBezTo>
                    <a:pt x="11546" y="16961"/>
                    <a:pt x="11356" y="17024"/>
                    <a:pt x="11160" y="17094"/>
                  </a:cubicBezTo>
                  <a:cubicBezTo>
                    <a:pt x="11344" y="17005"/>
                    <a:pt x="11521" y="16910"/>
                    <a:pt x="11705" y="16822"/>
                  </a:cubicBezTo>
                  <a:close/>
                  <a:moveTo>
                    <a:pt x="6562" y="16575"/>
                  </a:moveTo>
                  <a:lnTo>
                    <a:pt x="6562" y="16575"/>
                  </a:lnTo>
                  <a:cubicBezTo>
                    <a:pt x="6138" y="16885"/>
                    <a:pt x="5739" y="17214"/>
                    <a:pt x="5352" y="17563"/>
                  </a:cubicBezTo>
                  <a:cubicBezTo>
                    <a:pt x="4763" y="17987"/>
                    <a:pt x="4200" y="18449"/>
                    <a:pt x="3680" y="18943"/>
                  </a:cubicBezTo>
                  <a:cubicBezTo>
                    <a:pt x="4523" y="18025"/>
                    <a:pt x="5492" y="17227"/>
                    <a:pt x="6562" y="16575"/>
                  </a:cubicBezTo>
                  <a:close/>
                  <a:moveTo>
                    <a:pt x="5903" y="17613"/>
                  </a:moveTo>
                  <a:cubicBezTo>
                    <a:pt x="5599" y="17930"/>
                    <a:pt x="5314" y="18240"/>
                    <a:pt x="5055" y="18487"/>
                  </a:cubicBezTo>
                  <a:cubicBezTo>
                    <a:pt x="4770" y="18760"/>
                    <a:pt x="4472" y="19019"/>
                    <a:pt x="4174" y="19292"/>
                  </a:cubicBezTo>
                  <a:cubicBezTo>
                    <a:pt x="4162" y="19285"/>
                    <a:pt x="4149" y="19279"/>
                    <a:pt x="4136" y="19279"/>
                  </a:cubicBezTo>
                  <a:cubicBezTo>
                    <a:pt x="4434" y="18981"/>
                    <a:pt x="4725" y="18684"/>
                    <a:pt x="5036" y="18399"/>
                  </a:cubicBezTo>
                  <a:cubicBezTo>
                    <a:pt x="5321" y="18133"/>
                    <a:pt x="5606" y="17867"/>
                    <a:pt x="5903" y="17613"/>
                  </a:cubicBezTo>
                  <a:close/>
                  <a:moveTo>
                    <a:pt x="4092" y="18848"/>
                  </a:moveTo>
                  <a:cubicBezTo>
                    <a:pt x="3832" y="19146"/>
                    <a:pt x="3585" y="19456"/>
                    <a:pt x="3351" y="19773"/>
                  </a:cubicBezTo>
                  <a:cubicBezTo>
                    <a:pt x="3079" y="19988"/>
                    <a:pt x="2825" y="20216"/>
                    <a:pt x="2591" y="20457"/>
                  </a:cubicBezTo>
                  <a:cubicBezTo>
                    <a:pt x="2870" y="20102"/>
                    <a:pt x="3161" y="19760"/>
                    <a:pt x="3478" y="19437"/>
                  </a:cubicBezTo>
                  <a:cubicBezTo>
                    <a:pt x="3674" y="19235"/>
                    <a:pt x="3883" y="19038"/>
                    <a:pt x="4092" y="18848"/>
                  </a:cubicBezTo>
                  <a:close/>
                  <a:moveTo>
                    <a:pt x="2908" y="20831"/>
                  </a:moveTo>
                  <a:cubicBezTo>
                    <a:pt x="2623" y="21147"/>
                    <a:pt x="2338" y="21477"/>
                    <a:pt x="2065" y="21812"/>
                  </a:cubicBezTo>
                  <a:cubicBezTo>
                    <a:pt x="2078" y="21743"/>
                    <a:pt x="2053" y="21679"/>
                    <a:pt x="2002" y="21641"/>
                  </a:cubicBezTo>
                  <a:cubicBezTo>
                    <a:pt x="2053" y="21572"/>
                    <a:pt x="2103" y="21502"/>
                    <a:pt x="2154" y="21439"/>
                  </a:cubicBezTo>
                  <a:cubicBezTo>
                    <a:pt x="2179" y="21439"/>
                    <a:pt x="2205" y="21432"/>
                    <a:pt x="2230" y="21407"/>
                  </a:cubicBezTo>
                  <a:cubicBezTo>
                    <a:pt x="2458" y="21217"/>
                    <a:pt x="2680" y="21021"/>
                    <a:pt x="2908" y="20831"/>
                  </a:cubicBezTo>
                  <a:close/>
                  <a:moveTo>
                    <a:pt x="11173" y="22129"/>
                  </a:moveTo>
                  <a:cubicBezTo>
                    <a:pt x="11071" y="22173"/>
                    <a:pt x="10995" y="22211"/>
                    <a:pt x="10970" y="22218"/>
                  </a:cubicBezTo>
                  <a:cubicBezTo>
                    <a:pt x="10818" y="22275"/>
                    <a:pt x="10672" y="22332"/>
                    <a:pt x="10527" y="22395"/>
                  </a:cubicBezTo>
                  <a:cubicBezTo>
                    <a:pt x="10413" y="22427"/>
                    <a:pt x="10292" y="22458"/>
                    <a:pt x="10172" y="22503"/>
                  </a:cubicBezTo>
                  <a:cubicBezTo>
                    <a:pt x="10191" y="22477"/>
                    <a:pt x="10210" y="22458"/>
                    <a:pt x="10223" y="22439"/>
                  </a:cubicBezTo>
                  <a:cubicBezTo>
                    <a:pt x="10261" y="22395"/>
                    <a:pt x="10254" y="22351"/>
                    <a:pt x="10229" y="22325"/>
                  </a:cubicBezTo>
                  <a:cubicBezTo>
                    <a:pt x="10539" y="22237"/>
                    <a:pt x="10850" y="22173"/>
                    <a:pt x="11173" y="22129"/>
                  </a:cubicBezTo>
                  <a:close/>
                  <a:moveTo>
                    <a:pt x="10001" y="22395"/>
                  </a:moveTo>
                  <a:lnTo>
                    <a:pt x="10001" y="22395"/>
                  </a:lnTo>
                  <a:cubicBezTo>
                    <a:pt x="9843" y="22522"/>
                    <a:pt x="9691" y="22648"/>
                    <a:pt x="9539" y="22781"/>
                  </a:cubicBezTo>
                  <a:cubicBezTo>
                    <a:pt x="9482" y="22807"/>
                    <a:pt x="9425" y="22826"/>
                    <a:pt x="9368" y="22851"/>
                  </a:cubicBezTo>
                  <a:cubicBezTo>
                    <a:pt x="9488" y="22731"/>
                    <a:pt x="9602" y="22610"/>
                    <a:pt x="9722" y="22490"/>
                  </a:cubicBezTo>
                  <a:cubicBezTo>
                    <a:pt x="9811" y="22458"/>
                    <a:pt x="9906" y="22427"/>
                    <a:pt x="10001" y="22395"/>
                  </a:cubicBezTo>
                  <a:close/>
                  <a:moveTo>
                    <a:pt x="2002" y="22883"/>
                  </a:moveTo>
                  <a:lnTo>
                    <a:pt x="2002" y="22883"/>
                  </a:lnTo>
                  <a:cubicBezTo>
                    <a:pt x="1970" y="22921"/>
                    <a:pt x="1945" y="22959"/>
                    <a:pt x="1920" y="23003"/>
                  </a:cubicBezTo>
                  <a:cubicBezTo>
                    <a:pt x="1910" y="23000"/>
                    <a:pt x="1902" y="22998"/>
                    <a:pt x="1895" y="22998"/>
                  </a:cubicBezTo>
                  <a:cubicBezTo>
                    <a:pt x="1888" y="22998"/>
                    <a:pt x="1882" y="23000"/>
                    <a:pt x="1875" y="23003"/>
                  </a:cubicBezTo>
                  <a:cubicBezTo>
                    <a:pt x="1913" y="22959"/>
                    <a:pt x="1958" y="22921"/>
                    <a:pt x="2002" y="22883"/>
                  </a:cubicBezTo>
                  <a:close/>
                  <a:moveTo>
                    <a:pt x="10501" y="22693"/>
                  </a:moveTo>
                  <a:cubicBezTo>
                    <a:pt x="10185" y="22851"/>
                    <a:pt x="9862" y="23016"/>
                    <a:pt x="9602" y="23155"/>
                  </a:cubicBezTo>
                  <a:cubicBezTo>
                    <a:pt x="9665" y="23085"/>
                    <a:pt x="9729" y="23009"/>
                    <a:pt x="9792" y="22940"/>
                  </a:cubicBezTo>
                  <a:cubicBezTo>
                    <a:pt x="9919" y="22914"/>
                    <a:pt x="10178" y="22826"/>
                    <a:pt x="10501" y="22693"/>
                  </a:cubicBezTo>
                  <a:close/>
                  <a:moveTo>
                    <a:pt x="9165" y="23377"/>
                  </a:moveTo>
                  <a:cubicBezTo>
                    <a:pt x="9165" y="23383"/>
                    <a:pt x="9159" y="23383"/>
                    <a:pt x="9159" y="23390"/>
                  </a:cubicBezTo>
                  <a:cubicBezTo>
                    <a:pt x="9152" y="23390"/>
                    <a:pt x="9152" y="23390"/>
                    <a:pt x="9146" y="23396"/>
                  </a:cubicBezTo>
                  <a:cubicBezTo>
                    <a:pt x="9152" y="23390"/>
                    <a:pt x="9159" y="23383"/>
                    <a:pt x="9165" y="23377"/>
                  </a:cubicBezTo>
                  <a:close/>
                  <a:moveTo>
                    <a:pt x="13465" y="23453"/>
                  </a:moveTo>
                  <a:cubicBezTo>
                    <a:pt x="13744" y="23504"/>
                    <a:pt x="14023" y="23554"/>
                    <a:pt x="14295" y="23624"/>
                  </a:cubicBezTo>
                  <a:cubicBezTo>
                    <a:pt x="14023" y="23586"/>
                    <a:pt x="13757" y="23535"/>
                    <a:pt x="13484" y="23485"/>
                  </a:cubicBezTo>
                  <a:cubicBezTo>
                    <a:pt x="13478" y="23478"/>
                    <a:pt x="13472" y="23466"/>
                    <a:pt x="13465" y="23459"/>
                  </a:cubicBezTo>
                  <a:lnTo>
                    <a:pt x="13465" y="23453"/>
                  </a:lnTo>
                  <a:close/>
                  <a:moveTo>
                    <a:pt x="11350" y="23358"/>
                  </a:moveTo>
                  <a:lnTo>
                    <a:pt x="11350" y="23358"/>
                  </a:lnTo>
                  <a:cubicBezTo>
                    <a:pt x="10970" y="23523"/>
                    <a:pt x="10590" y="23681"/>
                    <a:pt x="10204" y="23839"/>
                  </a:cubicBezTo>
                  <a:cubicBezTo>
                    <a:pt x="10210" y="23801"/>
                    <a:pt x="10197" y="23763"/>
                    <a:pt x="10172" y="23732"/>
                  </a:cubicBezTo>
                  <a:cubicBezTo>
                    <a:pt x="10565" y="23599"/>
                    <a:pt x="10957" y="23472"/>
                    <a:pt x="11350" y="23358"/>
                  </a:cubicBezTo>
                  <a:close/>
                  <a:moveTo>
                    <a:pt x="9887" y="23833"/>
                  </a:moveTo>
                  <a:lnTo>
                    <a:pt x="9887" y="23833"/>
                  </a:lnTo>
                  <a:cubicBezTo>
                    <a:pt x="9817" y="23903"/>
                    <a:pt x="9748" y="23979"/>
                    <a:pt x="9678" y="24048"/>
                  </a:cubicBezTo>
                  <a:lnTo>
                    <a:pt x="9665" y="24048"/>
                  </a:lnTo>
                  <a:cubicBezTo>
                    <a:pt x="9735" y="23985"/>
                    <a:pt x="9798" y="23909"/>
                    <a:pt x="9868" y="23846"/>
                  </a:cubicBezTo>
                  <a:cubicBezTo>
                    <a:pt x="9874" y="23839"/>
                    <a:pt x="9881" y="23839"/>
                    <a:pt x="9887" y="23833"/>
                  </a:cubicBezTo>
                  <a:close/>
                  <a:moveTo>
                    <a:pt x="9311" y="24048"/>
                  </a:moveTo>
                  <a:lnTo>
                    <a:pt x="9311" y="24048"/>
                  </a:lnTo>
                  <a:cubicBezTo>
                    <a:pt x="9292" y="24067"/>
                    <a:pt x="9279" y="24086"/>
                    <a:pt x="9260" y="24105"/>
                  </a:cubicBezTo>
                  <a:cubicBezTo>
                    <a:pt x="9209" y="24156"/>
                    <a:pt x="9159" y="24213"/>
                    <a:pt x="9108" y="24264"/>
                  </a:cubicBezTo>
                  <a:cubicBezTo>
                    <a:pt x="9064" y="24283"/>
                    <a:pt x="9013" y="24302"/>
                    <a:pt x="8969" y="24314"/>
                  </a:cubicBezTo>
                  <a:cubicBezTo>
                    <a:pt x="9045" y="24238"/>
                    <a:pt x="9127" y="24162"/>
                    <a:pt x="9203" y="24086"/>
                  </a:cubicBezTo>
                  <a:cubicBezTo>
                    <a:pt x="9241" y="24074"/>
                    <a:pt x="9273" y="24061"/>
                    <a:pt x="9311" y="24048"/>
                  </a:cubicBezTo>
                  <a:close/>
                  <a:moveTo>
                    <a:pt x="15454" y="24156"/>
                  </a:moveTo>
                  <a:cubicBezTo>
                    <a:pt x="15499" y="24194"/>
                    <a:pt x="15549" y="24238"/>
                    <a:pt x="15594" y="24276"/>
                  </a:cubicBezTo>
                  <a:cubicBezTo>
                    <a:pt x="15613" y="24302"/>
                    <a:pt x="15625" y="24327"/>
                    <a:pt x="15644" y="24346"/>
                  </a:cubicBezTo>
                  <a:cubicBezTo>
                    <a:pt x="15435" y="24283"/>
                    <a:pt x="15220" y="24226"/>
                    <a:pt x="15005" y="24181"/>
                  </a:cubicBezTo>
                  <a:cubicBezTo>
                    <a:pt x="14992" y="24175"/>
                    <a:pt x="14979" y="24169"/>
                    <a:pt x="14967" y="24162"/>
                  </a:cubicBezTo>
                  <a:lnTo>
                    <a:pt x="14967" y="24162"/>
                  </a:lnTo>
                  <a:cubicBezTo>
                    <a:pt x="15015" y="24164"/>
                    <a:pt x="15062" y="24165"/>
                    <a:pt x="15110" y="24165"/>
                  </a:cubicBezTo>
                  <a:cubicBezTo>
                    <a:pt x="15224" y="24165"/>
                    <a:pt x="15338" y="24160"/>
                    <a:pt x="15454" y="24156"/>
                  </a:cubicBezTo>
                  <a:close/>
                  <a:moveTo>
                    <a:pt x="15993" y="23725"/>
                  </a:moveTo>
                  <a:lnTo>
                    <a:pt x="15993" y="23725"/>
                  </a:lnTo>
                  <a:cubicBezTo>
                    <a:pt x="16037" y="23738"/>
                    <a:pt x="16088" y="23744"/>
                    <a:pt x="16132" y="23751"/>
                  </a:cubicBezTo>
                  <a:cubicBezTo>
                    <a:pt x="16119" y="23789"/>
                    <a:pt x="16119" y="23833"/>
                    <a:pt x="16151" y="23884"/>
                  </a:cubicBezTo>
                  <a:cubicBezTo>
                    <a:pt x="16316" y="24137"/>
                    <a:pt x="16480" y="24390"/>
                    <a:pt x="16651" y="24644"/>
                  </a:cubicBezTo>
                  <a:cubicBezTo>
                    <a:pt x="16436" y="24428"/>
                    <a:pt x="16208" y="24232"/>
                    <a:pt x="15986" y="24029"/>
                  </a:cubicBezTo>
                  <a:cubicBezTo>
                    <a:pt x="16043" y="23941"/>
                    <a:pt x="16050" y="23814"/>
                    <a:pt x="15993" y="23725"/>
                  </a:cubicBezTo>
                  <a:close/>
                  <a:moveTo>
                    <a:pt x="8912" y="24815"/>
                  </a:moveTo>
                  <a:cubicBezTo>
                    <a:pt x="8905" y="24821"/>
                    <a:pt x="8899" y="24827"/>
                    <a:pt x="8886" y="24834"/>
                  </a:cubicBezTo>
                  <a:cubicBezTo>
                    <a:pt x="8880" y="24840"/>
                    <a:pt x="8874" y="24840"/>
                    <a:pt x="8867" y="24846"/>
                  </a:cubicBezTo>
                  <a:cubicBezTo>
                    <a:pt x="8880" y="24834"/>
                    <a:pt x="8886" y="24827"/>
                    <a:pt x="8899" y="24815"/>
                  </a:cubicBezTo>
                  <a:close/>
                  <a:moveTo>
                    <a:pt x="8924" y="23573"/>
                  </a:moveTo>
                  <a:cubicBezTo>
                    <a:pt x="8924" y="23592"/>
                    <a:pt x="8931" y="23611"/>
                    <a:pt x="8937" y="23630"/>
                  </a:cubicBezTo>
                  <a:cubicBezTo>
                    <a:pt x="8456" y="24143"/>
                    <a:pt x="7968" y="24650"/>
                    <a:pt x="7461" y="25138"/>
                  </a:cubicBezTo>
                  <a:cubicBezTo>
                    <a:pt x="7924" y="24587"/>
                    <a:pt x="8411" y="24067"/>
                    <a:pt x="8924" y="23573"/>
                  </a:cubicBezTo>
                  <a:close/>
                  <a:moveTo>
                    <a:pt x="8627" y="25093"/>
                  </a:moveTo>
                  <a:cubicBezTo>
                    <a:pt x="8627" y="25093"/>
                    <a:pt x="8627" y="25093"/>
                    <a:pt x="8627" y="25100"/>
                  </a:cubicBezTo>
                  <a:cubicBezTo>
                    <a:pt x="8602" y="25118"/>
                    <a:pt x="8583" y="25144"/>
                    <a:pt x="8557" y="25169"/>
                  </a:cubicBezTo>
                  <a:lnTo>
                    <a:pt x="8557" y="25169"/>
                  </a:lnTo>
                  <a:cubicBezTo>
                    <a:pt x="8583" y="25144"/>
                    <a:pt x="8602" y="25118"/>
                    <a:pt x="8627" y="25093"/>
                  </a:cubicBezTo>
                  <a:close/>
                  <a:moveTo>
                    <a:pt x="7727" y="24162"/>
                  </a:moveTo>
                  <a:lnTo>
                    <a:pt x="7727" y="24162"/>
                  </a:lnTo>
                  <a:cubicBezTo>
                    <a:pt x="7620" y="24283"/>
                    <a:pt x="7512" y="24403"/>
                    <a:pt x="7411" y="24530"/>
                  </a:cubicBezTo>
                  <a:cubicBezTo>
                    <a:pt x="7316" y="24650"/>
                    <a:pt x="7208" y="24770"/>
                    <a:pt x="7100" y="24897"/>
                  </a:cubicBezTo>
                  <a:cubicBezTo>
                    <a:pt x="6986" y="25017"/>
                    <a:pt x="6866" y="25131"/>
                    <a:pt x="6746" y="25220"/>
                  </a:cubicBezTo>
                  <a:cubicBezTo>
                    <a:pt x="6733" y="25226"/>
                    <a:pt x="6733" y="25226"/>
                    <a:pt x="6727" y="25233"/>
                  </a:cubicBezTo>
                  <a:cubicBezTo>
                    <a:pt x="6733" y="25182"/>
                    <a:pt x="6739" y="25138"/>
                    <a:pt x="6752" y="25087"/>
                  </a:cubicBezTo>
                  <a:cubicBezTo>
                    <a:pt x="7075" y="24802"/>
                    <a:pt x="7385" y="24504"/>
                    <a:pt x="7683" y="24200"/>
                  </a:cubicBezTo>
                  <a:cubicBezTo>
                    <a:pt x="7696" y="24188"/>
                    <a:pt x="7715" y="24175"/>
                    <a:pt x="7727" y="24162"/>
                  </a:cubicBezTo>
                  <a:close/>
                  <a:moveTo>
                    <a:pt x="6644" y="25239"/>
                  </a:moveTo>
                  <a:lnTo>
                    <a:pt x="6644" y="25239"/>
                  </a:lnTo>
                  <a:cubicBezTo>
                    <a:pt x="6638" y="25258"/>
                    <a:pt x="6632" y="25283"/>
                    <a:pt x="6625" y="25302"/>
                  </a:cubicBezTo>
                  <a:cubicBezTo>
                    <a:pt x="6595" y="25325"/>
                    <a:pt x="6581" y="25337"/>
                    <a:pt x="6579" y="25337"/>
                  </a:cubicBezTo>
                  <a:cubicBezTo>
                    <a:pt x="6574" y="25337"/>
                    <a:pt x="6604" y="25303"/>
                    <a:pt x="6644" y="25239"/>
                  </a:cubicBezTo>
                  <a:close/>
                  <a:moveTo>
                    <a:pt x="18197" y="25815"/>
                  </a:moveTo>
                  <a:lnTo>
                    <a:pt x="18197" y="25815"/>
                  </a:lnTo>
                  <a:cubicBezTo>
                    <a:pt x="18203" y="25822"/>
                    <a:pt x="18209" y="25834"/>
                    <a:pt x="18222" y="25841"/>
                  </a:cubicBezTo>
                  <a:cubicBezTo>
                    <a:pt x="18222" y="25847"/>
                    <a:pt x="18222" y="25853"/>
                    <a:pt x="18222" y="25860"/>
                  </a:cubicBezTo>
                  <a:cubicBezTo>
                    <a:pt x="18216" y="25847"/>
                    <a:pt x="18203" y="25834"/>
                    <a:pt x="18197" y="25815"/>
                  </a:cubicBezTo>
                  <a:close/>
                  <a:moveTo>
                    <a:pt x="9159" y="23060"/>
                  </a:moveTo>
                  <a:cubicBezTo>
                    <a:pt x="9165" y="23073"/>
                    <a:pt x="9171" y="23085"/>
                    <a:pt x="9184" y="23098"/>
                  </a:cubicBezTo>
                  <a:cubicBezTo>
                    <a:pt x="8253" y="23941"/>
                    <a:pt x="7404" y="24865"/>
                    <a:pt x="6638" y="25866"/>
                  </a:cubicBezTo>
                  <a:cubicBezTo>
                    <a:pt x="6609" y="25894"/>
                    <a:pt x="6586" y="25918"/>
                    <a:pt x="6582" y="25932"/>
                  </a:cubicBezTo>
                  <a:lnTo>
                    <a:pt x="6582" y="25932"/>
                  </a:lnTo>
                  <a:cubicBezTo>
                    <a:pt x="6631" y="25658"/>
                    <a:pt x="7152" y="25168"/>
                    <a:pt x="7309" y="24967"/>
                  </a:cubicBezTo>
                  <a:cubicBezTo>
                    <a:pt x="7373" y="24884"/>
                    <a:pt x="7442" y="24808"/>
                    <a:pt x="7506" y="24726"/>
                  </a:cubicBezTo>
                  <a:cubicBezTo>
                    <a:pt x="8057" y="24169"/>
                    <a:pt x="8608" y="23618"/>
                    <a:pt x="9159" y="23060"/>
                  </a:cubicBezTo>
                  <a:close/>
                  <a:moveTo>
                    <a:pt x="8595" y="24682"/>
                  </a:moveTo>
                  <a:cubicBezTo>
                    <a:pt x="8601" y="24707"/>
                    <a:pt x="8614" y="24739"/>
                    <a:pt x="8627" y="24758"/>
                  </a:cubicBezTo>
                  <a:cubicBezTo>
                    <a:pt x="8500" y="24891"/>
                    <a:pt x="8373" y="25024"/>
                    <a:pt x="8247" y="25150"/>
                  </a:cubicBezTo>
                  <a:cubicBezTo>
                    <a:pt x="8158" y="25239"/>
                    <a:pt x="8076" y="25321"/>
                    <a:pt x="7987" y="25404"/>
                  </a:cubicBezTo>
                  <a:cubicBezTo>
                    <a:pt x="7721" y="25657"/>
                    <a:pt x="7423" y="25898"/>
                    <a:pt x="7151" y="26157"/>
                  </a:cubicBezTo>
                  <a:cubicBezTo>
                    <a:pt x="7360" y="25923"/>
                    <a:pt x="7601" y="25689"/>
                    <a:pt x="7670" y="25606"/>
                  </a:cubicBezTo>
                  <a:cubicBezTo>
                    <a:pt x="7759" y="25505"/>
                    <a:pt x="7860" y="25404"/>
                    <a:pt x="7955" y="25302"/>
                  </a:cubicBezTo>
                  <a:cubicBezTo>
                    <a:pt x="8164" y="25093"/>
                    <a:pt x="8380" y="24891"/>
                    <a:pt x="8595" y="24682"/>
                  </a:cubicBezTo>
                  <a:close/>
                  <a:moveTo>
                    <a:pt x="8766" y="24067"/>
                  </a:moveTo>
                  <a:cubicBezTo>
                    <a:pt x="8772" y="24093"/>
                    <a:pt x="8785" y="24112"/>
                    <a:pt x="8798" y="24131"/>
                  </a:cubicBezTo>
                  <a:cubicBezTo>
                    <a:pt x="8418" y="24504"/>
                    <a:pt x="8050" y="24884"/>
                    <a:pt x="7696" y="25283"/>
                  </a:cubicBezTo>
                  <a:cubicBezTo>
                    <a:pt x="7525" y="25454"/>
                    <a:pt x="7347" y="25632"/>
                    <a:pt x="7164" y="25796"/>
                  </a:cubicBezTo>
                  <a:cubicBezTo>
                    <a:pt x="7066" y="25888"/>
                    <a:pt x="6733" y="26292"/>
                    <a:pt x="6578" y="26292"/>
                  </a:cubicBezTo>
                  <a:cubicBezTo>
                    <a:pt x="6573" y="26292"/>
                    <a:pt x="6567" y="26291"/>
                    <a:pt x="6562" y="26290"/>
                  </a:cubicBezTo>
                  <a:cubicBezTo>
                    <a:pt x="6568" y="26290"/>
                    <a:pt x="6657" y="26176"/>
                    <a:pt x="6752" y="26043"/>
                  </a:cubicBezTo>
                  <a:cubicBezTo>
                    <a:pt x="7449" y="25410"/>
                    <a:pt x="8120" y="24751"/>
                    <a:pt x="8766" y="24067"/>
                  </a:cubicBezTo>
                  <a:close/>
                  <a:moveTo>
                    <a:pt x="18475" y="26088"/>
                  </a:moveTo>
                  <a:lnTo>
                    <a:pt x="18475" y="26088"/>
                  </a:lnTo>
                  <a:cubicBezTo>
                    <a:pt x="18488" y="26100"/>
                    <a:pt x="18501" y="26113"/>
                    <a:pt x="18513" y="26126"/>
                  </a:cubicBezTo>
                  <a:cubicBezTo>
                    <a:pt x="18520" y="26208"/>
                    <a:pt x="18520" y="26290"/>
                    <a:pt x="18526" y="26373"/>
                  </a:cubicBezTo>
                  <a:cubicBezTo>
                    <a:pt x="18507" y="26278"/>
                    <a:pt x="18494" y="26183"/>
                    <a:pt x="18475" y="26088"/>
                  </a:cubicBezTo>
                  <a:close/>
                  <a:moveTo>
                    <a:pt x="7265" y="26670"/>
                  </a:moveTo>
                  <a:lnTo>
                    <a:pt x="7164" y="26784"/>
                  </a:lnTo>
                  <a:cubicBezTo>
                    <a:pt x="7145" y="26784"/>
                    <a:pt x="7126" y="26791"/>
                    <a:pt x="7113" y="26797"/>
                  </a:cubicBezTo>
                  <a:cubicBezTo>
                    <a:pt x="7113" y="26797"/>
                    <a:pt x="7113" y="26797"/>
                    <a:pt x="7113" y="26791"/>
                  </a:cubicBezTo>
                  <a:cubicBezTo>
                    <a:pt x="7164" y="26753"/>
                    <a:pt x="7214" y="26715"/>
                    <a:pt x="7265" y="26670"/>
                  </a:cubicBezTo>
                  <a:close/>
                  <a:moveTo>
                    <a:pt x="6613" y="26588"/>
                  </a:moveTo>
                  <a:cubicBezTo>
                    <a:pt x="6549" y="26670"/>
                    <a:pt x="6492" y="26753"/>
                    <a:pt x="6429" y="26835"/>
                  </a:cubicBezTo>
                  <a:cubicBezTo>
                    <a:pt x="6442" y="26772"/>
                    <a:pt x="6454" y="26708"/>
                    <a:pt x="6461" y="26645"/>
                  </a:cubicBezTo>
                  <a:cubicBezTo>
                    <a:pt x="6511" y="26632"/>
                    <a:pt x="6562" y="26613"/>
                    <a:pt x="6613" y="26588"/>
                  </a:cubicBezTo>
                  <a:close/>
                  <a:moveTo>
                    <a:pt x="17221" y="26835"/>
                  </a:moveTo>
                  <a:cubicBezTo>
                    <a:pt x="17221" y="26835"/>
                    <a:pt x="17221" y="26841"/>
                    <a:pt x="17221" y="26841"/>
                  </a:cubicBezTo>
                  <a:cubicBezTo>
                    <a:pt x="17221" y="26835"/>
                    <a:pt x="17221" y="26835"/>
                    <a:pt x="17215" y="26835"/>
                  </a:cubicBezTo>
                  <a:close/>
                  <a:moveTo>
                    <a:pt x="18406" y="26917"/>
                  </a:moveTo>
                  <a:cubicBezTo>
                    <a:pt x="18437" y="27076"/>
                    <a:pt x="18463" y="27240"/>
                    <a:pt x="18488" y="27399"/>
                  </a:cubicBezTo>
                  <a:cubicBezTo>
                    <a:pt x="18450" y="27247"/>
                    <a:pt x="18418" y="27095"/>
                    <a:pt x="18387" y="26943"/>
                  </a:cubicBezTo>
                  <a:cubicBezTo>
                    <a:pt x="18393" y="26930"/>
                    <a:pt x="18399" y="26924"/>
                    <a:pt x="18406" y="26917"/>
                  </a:cubicBezTo>
                  <a:close/>
                  <a:moveTo>
                    <a:pt x="17487" y="26233"/>
                  </a:moveTo>
                  <a:cubicBezTo>
                    <a:pt x="17652" y="26411"/>
                    <a:pt x="17823" y="26588"/>
                    <a:pt x="17994" y="26765"/>
                  </a:cubicBezTo>
                  <a:cubicBezTo>
                    <a:pt x="18045" y="27202"/>
                    <a:pt x="18133" y="27646"/>
                    <a:pt x="18222" y="28076"/>
                  </a:cubicBezTo>
                  <a:cubicBezTo>
                    <a:pt x="18064" y="27646"/>
                    <a:pt x="17905" y="27209"/>
                    <a:pt x="17741" y="26778"/>
                  </a:cubicBezTo>
                  <a:cubicBezTo>
                    <a:pt x="17747" y="26740"/>
                    <a:pt x="17741" y="26708"/>
                    <a:pt x="17715" y="26670"/>
                  </a:cubicBezTo>
                  <a:cubicBezTo>
                    <a:pt x="17709" y="26658"/>
                    <a:pt x="17696" y="26639"/>
                    <a:pt x="17684" y="26626"/>
                  </a:cubicBezTo>
                  <a:cubicBezTo>
                    <a:pt x="17658" y="26550"/>
                    <a:pt x="17627" y="26474"/>
                    <a:pt x="17601" y="26398"/>
                  </a:cubicBezTo>
                  <a:cubicBezTo>
                    <a:pt x="17585" y="26355"/>
                    <a:pt x="17541" y="26325"/>
                    <a:pt x="17497" y="26325"/>
                  </a:cubicBezTo>
                  <a:cubicBezTo>
                    <a:pt x="17490" y="26325"/>
                    <a:pt x="17482" y="26326"/>
                    <a:pt x="17475" y="26328"/>
                  </a:cubicBezTo>
                  <a:cubicBezTo>
                    <a:pt x="17462" y="26309"/>
                    <a:pt x="17443" y="26284"/>
                    <a:pt x="17424" y="26259"/>
                  </a:cubicBezTo>
                  <a:cubicBezTo>
                    <a:pt x="17449" y="26252"/>
                    <a:pt x="17468" y="26246"/>
                    <a:pt x="17487" y="26233"/>
                  </a:cubicBezTo>
                  <a:close/>
                  <a:moveTo>
                    <a:pt x="6397" y="27000"/>
                  </a:moveTo>
                  <a:cubicBezTo>
                    <a:pt x="6423" y="27025"/>
                    <a:pt x="6461" y="27038"/>
                    <a:pt x="6492" y="27038"/>
                  </a:cubicBezTo>
                  <a:cubicBezTo>
                    <a:pt x="6359" y="27532"/>
                    <a:pt x="6264" y="28026"/>
                    <a:pt x="6195" y="28526"/>
                  </a:cubicBezTo>
                  <a:cubicBezTo>
                    <a:pt x="6182" y="28551"/>
                    <a:pt x="6169" y="28583"/>
                    <a:pt x="6157" y="28608"/>
                  </a:cubicBezTo>
                  <a:cubicBezTo>
                    <a:pt x="6138" y="28507"/>
                    <a:pt x="6112" y="28393"/>
                    <a:pt x="6093" y="28285"/>
                  </a:cubicBezTo>
                  <a:cubicBezTo>
                    <a:pt x="6106" y="28159"/>
                    <a:pt x="6125" y="28026"/>
                    <a:pt x="6150" y="27899"/>
                  </a:cubicBezTo>
                  <a:cubicBezTo>
                    <a:pt x="6220" y="27696"/>
                    <a:pt x="6277" y="27494"/>
                    <a:pt x="6328" y="27285"/>
                  </a:cubicBezTo>
                  <a:cubicBezTo>
                    <a:pt x="6347" y="27272"/>
                    <a:pt x="6353" y="27253"/>
                    <a:pt x="6340" y="27240"/>
                  </a:cubicBezTo>
                  <a:cubicBezTo>
                    <a:pt x="6359" y="27158"/>
                    <a:pt x="6378" y="27082"/>
                    <a:pt x="6397" y="27000"/>
                  </a:cubicBezTo>
                  <a:close/>
                  <a:moveTo>
                    <a:pt x="18222" y="27088"/>
                  </a:moveTo>
                  <a:lnTo>
                    <a:pt x="18222" y="27088"/>
                  </a:lnTo>
                  <a:cubicBezTo>
                    <a:pt x="18342" y="27608"/>
                    <a:pt x="18475" y="28133"/>
                    <a:pt x="18634" y="28646"/>
                  </a:cubicBezTo>
                  <a:cubicBezTo>
                    <a:pt x="18608" y="28659"/>
                    <a:pt x="18589" y="28678"/>
                    <a:pt x="18577" y="28710"/>
                  </a:cubicBezTo>
                  <a:cubicBezTo>
                    <a:pt x="18570" y="28722"/>
                    <a:pt x="18564" y="28735"/>
                    <a:pt x="18564" y="28748"/>
                  </a:cubicBezTo>
                  <a:cubicBezTo>
                    <a:pt x="18545" y="28678"/>
                    <a:pt x="18532" y="28602"/>
                    <a:pt x="18513" y="28526"/>
                  </a:cubicBezTo>
                  <a:cubicBezTo>
                    <a:pt x="18513" y="28488"/>
                    <a:pt x="18520" y="28444"/>
                    <a:pt x="18520" y="28399"/>
                  </a:cubicBezTo>
                  <a:cubicBezTo>
                    <a:pt x="18520" y="28368"/>
                    <a:pt x="18501" y="28355"/>
                    <a:pt x="18475" y="28349"/>
                  </a:cubicBezTo>
                  <a:cubicBezTo>
                    <a:pt x="18387" y="27931"/>
                    <a:pt x="18292" y="27506"/>
                    <a:pt x="18222" y="27088"/>
                  </a:cubicBezTo>
                  <a:close/>
                  <a:moveTo>
                    <a:pt x="17595" y="26917"/>
                  </a:moveTo>
                  <a:cubicBezTo>
                    <a:pt x="17817" y="27519"/>
                    <a:pt x="18038" y="28121"/>
                    <a:pt x="18266" y="28722"/>
                  </a:cubicBezTo>
                  <a:cubicBezTo>
                    <a:pt x="18254" y="28754"/>
                    <a:pt x="18247" y="28786"/>
                    <a:pt x="18235" y="28817"/>
                  </a:cubicBezTo>
                  <a:cubicBezTo>
                    <a:pt x="18146" y="28545"/>
                    <a:pt x="18057" y="28273"/>
                    <a:pt x="17969" y="28000"/>
                  </a:cubicBezTo>
                  <a:cubicBezTo>
                    <a:pt x="17886" y="27753"/>
                    <a:pt x="17658" y="27304"/>
                    <a:pt x="17576" y="26924"/>
                  </a:cubicBezTo>
                  <a:cubicBezTo>
                    <a:pt x="17582" y="26917"/>
                    <a:pt x="17589" y="26917"/>
                    <a:pt x="17595" y="26917"/>
                  </a:cubicBezTo>
                  <a:close/>
                  <a:moveTo>
                    <a:pt x="7442" y="31161"/>
                  </a:moveTo>
                  <a:cubicBezTo>
                    <a:pt x="7487" y="31224"/>
                    <a:pt x="7531" y="31281"/>
                    <a:pt x="7582" y="31344"/>
                  </a:cubicBezTo>
                  <a:cubicBezTo>
                    <a:pt x="7575" y="31338"/>
                    <a:pt x="7563" y="31332"/>
                    <a:pt x="7556" y="31325"/>
                  </a:cubicBezTo>
                  <a:cubicBezTo>
                    <a:pt x="7518" y="31262"/>
                    <a:pt x="7474" y="31211"/>
                    <a:pt x="7430" y="31167"/>
                  </a:cubicBezTo>
                  <a:cubicBezTo>
                    <a:pt x="7430" y="31161"/>
                    <a:pt x="7436" y="31161"/>
                    <a:pt x="7442" y="31161"/>
                  </a:cubicBezTo>
                  <a:close/>
                  <a:moveTo>
                    <a:pt x="13459" y="25309"/>
                  </a:moveTo>
                  <a:cubicBezTo>
                    <a:pt x="14168" y="25454"/>
                    <a:pt x="14853" y="25714"/>
                    <a:pt x="15454" y="26081"/>
                  </a:cubicBezTo>
                  <a:cubicBezTo>
                    <a:pt x="17209" y="27177"/>
                    <a:pt x="17943" y="29527"/>
                    <a:pt x="17297" y="31477"/>
                  </a:cubicBezTo>
                  <a:cubicBezTo>
                    <a:pt x="17082" y="32136"/>
                    <a:pt x="16734" y="32693"/>
                    <a:pt x="16297" y="33162"/>
                  </a:cubicBezTo>
                  <a:cubicBezTo>
                    <a:pt x="16214" y="33219"/>
                    <a:pt x="16126" y="33282"/>
                    <a:pt x="16037" y="33339"/>
                  </a:cubicBezTo>
                  <a:cubicBezTo>
                    <a:pt x="15093" y="33960"/>
                    <a:pt x="14010" y="34353"/>
                    <a:pt x="12870" y="34549"/>
                  </a:cubicBezTo>
                  <a:cubicBezTo>
                    <a:pt x="13339" y="31515"/>
                    <a:pt x="13427" y="28393"/>
                    <a:pt x="13459" y="25309"/>
                  </a:cubicBezTo>
                  <a:close/>
                  <a:moveTo>
                    <a:pt x="12553" y="17113"/>
                  </a:moveTo>
                  <a:lnTo>
                    <a:pt x="12553" y="17113"/>
                  </a:lnTo>
                  <a:cubicBezTo>
                    <a:pt x="12534" y="17544"/>
                    <a:pt x="12522" y="17968"/>
                    <a:pt x="12515" y="18380"/>
                  </a:cubicBezTo>
                  <a:cubicBezTo>
                    <a:pt x="12490" y="19311"/>
                    <a:pt x="12484" y="20242"/>
                    <a:pt x="12484" y="21179"/>
                  </a:cubicBezTo>
                  <a:cubicBezTo>
                    <a:pt x="12368" y="21174"/>
                    <a:pt x="12253" y="21172"/>
                    <a:pt x="12137" y="21172"/>
                  </a:cubicBezTo>
                  <a:cubicBezTo>
                    <a:pt x="10290" y="21172"/>
                    <a:pt x="8459" y="21794"/>
                    <a:pt x="7088" y="23123"/>
                  </a:cubicBezTo>
                  <a:cubicBezTo>
                    <a:pt x="4162" y="25967"/>
                    <a:pt x="4915" y="32180"/>
                    <a:pt x="9336" y="32833"/>
                  </a:cubicBezTo>
                  <a:cubicBezTo>
                    <a:pt x="9529" y="32897"/>
                    <a:pt x="9739" y="32938"/>
                    <a:pt x="9929" y="32938"/>
                  </a:cubicBezTo>
                  <a:cubicBezTo>
                    <a:pt x="9965" y="32938"/>
                    <a:pt x="9999" y="32937"/>
                    <a:pt x="10033" y="32934"/>
                  </a:cubicBezTo>
                  <a:cubicBezTo>
                    <a:pt x="10254" y="32909"/>
                    <a:pt x="10438" y="32820"/>
                    <a:pt x="10622" y="32719"/>
                  </a:cubicBezTo>
                  <a:cubicBezTo>
                    <a:pt x="10843" y="32687"/>
                    <a:pt x="11065" y="32636"/>
                    <a:pt x="11280" y="32548"/>
                  </a:cubicBezTo>
                  <a:cubicBezTo>
                    <a:pt x="11331" y="32529"/>
                    <a:pt x="11331" y="32453"/>
                    <a:pt x="11274" y="32453"/>
                  </a:cubicBezTo>
                  <a:cubicBezTo>
                    <a:pt x="11241" y="32453"/>
                    <a:pt x="11208" y="32453"/>
                    <a:pt x="11175" y="32453"/>
                  </a:cubicBezTo>
                  <a:cubicBezTo>
                    <a:pt x="10276" y="32453"/>
                    <a:pt x="9366" y="32285"/>
                    <a:pt x="8614" y="31857"/>
                  </a:cubicBezTo>
                  <a:cubicBezTo>
                    <a:pt x="7088" y="30565"/>
                    <a:pt x="7100" y="28070"/>
                    <a:pt x="8652" y="26531"/>
                  </a:cubicBezTo>
                  <a:cubicBezTo>
                    <a:pt x="9587" y="25602"/>
                    <a:pt x="10882" y="25181"/>
                    <a:pt x="12197" y="25181"/>
                  </a:cubicBezTo>
                  <a:cubicBezTo>
                    <a:pt x="12299" y="25181"/>
                    <a:pt x="12401" y="25183"/>
                    <a:pt x="12503" y="25188"/>
                  </a:cubicBezTo>
                  <a:cubicBezTo>
                    <a:pt x="12509" y="26664"/>
                    <a:pt x="12503" y="28140"/>
                    <a:pt x="12465" y="29615"/>
                  </a:cubicBezTo>
                  <a:cubicBezTo>
                    <a:pt x="12382" y="31300"/>
                    <a:pt x="12243" y="32978"/>
                    <a:pt x="12059" y="34650"/>
                  </a:cubicBezTo>
                  <a:cubicBezTo>
                    <a:pt x="11734" y="34680"/>
                    <a:pt x="11406" y="34694"/>
                    <a:pt x="11078" y="34694"/>
                  </a:cubicBezTo>
                  <a:cubicBezTo>
                    <a:pt x="9070" y="34694"/>
                    <a:pt x="7033" y="34158"/>
                    <a:pt x="5384" y="33244"/>
                  </a:cubicBezTo>
                  <a:cubicBezTo>
                    <a:pt x="2559" y="31680"/>
                    <a:pt x="1248" y="28735"/>
                    <a:pt x="1483" y="25803"/>
                  </a:cubicBezTo>
                  <a:cubicBezTo>
                    <a:pt x="1768" y="24739"/>
                    <a:pt x="2420" y="23713"/>
                    <a:pt x="3110" y="22870"/>
                  </a:cubicBezTo>
                  <a:cubicBezTo>
                    <a:pt x="5517" y="19938"/>
                    <a:pt x="9140" y="18532"/>
                    <a:pt x="12553" y="17113"/>
                  </a:cubicBezTo>
                  <a:close/>
                  <a:moveTo>
                    <a:pt x="4776" y="39286"/>
                  </a:moveTo>
                  <a:cubicBezTo>
                    <a:pt x="4801" y="39324"/>
                    <a:pt x="4833" y="39369"/>
                    <a:pt x="4858" y="39407"/>
                  </a:cubicBezTo>
                  <a:cubicBezTo>
                    <a:pt x="4871" y="39451"/>
                    <a:pt x="4877" y="39502"/>
                    <a:pt x="4877" y="39552"/>
                  </a:cubicBezTo>
                  <a:cubicBezTo>
                    <a:pt x="4877" y="39565"/>
                    <a:pt x="4877" y="39584"/>
                    <a:pt x="4877" y="39597"/>
                  </a:cubicBezTo>
                  <a:cubicBezTo>
                    <a:pt x="4856" y="39589"/>
                    <a:pt x="4833" y="39584"/>
                    <a:pt x="4810" y="39584"/>
                  </a:cubicBezTo>
                  <a:cubicBezTo>
                    <a:pt x="4776" y="39584"/>
                    <a:pt x="4742" y="39593"/>
                    <a:pt x="4713" y="39616"/>
                  </a:cubicBezTo>
                  <a:cubicBezTo>
                    <a:pt x="4706" y="39622"/>
                    <a:pt x="4700" y="39622"/>
                    <a:pt x="4694" y="39628"/>
                  </a:cubicBezTo>
                  <a:cubicBezTo>
                    <a:pt x="4700" y="39559"/>
                    <a:pt x="4694" y="39483"/>
                    <a:pt x="4687" y="39413"/>
                  </a:cubicBezTo>
                  <a:cubicBezTo>
                    <a:pt x="4700" y="39394"/>
                    <a:pt x="4719" y="39375"/>
                    <a:pt x="4732" y="39356"/>
                  </a:cubicBezTo>
                  <a:cubicBezTo>
                    <a:pt x="4732" y="39356"/>
                    <a:pt x="4738" y="39356"/>
                    <a:pt x="4738" y="39350"/>
                  </a:cubicBezTo>
                  <a:cubicBezTo>
                    <a:pt x="4744" y="39343"/>
                    <a:pt x="4751" y="39337"/>
                    <a:pt x="4757" y="39324"/>
                  </a:cubicBezTo>
                  <a:cubicBezTo>
                    <a:pt x="4763" y="39312"/>
                    <a:pt x="4770" y="39299"/>
                    <a:pt x="4776" y="39286"/>
                  </a:cubicBezTo>
                  <a:close/>
                  <a:moveTo>
                    <a:pt x="3522" y="38976"/>
                  </a:moveTo>
                  <a:cubicBezTo>
                    <a:pt x="3579" y="38989"/>
                    <a:pt x="3636" y="39014"/>
                    <a:pt x="3693" y="39039"/>
                  </a:cubicBezTo>
                  <a:cubicBezTo>
                    <a:pt x="3452" y="39274"/>
                    <a:pt x="3224" y="39521"/>
                    <a:pt x="3022" y="39787"/>
                  </a:cubicBezTo>
                  <a:cubicBezTo>
                    <a:pt x="3060" y="39616"/>
                    <a:pt x="3129" y="39445"/>
                    <a:pt x="3212" y="39293"/>
                  </a:cubicBezTo>
                  <a:cubicBezTo>
                    <a:pt x="3300" y="39185"/>
                    <a:pt x="3408" y="39065"/>
                    <a:pt x="3522" y="38976"/>
                  </a:cubicBezTo>
                  <a:close/>
                  <a:moveTo>
                    <a:pt x="3022" y="39122"/>
                  </a:moveTo>
                  <a:lnTo>
                    <a:pt x="3022" y="39122"/>
                  </a:lnTo>
                  <a:cubicBezTo>
                    <a:pt x="2882" y="39299"/>
                    <a:pt x="2775" y="39502"/>
                    <a:pt x="2711" y="39723"/>
                  </a:cubicBezTo>
                  <a:cubicBezTo>
                    <a:pt x="2673" y="39774"/>
                    <a:pt x="2642" y="39831"/>
                    <a:pt x="2610" y="39882"/>
                  </a:cubicBezTo>
                  <a:cubicBezTo>
                    <a:pt x="2648" y="39723"/>
                    <a:pt x="2724" y="39546"/>
                    <a:pt x="2819" y="39381"/>
                  </a:cubicBezTo>
                  <a:cubicBezTo>
                    <a:pt x="2876" y="39293"/>
                    <a:pt x="2946" y="39204"/>
                    <a:pt x="3022" y="39122"/>
                  </a:cubicBezTo>
                  <a:close/>
                  <a:moveTo>
                    <a:pt x="4098" y="38837"/>
                  </a:moveTo>
                  <a:cubicBezTo>
                    <a:pt x="4124" y="38856"/>
                    <a:pt x="4149" y="38881"/>
                    <a:pt x="4168" y="38900"/>
                  </a:cubicBezTo>
                  <a:cubicBezTo>
                    <a:pt x="4155" y="38925"/>
                    <a:pt x="4143" y="38957"/>
                    <a:pt x="4124" y="38989"/>
                  </a:cubicBezTo>
                  <a:cubicBezTo>
                    <a:pt x="3699" y="39388"/>
                    <a:pt x="3326" y="39812"/>
                    <a:pt x="2996" y="40281"/>
                  </a:cubicBezTo>
                  <a:cubicBezTo>
                    <a:pt x="2996" y="40205"/>
                    <a:pt x="2996" y="40129"/>
                    <a:pt x="2996" y="40053"/>
                  </a:cubicBezTo>
                  <a:cubicBezTo>
                    <a:pt x="3003" y="40046"/>
                    <a:pt x="3009" y="40034"/>
                    <a:pt x="3015" y="40027"/>
                  </a:cubicBezTo>
                  <a:cubicBezTo>
                    <a:pt x="3250" y="39698"/>
                    <a:pt x="3516" y="39394"/>
                    <a:pt x="3807" y="39109"/>
                  </a:cubicBezTo>
                  <a:cubicBezTo>
                    <a:pt x="3820" y="39115"/>
                    <a:pt x="3832" y="39122"/>
                    <a:pt x="3839" y="39128"/>
                  </a:cubicBezTo>
                  <a:cubicBezTo>
                    <a:pt x="3861" y="39144"/>
                    <a:pt x="3884" y="39151"/>
                    <a:pt x="3906" y="39151"/>
                  </a:cubicBezTo>
                  <a:cubicBezTo>
                    <a:pt x="4002" y="39151"/>
                    <a:pt x="4080" y="39014"/>
                    <a:pt x="3997" y="38932"/>
                  </a:cubicBezTo>
                  <a:lnTo>
                    <a:pt x="3991" y="38932"/>
                  </a:lnTo>
                  <a:cubicBezTo>
                    <a:pt x="4029" y="38894"/>
                    <a:pt x="4060" y="38862"/>
                    <a:pt x="4092" y="38837"/>
                  </a:cubicBezTo>
                  <a:close/>
                  <a:moveTo>
                    <a:pt x="4535" y="39603"/>
                  </a:moveTo>
                  <a:cubicBezTo>
                    <a:pt x="4535" y="39660"/>
                    <a:pt x="4529" y="39723"/>
                    <a:pt x="4516" y="39780"/>
                  </a:cubicBezTo>
                  <a:cubicBezTo>
                    <a:pt x="4225" y="40027"/>
                    <a:pt x="3959" y="40293"/>
                    <a:pt x="3725" y="40578"/>
                  </a:cubicBezTo>
                  <a:cubicBezTo>
                    <a:pt x="3839" y="40426"/>
                    <a:pt x="3959" y="40281"/>
                    <a:pt x="4073" y="40135"/>
                  </a:cubicBezTo>
                  <a:cubicBezTo>
                    <a:pt x="4231" y="39964"/>
                    <a:pt x="4390" y="39787"/>
                    <a:pt x="4535" y="39603"/>
                  </a:cubicBezTo>
                  <a:close/>
                  <a:moveTo>
                    <a:pt x="4839" y="39951"/>
                  </a:moveTo>
                  <a:cubicBezTo>
                    <a:pt x="4782" y="40148"/>
                    <a:pt x="4687" y="40338"/>
                    <a:pt x="4573" y="40521"/>
                  </a:cubicBezTo>
                  <a:cubicBezTo>
                    <a:pt x="4567" y="40528"/>
                    <a:pt x="4561" y="40540"/>
                    <a:pt x="4554" y="40553"/>
                  </a:cubicBezTo>
                  <a:cubicBezTo>
                    <a:pt x="4434" y="40686"/>
                    <a:pt x="4314" y="40825"/>
                    <a:pt x="4193" y="40952"/>
                  </a:cubicBezTo>
                  <a:cubicBezTo>
                    <a:pt x="4143" y="40939"/>
                    <a:pt x="4098" y="40927"/>
                    <a:pt x="4054" y="40914"/>
                  </a:cubicBezTo>
                  <a:cubicBezTo>
                    <a:pt x="4339" y="40616"/>
                    <a:pt x="4599" y="40300"/>
                    <a:pt x="4839" y="39951"/>
                  </a:cubicBezTo>
                  <a:close/>
                  <a:moveTo>
                    <a:pt x="2623" y="41395"/>
                  </a:moveTo>
                  <a:lnTo>
                    <a:pt x="2623" y="41395"/>
                  </a:lnTo>
                  <a:cubicBezTo>
                    <a:pt x="2642" y="41414"/>
                    <a:pt x="2661" y="41433"/>
                    <a:pt x="2686" y="41446"/>
                  </a:cubicBezTo>
                  <a:cubicBezTo>
                    <a:pt x="2673" y="41459"/>
                    <a:pt x="2667" y="41471"/>
                    <a:pt x="2648" y="41484"/>
                  </a:cubicBezTo>
                  <a:cubicBezTo>
                    <a:pt x="2642" y="41452"/>
                    <a:pt x="2629" y="41421"/>
                    <a:pt x="2623" y="41395"/>
                  </a:cubicBezTo>
                  <a:close/>
                  <a:moveTo>
                    <a:pt x="5264" y="40952"/>
                  </a:moveTo>
                  <a:lnTo>
                    <a:pt x="5264" y="40952"/>
                  </a:lnTo>
                  <a:cubicBezTo>
                    <a:pt x="5117" y="41555"/>
                    <a:pt x="4701" y="42039"/>
                    <a:pt x="4019" y="42039"/>
                  </a:cubicBezTo>
                  <a:cubicBezTo>
                    <a:pt x="3962" y="42039"/>
                    <a:pt x="3905" y="42035"/>
                    <a:pt x="3845" y="42029"/>
                  </a:cubicBezTo>
                  <a:cubicBezTo>
                    <a:pt x="4054" y="41946"/>
                    <a:pt x="4263" y="41813"/>
                    <a:pt x="4459" y="41649"/>
                  </a:cubicBezTo>
                  <a:cubicBezTo>
                    <a:pt x="4782" y="41503"/>
                    <a:pt x="5067" y="41269"/>
                    <a:pt x="5264" y="40952"/>
                  </a:cubicBezTo>
                  <a:close/>
                  <a:moveTo>
                    <a:pt x="10862" y="40477"/>
                  </a:moveTo>
                  <a:lnTo>
                    <a:pt x="10862" y="40477"/>
                  </a:lnTo>
                  <a:cubicBezTo>
                    <a:pt x="10710" y="40933"/>
                    <a:pt x="10539" y="41370"/>
                    <a:pt x="10318" y="41782"/>
                  </a:cubicBezTo>
                  <a:cubicBezTo>
                    <a:pt x="10007" y="42098"/>
                    <a:pt x="9659" y="42390"/>
                    <a:pt x="9285" y="42656"/>
                  </a:cubicBezTo>
                  <a:cubicBezTo>
                    <a:pt x="9906" y="42016"/>
                    <a:pt x="10425" y="41256"/>
                    <a:pt x="10862" y="40477"/>
                  </a:cubicBezTo>
                  <a:close/>
                  <a:moveTo>
                    <a:pt x="10077" y="42181"/>
                  </a:moveTo>
                  <a:lnTo>
                    <a:pt x="10077" y="42181"/>
                  </a:lnTo>
                  <a:cubicBezTo>
                    <a:pt x="9703" y="42738"/>
                    <a:pt x="9209" y="43207"/>
                    <a:pt x="8525" y="43504"/>
                  </a:cubicBezTo>
                  <a:cubicBezTo>
                    <a:pt x="8335" y="43587"/>
                    <a:pt x="8139" y="43650"/>
                    <a:pt x="7943" y="43707"/>
                  </a:cubicBezTo>
                  <a:cubicBezTo>
                    <a:pt x="8259" y="43523"/>
                    <a:pt x="8563" y="43314"/>
                    <a:pt x="8842" y="43074"/>
                  </a:cubicBezTo>
                  <a:cubicBezTo>
                    <a:pt x="9279" y="42820"/>
                    <a:pt x="9697" y="42516"/>
                    <a:pt x="10077" y="42181"/>
                  </a:cubicBezTo>
                  <a:close/>
                  <a:moveTo>
                    <a:pt x="3782" y="42953"/>
                  </a:moveTo>
                  <a:lnTo>
                    <a:pt x="3782" y="42953"/>
                  </a:lnTo>
                  <a:cubicBezTo>
                    <a:pt x="4597" y="43489"/>
                    <a:pt x="5688" y="43790"/>
                    <a:pt x="6625" y="43790"/>
                  </a:cubicBezTo>
                  <a:cubicBezTo>
                    <a:pt x="7028" y="43790"/>
                    <a:pt x="7403" y="43734"/>
                    <a:pt x="7715" y="43618"/>
                  </a:cubicBezTo>
                  <a:cubicBezTo>
                    <a:pt x="8031" y="43498"/>
                    <a:pt x="8342" y="43352"/>
                    <a:pt x="8639" y="43188"/>
                  </a:cubicBezTo>
                  <a:lnTo>
                    <a:pt x="8639" y="43188"/>
                  </a:lnTo>
                  <a:cubicBezTo>
                    <a:pt x="8386" y="43390"/>
                    <a:pt x="8107" y="43574"/>
                    <a:pt x="7816" y="43732"/>
                  </a:cubicBezTo>
                  <a:cubicBezTo>
                    <a:pt x="7446" y="43822"/>
                    <a:pt x="7063" y="43865"/>
                    <a:pt x="6679" y="43865"/>
                  </a:cubicBezTo>
                  <a:cubicBezTo>
                    <a:pt x="5624" y="43865"/>
                    <a:pt x="4567" y="43539"/>
                    <a:pt x="3782" y="42953"/>
                  </a:cubicBezTo>
                  <a:close/>
                  <a:moveTo>
                    <a:pt x="20182" y="0"/>
                  </a:moveTo>
                  <a:cubicBezTo>
                    <a:pt x="19620" y="0"/>
                    <a:pt x="18765" y="725"/>
                    <a:pt x="18393" y="988"/>
                  </a:cubicBezTo>
                  <a:cubicBezTo>
                    <a:pt x="18222" y="1109"/>
                    <a:pt x="18057" y="1235"/>
                    <a:pt x="17893" y="1368"/>
                  </a:cubicBezTo>
                  <a:cubicBezTo>
                    <a:pt x="17874" y="1368"/>
                    <a:pt x="17861" y="1375"/>
                    <a:pt x="17848" y="1381"/>
                  </a:cubicBezTo>
                  <a:cubicBezTo>
                    <a:pt x="16601" y="1964"/>
                    <a:pt x="15562" y="3515"/>
                    <a:pt x="14935" y="4681"/>
                  </a:cubicBezTo>
                  <a:cubicBezTo>
                    <a:pt x="14473" y="5529"/>
                    <a:pt x="14124" y="6435"/>
                    <a:pt x="13852" y="7379"/>
                  </a:cubicBezTo>
                  <a:cubicBezTo>
                    <a:pt x="13725" y="7657"/>
                    <a:pt x="13624" y="7949"/>
                    <a:pt x="13560" y="8246"/>
                  </a:cubicBezTo>
                  <a:cubicBezTo>
                    <a:pt x="13554" y="8284"/>
                    <a:pt x="13579" y="8310"/>
                    <a:pt x="13605" y="8310"/>
                  </a:cubicBezTo>
                  <a:cubicBezTo>
                    <a:pt x="13326" y="9507"/>
                    <a:pt x="13155" y="10735"/>
                    <a:pt x="13035" y="11964"/>
                  </a:cubicBezTo>
                  <a:cubicBezTo>
                    <a:pt x="12997" y="12192"/>
                    <a:pt x="12965" y="12414"/>
                    <a:pt x="12927" y="12642"/>
                  </a:cubicBezTo>
                  <a:cubicBezTo>
                    <a:pt x="10660" y="13554"/>
                    <a:pt x="8373" y="14434"/>
                    <a:pt x="6277" y="15713"/>
                  </a:cubicBezTo>
                  <a:cubicBezTo>
                    <a:pt x="3712" y="17284"/>
                    <a:pt x="1394" y="19526"/>
                    <a:pt x="463" y="22452"/>
                  </a:cubicBezTo>
                  <a:cubicBezTo>
                    <a:pt x="7" y="23877"/>
                    <a:pt x="1" y="25334"/>
                    <a:pt x="248" y="26797"/>
                  </a:cubicBezTo>
                  <a:cubicBezTo>
                    <a:pt x="482" y="28184"/>
                    <a:pt x="761" y="29717"/>
                    <a:pt x="1723" y="30793"/>
                  </a:cubicBezTo>
                  <a:cubicBezTo>
                    <a:pt x="1825" y="30952"/>
                    <a:pt x="1932" y="31104"/>
                    <a:pt x="2040" y="31243"/>
                  </a:cubicBezTo>
                  <a:cubicBezTo>
                    <a:pt x="2407" y="31724"/>
                    <a:pt x="2832" y="32130"/>
                    <a:pt x="3300" y="32472"/>
                  </a:cubicBezTo>
                  <a:cubicBezTo>
                    <a:pt x="3503" y="32674"/>
                    <a:pt x="3712" y="32864"/>
                    <a:pt x="3940" y="33048"/>
                  </a:cubicBezTo>
                  <a:cubicBezTo>
                    <a:pt x="5876" y="34612"/>
                    <a:pt x="8598" y="35514"/>
                    <a:pt x="11256" y="35514"/>
                  </a:cubicBezTo>
                  <a:cubicBezTo>
                    <a:pt x="11493" y="35514"/>
                    <a:pt x="11729" y="35507"/>
                    <a:pt x="11964" y="35493"/>
                  </a:cubicBezTo>
                  <a:lnTo>
                    <a:pt x="11964" y="35493"/>
                  </a:lnTo>
                  <a:cubicBezTo>
                    <a:pt x="11844" y="36487"/>
                    <a:pt x="11705" y="37481"/>
                    <a:pt x="11546" y="38476"/>
                  </a:cubicBezTo>
                  <a:cubicBezTo>
                    <a:pt x="11534" y="38520"/>
                    <a:pt x="11521" y="38558"/>
                    <a:pt x="11508" y="38596"/>
                  </a:cubicBezTo>
                  <a:cubicBezTo>
                    <a:pt x="11388" y="38919"/>
                    <a:pt x="11268" y="39248"/>
                    <a:pt x="11154" y="39584"/>
                  </a:cubicBezTo>
                  <a:cubicBezTo>
                    <a:pt x="10672" y="40787"/>
                    <a:pt x="10020" y="41896"/>
                    <a:pt x="9133" y="42757"/>
                  </a:cubicBezTo>
                  <a:cubicBezTo>
                    <a:pt x="9026" y="42827"/>
                    <a:pt x="8918" y="42903"/>
                    <a:pt x="8798" y="42972"/>
                  </a:cubicBezTo>
                  <a:cubicBezTo>
                    <a:pt x="8072" y="43407"/>
                    <a:pt x="7363" y="43703"/>
                    <a:pt x="6579" y="43703"/>
                  </a:cubicBezTo>
                  <a:cubicBezTo>
                    <a:pt x="6289" y="43703"/>
                    <a:pt x="5990" y="43663"/>
                    <a:pt x="5675" y="43574"/>
                  </a:cubicBezTo>
                  <a:cubicBezTo>
                    <a:pt x="5194" y="43441"/>
                    <a:pt x="4719" y="43264"/>
                    <a:pt x="4276" y="43029"/>
                  </a:cubicBezTo>
                  <a:cubicBezTo>
                    <a:pt x="4111" y="42947"/>
                    <a:pt x="3946" y="42852"/>
                    <a:pt x="3794" y="42751"/>
                  </a:cubicBezTo>
                  <a:cubicBezTo>
                    <a:pt x="3522" y="42599"/>
                    <a:pt x="3300" y="42402"/>
                    <a:pt x="3136" y="42168"/>
                  </a:cubicBezTo>
                  <a:cubicBezTo>
                    <a:pt x="3142" y="42168"/>
                    <a:pt x="3148" y="42162"/>
                    <a:pt x="3155" y="42162"/>
                  </a:cubicBezTo>
                  <a:lnTo>
                    <a:pt x="3288" y="42162"/>
                  </a:lnTo>
                  <a:cubicBezTo>
                    <a:pt x="3319" y="42168"/>
                    <a:pt x="3351" y="42181"/>
                    <a:pt x="3383" y="42187"/>
                  </a:cubicBezTo>
                  <a:cubicBezTo>
                    <a:pt x="3620" y="42250"/>
                    <a:pt x="3859" y="42294"/>
                    <a:pt x="4086" y="42294"/>
                  </a:cubicBezTo>
                  <a:cubicBezTo>
                    <a:pt x="4472" y="42294"/>
                    <a:pt x="4828" y="42169"/>
                    <a:pt x="5099" y="41807"/>
                  </a:cubicBezTo>
                  <a:cubicBezTo>
                    <a:pt x="5511" y="41262"/>
                    <a:pt x="5694" y="40471"/>
                    <a:pt x="5511" y="39806"/>
                  </a:cubicBezTo>
                  <a:cubicBezTo>
                    <a:pt x="5511" y="39787"/>
                    <a:pt x="5511" y="39761"/>
                    <a:pt x="5511" y="39736"/>
                  </a:cubicBezTo>
                  <a:cubicBezTo>
                    <a:pt x="5530" y="39381"/>
                    <a:pt x="5447" y="39033"/>
                    <a:pt x="5219" y="38735"/>
                  </a:cubicBezTo>
                  <a:cubicBezTo>
                    <a:pt x="4937" y="38375"/>
                    <a:pt x="4580" y="38228"/>
                    <a:pt x="4212" y="38228"/>
                  </a:cubicBezTo>
                  <a:cubicBezTo>
                    <a:pt x="4101" y="38228"/>
                    <a:pt x="3988" y="38242"/>
                    <a:pt x="3877" y="38267"/>
                  </a:cubicBezTo>
                  <a:cubicBezTo>
                    <a:pt x="3800" y="38257"/>
                    <a:pt x="3724" y="38253"/>
                    <a:pt x="3646" y="38253"/>
                  </a:cubicBezTo>
                  <a:cubicBezTo>
                    <a:pt x="3249" y="38253"/>
                    <a:pt x="2846" y="38378"/>
                    <a:pt x="2496" y="38659"/>
                  </a:cubicBezTo>
                  <a:cubicBezTo>
                    <a:pt x="2274" y="38843"/>
                    <a:pt x="2110" y="39065"/>
                    <a:pt x="1996" y="39312"/>
                  </a:cubicBezTo>
                  <a:cubicBezTo>
                    <a:pt x="1609" y="39951"/>
                    <a:pt x="1609" y="40787"/>
                    <a:pt x="1932" y="41389"/>
                  </a:cubicBezTo>
                  <a:cubicBezTo>
                    <a:pt x="2021" y="41940"/>
                    <a:pt x="2249" y="42485"/>
                    <a:pt x="2585" y="42941"/>
                  </a:cubicBezTo>
                  <a:cubicBezTo>
                    <a:pt x="3476" y="44194"/>
                    <a:pt x="4992" y="44782"/>
                    <a:pt x="6495" y="44782"/>
                  </a:cubicBezTo>
                  <a:cubicBezTo>
                    <a:pt x="6573" y="44782"/>
                    <a:pt x="6650" y="44780"/>
                    <a:pt x="6727" y="44777"/>
                  </a:cubicBezTo>
                  <a:cubicBezTo>
                    <a:pt x="8380" y="44714"/>
                    <a:pt x="9526" y="44093"/>
                    <a:pt x="10337" y="43150"/>
                  </a:cubicBezTo>
                  <a:cubicBezTo>
                    <a:pt x="10349" y="43143"/>
                    <a:pt x="10362" y="43143"/>
                    <a:pt x="10368" y="43124"/>
                  </a:cubicBezTo>
                  <a:cubicBezTo>
                    <a:pt x="10375" y="43118"/>
                    <a:pt x="10375" y="43112"/>
                    <a:pt x="10375" y="43105"/>
                  </a:cubicBezTo>
                  <a:cubicBezTo>
                    <a:pt x="11173" y="42168"/>
                    <a:pt x="11648" y="40927"/>
                    <a:pt x="11977" y="39609"/>
                  </a:cubicBezTo>
                  <a:cubicBezTo>
                    <a:pt x="12047" y="39457"/>
                    <a:pt x="12110" y="39299"/>
                    <a:pt x="12167" y="39141"/>
                  </a:cubicBezTo>
                  <a:cubicBezTo>
                    <a:pt x="12171" y="39124"/>
                    <a:pt x="12156" y="39110"/>
                    <a:pt x="12141" y="39110"/>
                  </a:cubicBezTo>
                  <a:cubicBezTo>
                    <a:pt x="12134" y="39110"/>
                    <a:pt x="12127" y="39113"/>
                    <a:pt x="12123" y="39122"/>
                  </a:cubicBezTo>
                  <a:cubicBezTo>
                    <a:pt x="12104" y="39153"/>
                    <a:pt x="12091" y="39185"/>
                    <a:pt x="12072" y="39217"/>
                  </a:cubicBezTo>
                  <a:cubicBezTo>
                    <a:pt x="12275" y="38324"/>
                    <a:pt x="12427" y="37412"/>
                    <a:pt x="12566" y="36544"/>
                  </a:cubicBezTo>
                  <a:cubicBezTo>
                    <a:pt x="12572" y="36493"/>
                    <a:pt x="12553" y="36455"/>
                    <a:pt x="12528" y="36436"/>
                  </a:cubicBezTo>
                  <a:cubicBezTo>
                    <a:pt x="12598" y="36094"/>
                    <a:pt x="12667" y="35759"/>
                    <a:pt x="12724" y="35417"/>
                  </a:cubicBezTo>
                  <a:cubicBezTo>
                    <a:pt x="14187" y="35220"/>
                    <a:pt x="15587" y="34733"/>
                    <a:pt x="16759" y="33903"/>
                  </a:cubicBezTo>
                  <a:cubicBezTo>
                    <a:pt x="19976" y="31629"/>
                    <a:pt x="21091" y="27063"/>
                    <a:pt x="18418" y="23953"/>
                  </a:cubicBezTo>
                  <a:cubicBezTo>
                    <a:pt x="17171" y="22503"/>
                    <a:pt x="15366" y="21578"/>
                    <a:pt x="13478" y="21274"/>
                  </a:cubicBezTo>
                  <a:cubicBezTo>
                    <a:pt x="13484" y="21021"/>
                    <a:pt x="13484" y="20767"/>
                    <a:pt x="13491" y="20508"/>
                  </a:cubicBezTo>
                  <a:cubicBezTo>
                    <a:pt x="13510" y="19235"/>
                    <a:pt x="13535" y="17955"/>
                    <a:pt x="13579" y="16676"/>
                  </a:cubicBezTo>
                  <a:cubicBezTo>
                    <a:pt x="16702" y="15314"/>
                    <a:pt x="19400" y="13535"/>
                    <a:pt x="20825" y="10298"/>
                  </a:cubicBezTo>
                  <a:cubicBezTo>
                    <a:pt x="20863" y="10210"/>
                    <a:pt x="20901" y="10115"/>
                    <a:pt x="20939" y="10026"/>
                  </a:cubicBezTo>
                  <a:cubicBezTo>
                    <a:pt x="20945" y="10020"/>
                    <a:pt x="20952" y="10020"/>
                    <a:pt x="20958" y="10007"/>
                  </a:cubicBezTo>
                  <a:cubicBezTo>
                    <a:pt x="22421" y="6935"/>
                    <a:pt x="22218" y="2983"/>
                    <a:pt x="20502" y="51"/>
                  </a:cubicBezTo>
                  <a:cubicBezTo>
                    <a:pt x="20485" y="20"/>
                    <a:pt x="20459" y="8"/>
                    <a:pt x="20432" y="8"/>
                  </a:cubicBezTo>
                  <a:cubicBezTo>
                    <a:pt x="20410" y="8"/>
                    <a:pt x="20387" y="17"/>
                    <a:pt x="20369" y="32"/>
                  </a:cubicBezTo>
                  <a:cubicBezTo>
                    <a:pt x="20363" y="32"/>
                    <a:pt x="20356" y="26"/>
                    <a:pt x="20350" y="26"/>
                  </a:cubicBezTo>
                  <a:cubicBezTo>
                    <a:pt x="20298" y="8"/>
                    <a:pt x="20242" y="0"/>
                    <a:pt x="20182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-203914" y="-135964"/>
              <a:ext cx="1601955" cy="1576707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 rot="-5956070">
              <a:off x="963582" y="45048"/>
              <a:ext cx="1585191" cy="989887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 rot="-7525945">
              <a:off x="157868" y="3835609"/>
              <a:ext cx="800390" cy="1684206"/>
            </a:xfrm>
            <a:custGeom>
              <a:avLst/>
              <a:gdLst/>
              <a:ahLst/>
              <a:cxnLst/>
              <a:rect l="l" t="t" r="r" b="b"/>
              <a:pathLst>
                <a:path w="12712" h="26749" extrusionOk="0">
                  <a:moveTo>
                    <a:pt x="10008" y="766"/>
                  </a:moveTo>
                  <a:lnTo>
                    <a:pt x="10008" y="766"/>
                  </a:lnTo>
                  <a:cubicBezTo>
                    <a:pt x="9995" y="848"/>
                    <a:pt x="9982" y="931"/>
                    <a:pt x="9970" y="1013"/>
                  </a:cubicBezTo>
                  <a:cubicBezTo>
                    <a:pt x="9938" y="1051"/>
                    <a:pt x="9913" y="1095"/>
                    <a:pt x="9887" y="1140"/>
                  </a:cubicBezTo>
                  <a:cubicBezTo>
                    <a:pt x="9887" y="1121"/>
                    <a:pt x="9887" y="1102"/>
                    <a:pt x="9887" y="1083"/>
                  </a:cubicBezTo>
                  <a:cubicBezTo>
                    <a:pt x="9884" y="1012"/>
                    <a:pt x="9830" y="978"/>
                    <a:pt x="9773" y="978"/>
                  </a:cubicBezTo>
                  <a:cubicBezTo>
                    <a:pt x="9713" y="978"/>
                    <a:pt x="9650" y="1015"/>
                    <a:pt x="9640" y="1083"/>
                  </a:cubicBezTo>
                  <a:cubicBezTo>
                    <a:pt x="9634" y="1133"/>
                    <a:pt x="9628" y="1178"/>
                    <a:pt x="9621" y="1222"/>
                  </a:cubicBezTo>
                  <a:cubicBezTo>
                    <a:pt x="9621" y="1095"/>
                    <a:pt x="9609" y="969"/>
                    <a:pt x="9609" y="842"/>
                  </a:cubicBezTo>
                  <a:cubicBezTo>
                    <a:pt x="9742" y="804"/>
                    <a:pt x="9875" y="772"/>
                    <a:pt x="10008" y="766"/>
                  </a:cubicBezTo>
                  <a:close/>
                  <a:moveTo>
                    <a:pt x="8779" y="1247"/>
                  </a:moveTo>
                  <a:lnTo>
                    <a:pt x="8779" y="1247"/>
                  </a:lnTo>
                  <a:cubicBezTo>
                    <a:pt x="8741" y="1539"/>
                    <a:pt x="8709" y="1830"/>
                    <a:pt x="8678" y="2115"/>
                  </a:cubicBezTo>
                  <a:cubicBezTo>
                    <a:pt x="8659" y="1868"/>
                    <a:pt x="8640" y="1621"/>
                    <a:pt x="8608" y="1368"/>
                  </a:cubicBezTo>
                  <a:cubicBezTo>
                    <a:pt x="8665" y="1330"/>
                    <a:pt x="8722" y="1285"/>
                    <a:pt x="8779" y="1247"/>
                  </a:cubicBezTo>
                  <a:close/>
                  <a:moveTo>
                    <a:pt x="8127" y="1773"/>
                  </a:moveTo>
                  <a:cubicBezTo>
                    <a:pt x="8108" y="1995"/>
                    <a:pt x="8095" y="2216"/>
                    <a:pt x="8082" y="2432"/>
                  </a:cubicBezTo>
                  <a:cubicBezTo>
                    <a:pt x="8063" y="2261"/>
                    <a:pt x="8038" y="2090"/>
                    <a:pt x="8013" y="1912"/>
                  </a:cubicBezTo>
                  <a:cubicBezTo>
                    <a:pt x="8013" y="1906"/>
                    <a:pt x="8006" y="1893"/>
                    <a:pt x="8006" y="1887"/>
                  </a:cubicBezTo>
                  <a:cubicBezTo>
                    <a:pt x="8044" y="1849"/>
                    <a:pt x="8082" y="1811"/>
                    <a:pt x="8127" y="1773"/>
                  </a:cubicBezTo>
                  <a:close/>
                  <a:moveTo>
                    <a:pt x="10375" y="2888"/>
                  </a:moveTo>
                  <a:lnTo>
                    <a:pt x="10375" y="2888"/>
                  </a:lnTo>
                  <a:cubicBezTo>
                    <a:pt x="10350" y="3331"/>
                    <a:pt x="10324" y="3774"/>
                    <a:pt x="10280" y="4218"/>
                  </a:cubicBezTo>
                  <a:cubicBezTo>
                    <a:pt x="10274" y="4294"/>
                    <a:pt x="10261" y="4363"/>
                    <a:pt x="10248" y="4433"/>
                  </a:cubicBezTo>
                  <a:cubicBezTo>
                    <a:pt x="10267" y="4047"/>
                    <a:pt x="10293" y="3654"/>
                    <a:pt x="10324" y="3261"/>
                  </a:cubicBezTo>
                  <a:cubicBezTo>
                    <a:pt x="10337" y="3160"/>
                    <a:pt x="10350" y="3059"/>
                    <a:pt x="10362" y="2957"/>
                  </a:cubicBezTo>
                  <a:cubicBezTo>
                    <a:pt x="10362" y="2938"/>
                    <a:pt x="10369" y="2913"/>
                    <a:pt x="10375" y="2888"/>
                  </a:cubicBezTo>
                  <a:close/>
                  <a:moveTo>
                    <a:pt x="7804" y="4116"/>
                  </a:moveTo>
                  <a:cubicBezTo>
                    <a:pt x="7829" y="4585"/>
                    <a:pt x="7842" y="5054"/>
                    <a:pt x="7835" y="5529"/>
                  </a:cubicBezTo>
                  <a:cubicBezTo>
                    <a:pt x="7823" y="5060"/>
                    <a:pt x="7804" y="4591"/>
                    <a:pt x="7804" y="4116"/>
                  </a:cubicBezTo>
                  <a:close/>
                  <a:moveTo>
                    <a:pt x="9742" y="5776"/>
                  </a:moveTo>
                  <a:cubicBezTo>
                    <a:pt x="9748" y="5789"/>
                    <a:pt x="9748" y="5801"/>
                    <a:pt x="9754" y="5814"/>
                  </a:cubicBezTo>
                  <a:cubicBezTo>
                    <a:pt x="9748" y="5820"/>
                    <a:pt x="9742" y="5827"/>
                    <a:pt x="9735" y="5827"/>
                  </a:cubicBezTo>
                  <a:cubicBezTo>
                    <a:pt x="9742" y="5814"/>
                    <a:pt x="9742" y="5795"/>
                    <a:pt x="9742" y="5776"/>
                  </a:cubicBezTo>
                  <a:close/>
                  <a:moveTo>
                    <a:pt x="9571" y="4205"/>
                  </a:moveTo>
                  <a:cubicBezTo>
                    <a:pt x="9571" y="4344"/>
                    <a:pt x="9577" y="4484"/>
                    <a:pt x="9583" y="4623"/>
                  </a:cubicBezTo>
                  <a:cubicBezTo>
                    <a:pt x="9552" y="5067"/>
                    <a:pt x="9533" y="5510"/>
                    <a:pt x="9520" y="5953"/>
                  </a:cubicBezTo>
                  <a:cubicBezTo>
                    <a:pt x="9520" y="5972"/>
                    <a:pt x="9526" y="5991"/>
                    <a:pt x="9533" y="6004"/>
                  </a:cubicBezTo>
                  <a:cubicBezTo>
                    <a:pt x="9488" y="6042"/>
                    <a:pt x="9444" y="6080"/>
                    <a:pt x="9393" y="6118"/>
                  </a:cubicBezTo>
                  <a:cubicBezTo>
                    <a:pt x="9469" y="5478"/>
                    <a:pt x="9526" y="4845"/>
                    <a:pt x="9571" y="4205"/>
                  </a:cubicBezTo>
                  <a:close/>
                  <a:moveTo>
                    <a:pt x="7006" y="3654"/>
                  </a:moveTo>
                  <a:cubicBezTo>
                    <a:pt x="7012" y="3686"/>
                    <a:pt x="7012" y="3717"/>
                    <a:pt x="7012" y="3749"/>
                  </a:cubicBezTo>
                  <a:cubicBezTo>
                    <a:pt x="6993" y="4585"/>
                    <a:pt x="6999" y="5421"/>
                    <a:pt x="7025" y="6257"/>
                  </a:cubicBezTo>
                  <a:cubicBezTo>
                    <a:pt x="6993" y="6219"/>
                    <a:pt x="6955" y="6181"/>
                    <a:pt x="6923" y="6137"/>
                  </a:cubicBezTo>
                  <a:cubicBezTo>
                    <a:pt x="6930" y="5307"/>
                    <a:pt x="6955" y="4484"/>
                    <a:pt x="7006" y="3654"/>
                  </a:cubicBezTo>
                  <a:close/>
                  <a:moveTo>
                    <a:pt x="9349" y="1089"/>
                  </a:moveTo>
                  <a:cubicBezTo>
                    <a:pt x="9368" y="1881"/>
                    <a:pt x="9393" y="2666"/>
                    <a:pt x="9368" y="3464"/>
                  </a:cubicBezTo>
                  <a:cubicBezTo>
                    <a:pt x="9368" y="3477"/>
                    <a:pt x="9368" y="3489"/>
                    <a:pt x="9368" y="3502"/>
                  </a:cubicBezTo>
                  <a:cubicBezTo>
                    <a:pt x="9279" y="4427"/>
                    <a:pt x="9210" y="5352"/>
                    <a:pt x="9146" y="6276"/>
                  </a:cubicBezTo>
                  <a:cubicBezTo>
                    <a:pt x="9077" y="6321"/>
                    <a:pt x="9007" y="6359"/>
                    <a:pt x="8937" y="6397"/>
                  </a:cubicBezTo>
                  <a:cubicBezTo>
                    <a:pt x="9032" y="5409"/>
                    <a:pt x="9127" y="4427"/>
                    <a:pt x="9159" y="3439"/>
                  </a:cubicBezTo>
                  <a:cubicBezTo>
                    <a:pt x="9197" y="2951"/>
                    <a:pt x="9235" y="2457"/>
                    <a:pt x="9273" y="1969"/>
                  </a:cubicBezTo>
                  <a:cubicBezTo>
                    <a:pt x="9298" y="1678"/>
                    <a:pt x="9330" y="1380"/>
                    <a:pt x="9349" y="1089"/>
                  </a:cubicBezTo>
                  <a:close/>
                  <a:moveTo>
                    <a:pt x="8893" y="2349"/>
                  </a:moveTo>
                  <a:cubicBezTo>
                    <a:pt x="8912" y="2957"/>
                    <a:pt x="8893" y="3565"/>
                    <a:pt x="8868" y="4173"/>
                  </a:cubicBezTo>
                  <a:cubicBezTo>
                    <a:pt x="8811" y="4940"/>
                    <a:pt x="8754" y="5706"/>
                    <a:pt x="8690" y="6466"/>
                  </a:cubicBezTo>
                  <a:cubicBezTo>
                    <a:pt x="8690" y="6479"/>
                    <a:pt x="8697" y="6492"/>
                    <a:pt x="8697" y="6498"/>
                  </a:cubicBezTo>
                  <a:cubicBezTo>
                    <a:pt x="8646" y="6517"/>
                    <a:pt x="8595" y="6536"/>
                    <a:pt x="8545" y="6555"/>
                  </a:cubicBezTo>
                  <a:cubicBezTo>
                    <a:pt x="8551" y="6498"/>
                    <a:pt x="8551" y="6435"/>
                    <a:pt x="8557" y="6378"/>
                  </a:cubicBezTo>
                  <a:cubicBezTo>
                    <a:pt x="8583" y="6283"/>
                    <a:pt x="8595" y="6048"/>
                    <a:pt x="8602" y="5808"/>
                  </a:cubicBezTo>
                  <a:cubicBezTo>
                    <a:pt x="8640" y="5263"/>
                    <a:pt x="8678" y="4712"/>
                    <a:pt x="8697" y="4161"/>
                  </a:cubicBezTo>
                  <a:cubicBezTo>
                    <a:pt x="8703" y="4078"/>
                    <a:pt x="8709" y="3990"/>
                    <a:pt x="8722" y="3907"/>
                  </a:cubicBezTo>
                  <a:cubicBezTo>
                    <a:pt x="8773" y="3382"/>
                    <a:pt x="8830" y="2862"/>
                    <a:pt x="8893" y="2349"/>
                  </a:cubicBezTo>
                  <a:close/>
                  <a:moveTo>
                    <a:pt x="7436" y="6428"/>
                  </a:moveTo>
                  <a:cubicBezTo>
                    <a:pt x="7443" y="6454"/>
                    <a:pt x="7449" y="6485"/>
                    <a:pt x="7462" y="6517"/>
                  </a:cubicBezTo>
                  <a:cubicBezTo>
                    <a:pt x="7462" y="6530"/>
                    <a:pt x="7462" y="6549"/>
                    <a:pt x="7462" y="6568"/>
                  </a:cubicBezTo>
                  <a:cubicBezTo>
                    <a:pt x="7449" y="6561"/>
                    <a:pt x="7436" y="6561"/>
                    <a:pt x="7424" y="6555"/>
                  </a:cubicBezTo>
                  <a:cubicBezTo>
                    <a:pt x="7430" y="6511"/>
                    <a:pt x="7430" y="6466"/>
                    <a:pt x="7436" y="6428"/>
                  </a:cubicBezTo>
                  <a:close/>
                  <a:moveTo>
                    <a:pt x="8352" y="5932"/>
                  </a:moveTo>
                  <a:cubicBezTo>
                    <a:pt x="8342" y="6013"/>
                    <a:pt x="8342" y="6093"/>
                    <a:pt x="8342" y="6169"/>
                  </a:cubicBezTo>
                  <a:cubicBezTo>
                    <a:pt x="8329" y="6321"/>
                    <a:pt x="8323" y="6466"/>
                    <a:pt x="8317" y="6618"/>
                  </a:cubicBezTo>
                  <a:cubicBezTo>
                    <a:pt x="8298" y="6618"/>
                    <a:pt x="8279" y="6625"/>
                    <a:pt x="8260" y="6631"/>
                  </a:cubicBezTo>
                  <a:cubicBezTo>
                    <a:pt x="8296" y="6398"/>
                    <a:pt x="8321" y="6165"/>
                    <a:pt x="8352" y="5932"/>
                  </a:cubicBezTo>
                  <a:close/>
                  <a:moveTo>
                    <a:pt x="7094" y="7397"/>
                  </a:moveTo>
                  <a:cubicBezTo>
                    <a:pt x="7113" y="7404"/>
                    <a:pt x="7132" y="7410"/>
                    <a:pt x="7158" y="7416"/>
                  </a:cubicBezTo>
                  <a:cubicBezTo>
                    <a:pt x="7208" y="7663"/>
                    <a:pt x="7253" y="7929"/>
                    <a:pt x="7284" y="8170"/>
                  </a:cubicBezTo>
                  <a:cubicBezTo>
                    <a:pt x="7221" y="7910"/>
                    <a:pt x="7158" y="7657"/>
                    <a:pt x="7088" y="7397"/>
                  </a:cubicBezTo>
                  <a:close/>
                  <a:moveTo>
                    <a:pt x="1337" y="13452"/>
                  </a:moveTo>
                  <a:cubicBezTo>
                    <a:pt x="1350" y="13528"/>
                    <a:pt x="1356" y="13610"/>
                    <a:pt x="1369" y="13686"/>
                  </a:cubicBezTo>
                  <a:cubicBezTo>
                    <a:pt x="1350" y="13629"/>
                    <a:pt x="1337" y="13566"/>
                    <a:pt x="1318" y="13509"/>
                  </a:cubicBezTo>
                  <a:cubicBezTo>
                    <a:pt x="1325" y="13490"/>
                    <a:pt x="1331" y="13471"/>
                    <a:pt x="1337" y="13452"/>
                  </a:cubicBezTo>
                  <a:close/>
                  <a:moveTo>
                    <a:pt x="2009" y="12344"/>
                  </a:moveTo>
                  <a:cubicBezTo>
                    <a:pt x="1939" y="12489"/>
                    <a:pt x="1888" y="12635"/>
                    <a:pt x="1844" y="12781"/>
                  </a:cubicBezTo>
                  <a:cubicBezTo>
                    <a:pt x="1834" y="12778"/>
                    <a:pt x="1824" y="12777"/>
                    <a:pt x="1814" y="12777"/>
                  </a:cubicBezTo>
                  <a:cubicBezTo>
                    <a:pt x="1769" y="12777"/>
                    <a:pt x="1722" y="12800"/>
                    <a:pt x="1717" y="12857"/>
                  </a:cubicBezTo>
                  <a:cubicBezTo>
                    <a:pt x="1717" y="12869"/>
                    <a:pt x="1717" y="12876"/>
                    <a:pt x="1717" y="12882"/>
                  </a:cubicBezTo>
                  <a:cubicBezTo>
                    <a:pt x="1717" y="13015"/>
                    <a:pt x="1717" y="13142"/>
                    <a:pt x="1724" y="13275"/>
                  </a:cubicBezTo>
                  <a:cubicBezTo>
                    <a:pt x="1686" y="13287"/>
                    <a:pt x="1648" y="13325"/>
                    <a:pt x="1654" y="13370"/>
                  </a:cubicBezTo>
                  <a:cubicBezTo>
                    <a:pt x="1673" y="13534"/>
                    <a:pt x="1705" y="13693"/>
                    <a:pt x="1730" y="13851"/>
                  </a:cubicBezTo>
                  <a:cubicBezTo>
                    <a:pt x="1730" y="13889"/>
                    <a:pt x="1724" y="13927"/>
                    <a:pt x="1724" y="13965"/>
                  </a:cubicBezTo>
                  <a:cubicBezTo>
                    <a:pt x="1679" y="13876"/>
                    <a:pt x="1629" y="13788"/>
                    <a:pt x="1584" y="13699"/>
                  </a:cubicBezTo>
                  <a:cubicBezTo>
                    <a:pt x="1565" y="13553"/>
                    <a:pt x="1540" y="13414"/>
                    <a:pt x="1521" y="13268"/>
                  </a:cubicBezTo>
                  <a:cubicBezTo>
                    <a:pt x="1515" y="13218"/>
                    <a:pt x="1483" y="13192"/>
                    <a:pt x="1439" y="13186"/>
                  </a:cubicBezTo>
                  <a:cubicBezTo>
                    <a:pt x="1578" y="12876"/>
                    <a:pt x="1762" y="12591"/>
                    <a:pt x="2009" y="12344"/>
                  </a:cubicBezTo>
                  <a:close/>
                  <a:moveTo>
                    <a:pt x="1863" y="15390"/>
                  </a:moveTo>
                  <a:lnTo>
                    <a:pt x="1863" y="15390"/>
                  </a:lnTo>
                  <a:cubicBezTo>
                    <a:pt x="1926" y="15510"/>
                    <a:pt x="1996" y="15624"/>
                    <a:pt x="2059" y="15738"/>
                  </a:cubicBezTo>
                  <a:cubicBezTo>
                    <a:pt x="2015" y="15713"/>
                    <a:pt x="1964" y="15694"/>
                    <a:pt x="1920" y="15675"/>
                  </a:cubicBezTo>
                  <a:cubicBezTo>
                    <a:pt x="1901" y="15580"/>
                    <a:pt x="1882" y="15485"/>
                    <a:pt x="1863" y="15390"/>
                  </a:cubicBezTo>
                  <a:close/>
                  <a:moveTo>
                    <a:pt x="1831" y="14611"/>
                  </a:moveTo>
                  <a:cubicBezTo>
                    <a:pt x="2034" y="15048"/>
                    <a:pt x="2243" y="15491"/>
                    <a:pt x="2452" y="15928"/>
                  </a:cubicBezTo>
                  <a:cubicBezTo>
                    <a:pt x="2452" y="15928"/>
                    <a:pt x="2452" y="15935"/>
                    <a:pt x="2458" y="15935"/>
                  </a:cubicBezTo>
                  <a:cubicBezTo>
                    <a:pt x="2458" y="15941"/>
                    <a:pt x="2458" y="15941"/>
                    <a:pt x="2458" y="15941"/>
                  </a:cubicBezTo>
                  <a:lnTo>
                    <a:pt x="2452" y="15941"/>
                  </a:lnTo>
                  <a:cubicBezTo>
                    <a:pt x="2268" y="15643"/>
                    <a:pt x="2040" y="15339"/>
                    <a:pt x="1850" y="15054"/>
                  </a:cubicBezTo>
                  <a:cubicBezTo>
                    <a:pt x="1825" y="15016"/>
                    <a:pt x="1806" y="14978"/>
                    <a:pt x="1781" y="14940"/>
                  </a:cubicBezTo>
                  <a:cubicBezTo>
                    <a:pt x="1781" y="14921"/>
                    <a:pt x="1774" y="14909"/>
                    <a:pt x="1774" y="14890"/>
                  </a:cubicBezTo>
                  <a:cubicBezTo>
                    <a:pt x="1793" y="14795"/>
                    <a:pt x="1812" y="14706"/>
                    <a:pt x="1831" y="14611"/>
                  </a:cubicBezTo>
                  <a:close/>
                  <a:moveTo>
                    <a:pt x="2610" y="15903"/>
                  </a:moveTo>
                  <a:cubicBezTo>
                    <a:pt x="2655" y="15954"/>
                    <a:pt x="2693" y="16004"/>
                    <a:pt x="2731" y="16055"/>
                  </a:cubicBezTo>
                  <a:cubicBezTo>
                    <a:pt x="2762" y="16087"/>
                    <a:pt x="2794" y="16112"/>
                    <a:pt x="2826" y="16144"/>
                  </a:cubicBezTo>
                  <a:cubicBezTo>
                    <a:pt x="2762" y="16106"/>
                    <a:pt x="2699" y="16074"/>
                    <a:pt x="2636" y="16036"/>
                  </a:cubicBezTo>
                  <a:cubicBezTo>
                    <a:pt x="2623" y="16004"/>
                    <a:pt x="2617" y="15966"/>
                    <a:pt x="2604" y="15935"/>
                  </a:cubicBezTo>
                  <a:cubicBezTo>
                    <a:pt x="2610" y="15922"/>
                    <a:pt x="2610" y="15916"/>
                    <a:pt x="2610" y="15903"/>
                  </a:cubicBezTo>
                  <a:close/>
                  <a:moveTo>
                    <a:pt x="1154" y="14541"/>
                  </a:moveTo>
                  <a:lnTo>
                    <a:pt x="1154" y="14541"/>
                  </a:lnTo>
                  <a:cubicBezTo>
                    <a:pt x="1236" y="15111"/>
                    <a:pt x="1356" y="15681"/>
                    <a:pt x="1496" y="16239"/>
                  </a:cubicBezTo>
                  <a:lnTo>
                    <a:pt x="1470" y="16239"/>
                  </a:lnTo>
                  <a:cubicBezTo>
                    <a:pt x="1255" y="15707"/>
                    <a:pt x="1147" y="15118"/>
                    <a:pt x="1154" y="14541"/>
                  </a:cubicBezTo>
                  <a:close/>
                  <a:moveTo>
                    <a:pt x="2091" y="16074"/>
                  </a:moveTo>
                  <a:cubicBezTo>
                    <a:pt x="2123" y="16074"/>
                    <a:pt x="2205" y="16106"/>
                    <a:pt x="2287" y="16150"/>
                  </a:cubicBezTo>
                  <a:cubicBezTo>
                    <a:pt x="2313" y="16194"/>
                    <a:pt x="2338" y="16232"/>
                    <a:pt x="2357" y="16277"/>
                  </a:cubicBezTo>
                  <a:cubicBezTo>
                    <a:pt x="2268" y="16207"/>
                    <a:pt x="2186" y="16137"/>
                    <a:pt x="2091" y="16074"/>
                  </a:cubicBezTo>
                  <a:close/>
                  <a:moveTo>
                    <a:pt x="2579" y="16410"/>
                  </a:moveTo>
                  <a:cubicBezTo>
                    <a:pt x="2598" y="16435"/>
                    <a:pt x="2617" y="16460"/>
                    <a:pt x="2636" y="16486"/>
                  </a:cubicBezTo>
                  <a:cubicBezTo>
                    <a:pt x="2610" y="16467"/>
                    <a:pt x="2591" y="16448"/>
                    <a:pt x="2566" y="16429"/>
                  </a:cubicBezTo>
                  <a:lnTo>
                    <a:pt x="2572" y="16429"/>
                  </a:lnTo>
                  <a:cubicBezTo>
                    <a:pt x="2572" y="16422"/>
                    <a:pt x="2579" y="16416"/>
                    <a:pt x="2579" y="16410"/>
                  </a:cubicBezTo>
                  <a:close/>
                  <a:moveTo>
                    <a:pt x="2667" y="16346"/>
                  </a:moveTo>
                  <a:lnTo>
                    <a:pt x="2667" y="16346"/>
                  </a:lnTo>
                  <a:cubicBezTo>
                    <a:pt x="2959" y="16486"/>
                    <a:pt x="3250" y="16619"/>
                    <a:pt x="3535" y="16758"/>
                  </a:cubicBezTo>
                  <a:cubicBezTo>
                    <a:pt x="3636" y="16821"/>
                    <a:pt x="3731" y="16885"/>
                    <a:pt x="3833" y="16948"/>
                  </a:cubicBezTo>
                  <a:cubicBezTo>
                    <a:pt x="3978" y="17049"/>
                    <a:pt x="4124" y="17157"/>
                    <a:pt x="4270" y="17265"/>
                  </a:cubicBezTo>
                  <a:cubicBezTo>
                    <a:pt x="4263" y="17271"/>
                    <a:pt x="4263" y="17277"/>
                    <a:pt x="4257" y="17284"/>
                  </a:cubicBezTo>
                  <a:cubicBezTo>
                    <a:pt x="3883" y="17094"/>
                    <a:pt x="3478" y="16923"/>
                    <a:pt x="3142" y="16739"/>
                  </a:cubicBezTo>
                  <a:cubicBezTo>
                    <a:pt x="3035" y="16682"/>
                    <a:pt x="2908" y="16625"/>
                    <a:pt x="2788" y="16568"/>
                  </a:cubicBezTo>
                  <a:cubicBezTo>
                    <a:pt x="2762" y="16543"/>
                    <a:pt x="2743" y="16517"/>
                    <a:pt x="2724" y="16492"/>
                  </a:cubicBezTo>
                  <a:cubicBezTo>
                    <a:pt x="2718" y="16473"/>
                    <a:pt x="2712" y="16448"/>
                    <a:pt x="2699" y="16422"/>
                  </a:cubicBezTo>
                  <a:cubicBezTo>
                    <a:pt x="2693" y="16397"/>
                    <a:pt x="2680" y="16372"/>
                    <a:pt x="2667" y="16346"/>
                  </a:cubicBezTo>
                  <a:close/>
                  <a:moveTo>
                    <a:pt x="5125" y="17531"/>
                  </a:moveTo>
                  <a:lnTo>
                    <a:pt x="5125" y="17531"/>
                  </a:lnTo>
                  <a:cubicBezTo>
                    <a:pt x="5163" y="17543"/>
                    <a:pt x="5201" y="17556"/>
                    <a:pt x="5232" y="17569"/>
                  </a:cubicBezTo>
                  <a:cubicBezTo>
                    <a:pt x="5251" y="17588"/>
                    <a:pt x="5264" y="17607"/>
                    <a:pt x="5277" y="17632"/>
                  </a:cubicBezTo>
                  <a:cubicBezTo>
                    <a:pt x="5226" y="17594"/>
                    <a:pt x="5175" y="17562"/>
                    <a:pt x="5125" y="17531"/>
                  </a:cubicBezTo>
                  <a:close/>
                  <a:moveTo>
                    <a:pt x="3168" y="16910"/>
                  </a:moveTo>
                  <a:lnTo>
                    <a:pt x="3168" y="16910"/>
                  </a:lnTo>
                  <a:cubicBezTo>
                    <a:pt x="3598" y="17144"/>
                    <a:pt x="4035" y="17385"/>
                    <a:pt x="4466" y="17619"/>
                  </a:cubicBezTo>
                  <a:cubicBezTo>
                    <a:pt x="4631" y="17816"/>
                    <a:pt x="4789" y="18018"/>
                    <a:pt x="4954" y="18215"/>
                  </a:cubicBezTo>
                  <a:cubicBezTo>
                    <a:pt x="4612" y="17904"/>
                    <a:pt x="4257" y="17613"/>
                    <a:pt x="3890" y="17328"/>
                  </a:cubicBezTo>
                  <a:cubicBezTo>
                    <a:pt x="3868" y="17312"/>
                    <a:pt x="3846" y="17305"/>
                    <a:pt x="3825" y="17305"/>
                  </a:cubicBezTo>
                  <a:cubicBezTo>
                    <a:pt x="3773" y="17305"/>
                    <a:pt x="3728" y="17349"/>
                    <a:pt x="3719" y="17404"/>
                  </a:cubicBezTo>
                  <a:cubicBezTo>
                    <a:pt x="3541" y="17233"/>
                    <a:pt x="3351" y="17068"/>
                    <a:pt x="3168" y="16910"/>
                  </a:cubicBezTo>
                  <a:close/>
                  <a:moveTo>
                    <a:pt x="6227" y="17873"/>
                  </a:moveTo>
                  <a:cubicBezTo>
                    <a:pt x="6328" y="17987"/>
                    <a:pt x="6499" y="18120"/>
                    <a:pt x="6651" y="18240"/>
                  </a:cubicBezTo>
                  <a:cubicBezTo>
                    <a:pt x="6702" y="18335"/>
                    <a:pt x="6752" y="18424"/>
                    <a:pt x="6803" y="18512"/>
                  </a:cubicBezTo>
                  <a:cubicBezTo>
                    <a:pt x="6676" y="18367"/>
                    <a:pt x="6537" y="18227"/>
                    <a:pt x="6398" y="18094"/>
                  </a:cubicBezTo>
                  <a:cubicBezTo>
                    <a:pt x="6328" y="18012"/>
                    <a:pt x="6265" y="17936"/>
                    <a:pt x="6220" y="17873"/>
                  </a:cubicBezTo>
                  <a:close/>
                  <a:moveTo>
                    <a:pt x="8405" y="18595"/>
                  </a:moveTo>
                  <a:cubicBezTo>
                    <a:pt x="8412" y="18595"/>
                    <a:pt x="8418" y="18601"/>
                    <a:pt x="8424" y="18607"/>
                  </a:cubicBezTo>
                  <a:cubicBezTo>
                    <a:pt x="8431" y="18620"/>
                    <a:pt x="8431" y="18633"/>
                    <a:pt x="8437" y="18645"/>
                  </a:cubicBezTo>
                  <a:cubicBezTo>
                    <a:pt x="8424" y="18626"/>
                    <a:pt x="8412" y="18614"/>
                    <a:pt x="8405" y="18595"/>
                  </a:cubicBezTo>
                  <a:close/>
                  <a:moveTo>
                    <a:pt x="3123" y="17493"/>
                  </a:moveTo>
                  <a:cubicBezTo>
                    <a:pt x="3358" y="17676"/>
                    <a:pt x="3592" y="17860"/>
                    <a:pt x="3820" y="18056"/>
                  </a:cubicBezTo>
                  <a:cubicBezTo>
                    <a:pt x="4042" y="18278"/>
                    <a:pt x="4257" y="18506"/>
                    <a:pt x="4472" y="18721"/>
                  </a:cubicBezTo>
                  <a:cubicBezTo>
                    <a:pt x="4194" y="18487"/>
                    <a:pt x="3902" y="18265"/>
                    <a:pt x="3605" y="18050"/>
                  </a:cubicBezTo>
                  <a:cubicBezTo>
                    <a:pt x="3446" y="17866"/>
                    <a:pt x="3288" y="17676"/>
                    <a:pt x="3123" y="17493"/>
                  </a:cubicBezTo>
                  <a:close/>
                  <a:moveTo>
                    <a:pt x="7151" y="18139"/>
                  </a:moveTo>
                  <a:cubicBezTo>
                    <a:pt x="7234" y="18170"/>
                    <a:pt x="7322" y="18196"/>
                    <a:pt x="7405" y="18221"/>
                  </a:cubicBezTo>
                  <a:cubicBezTo>
                    <a:pt x="7468" y="18284"/>
                    <a:pt x="7525" y="18354"/>
                    <a:pt x="7582" y="18417"/>
                  </a:cubicBezTo>
                  <a:cubicBezTo>
                    <a:pt x="7709" y="18658"/>
                    <a:pt x="7842" y="18886"/>
                    <a:pt x="7981" y="19108"/>
                  </a:cubicBezTo>
                  <a:cubicBezTo>
                    <a:pt x="7709" y="18785"/>
                    <a:pt x="7430" y="18462"/>
                    <a:pt x="7151" y="18139"/>
                  </a:cubicBezTo>
                  <a:close/>
                  <a:moveTo>
                    <a:pt x="4681" y="18766"/>
                  </a:moveTo>
                  <a:cubicBezTo>
                    <a:pt x="4795" y="18905"/>
                    <a:pt x="4916" y="19044"/>
                    <a:pt x="5030" y="19184"/>
                  </a:cubicBezTo>
                  <a:cubicBezTo>
                    <a:pt x="4884" y="19057"/>
                    <a:pt x="4738" y="18930"/>
                    <a:pt x="4586" y="18810"/>
                  </a:cubicBezTo>
                  <a:lnTo>
                    <a:pt x="4586" y="18810"/>
                  </a:lnTo>
                  <a:cubicBezTo>
                    <a:pt x="4591" y="18811"/>
                    <a:pt x="4596" y="18811"/>
                    <a:pt x="4601" y="18811"/>
                  </a:cubicBezTo>
                  <a:cubicBezTo>
                    <a:pt x="4632" y="18811"/>
                    <a:pt x="4659" y="18793"/>
                    <a:pt x="4681" y="18766"/>
                  </a:cubicBezTo>
                  <a:close/>
                  <a:moveTo>
                    <a:pt x="7886" y="18481"/>
                  </a:moveTo>
                  <a:cubicBezTo>
                    <a:pt x="7924" y="18481"/>
                    <a:pt x="7981" y="18512"/>
                    <a:pt x="8082" y="18582"/>
                  </a:cubicBezTo>
                  <a:cubicBezTo>
                    <a:pt x="8247" y="18696"/>
                    <a:pt x="8399" y="18861"/>
                    <a:pt x="8551" y="19057"/>
                  </a:cubicBezTo>
                  <a:cubicBezTo>
                    <a:pt x="8583" y="19165"/>
                    <a:pt x="8614" y="19272"/>
                    <a:pt x="8646" y="19380"/>
                  </a:cubicBezTo>
                  <a:cubicBezTo>
                    <a:pt x="8405" y="19076"/>
                    <a:pt x="8152" y="18772"/>
                    <a:pt x="7886" y="18481"/>
                  </a:cubicBezTo>
                  <a:close/>
                  <a:moveTo>
                    <a:pt x="8864" y="19136"/>
                  </a:moveTo>
                  <a:cubicBezTo>
                    <a:pt x="8890" y="19136"/>
                    <a:pt x="8926" y="19151"/>
                    <a:pt x="8975" y="19184"/>
                  </a:cubicBezTo>
                  <a:cubicBezTo>
                    <a:pt x="9001" y="19317"/>
                    <a:pt x="9026" y="19450"/>
                    <a:pt x="9058" y="19576"/>
                  </a:cubicBezTo>
                  <a:cubicBezTo>
                    <a:pt x="8975" y="19456"/>
                    <a:pt x="8893" y="19329"/>
                    <a:pt x="8811" y="19209"/>
                  </a:cubicBezTo>
                  <a:cubicBezTo>
                    <a:pt x="8814" y="19162"/>
                    <a:pt x="8830" y="19136"/>
                    <a:pt x="8864" y="19136"/>
                  </a:cubicBezTo>
                  <a:close/>
                  <a:moveTo>
                    <a:pt x="8405" y="19386"/>
                  </a:moveTo>
                  <a:cubicBezTo>
                    <a:pt x="8564" y="19595"/>
                    <a:pt x="8728" y="19798"/>
                    <a:pt x="8880" y="20007"/>
                  </a:cubicBezTo>
                  <a:cubicBezTo>
                    <a:pt x="8893" y="20032"/>
                    <a:pt x="8899" y="20051"/>
                    <a:pt x="8912" y="20070"/>
                  </a:cubicBezTo>
                  <a:cubicBezTo>
                    <a:pt x="8735" y="19849"/>
                    <a:pt x="8564" y="19627"/>
                    <a:pt x="8405" y="19386"/>
                  </a:cubicBezTo>
                  <a:close/>
                  <a:moveTo>
                    <a:pt x="4187" y="18759"/>
                  </a:moveTo>
                  <a:cubicBezTo>
                    <a:pt x="4491" y="19006"/>
                    <a:pt x="4757" y="19228"/>
                    <a:pt x="4808" y="19266"/>
                  </a:cubicBezTo>
                  <a:cubicBezTo>
                    <a:pt x="5270" y="19665"/>
                    <a:pt x="5714" y="20089"/>
                    <a:pt x="6132" y="20526"/>
                  </a:cubicBezTo>
                  <a:cubicBezTo>
                    <a:pt x="5935" y="20393"/>
                    <a:pt x="5733" y="20267"/>
                    <a:pt x="5543" y="20140"/>
                  </a:cubicBezTo>
                  <a:cubicBezTo>
                    <a:pt x="5270" y="19969"/>
                    <a:pt x="4998" y="19792"/>
                    <a:pt x="4726" y="19614"/>
                  </a:cubicBezTo>
                  <a:cubicBezTo>
                    <a:pt x="4669" y="19570"/>
                    <a:pt x="4612" y="19526"/>
                    <a:pt x="4555" y="19481"/>
                  </a:cubicBezTo>
                  <a:cubicBezTo>
                    <a:pt x="4504" y="19431"/>
                    <a:pt x="4441" y="19367"/>
                    <a:pt x="4377" y="19298"/>
                  </a:cubicBezTo>
                  <a:lnTo>
                    <a:pt x="4377" y="19298"/>
                  </a:lnTo>
                  <a:cubicBezTo>
                    <a:pt x="4385" y="19299"/>
                    <a:pt x="4393" y="19300"/>
                    <a:pt x="4400" y="19300"/>
                  </a:cubicBezTo>
                  <a:cubicBezTo>
                    <a:pt x="4480" y="19300"/>
                    <a:pt x="4549" y="19214"/>
                    <a:pt x="4485" y="19133"/>
                  </a:cubicBezTo>
                  <a:cubicBezTo>
                    <a:pt x="4384" y="19006"/>
                    <a:pt x="4282" y="18886"/>
                    <a:pt x="4187" y="18759"/>
                  </a:cubicBezTo>
                  <a:close/>
                  <a:moveTo>
                    <a:pt x="9045" y="20830"/>
                  </a:moveTo>
                  <a:lnTo>
                    <a:pt x="9045" y="20830"/>
                  </a:lnTo>
                  <a:cubicBezTo>
                    <a:pt x="9127" y="20913"/>
                    <a:pt x="9203" y="21001"/>
                    <a:pt x="9286" y="21084"/>
                  </a:cubicBezTo>
                  <a:cubicBezTo>
                    <a:pt x="9343" y="21160"/>
                    <a:pt x="9400" y="21242"/>
                    <a:pt x="9457" y="21318"/>
                  </a:cubicBezTo>
                  <a:cubicBezTo>
                    <a:pt x="9476" y="21394"/>
                    <a:pt x="9495" y="21476"/>
                    <a:pt x="9507" y="21552"/>
                  </a:cubicBezTo>
                  <a:cubicBezTo>
                    <a:pt x="9355" y="21312"/>
                    <a:pt x="9203" y="21071"/>
                    <a:pt x="9045" y="20830"/>
                  </a:cubicBezTo>
                  <a:close/>
                  <a:moveTo>
                    <a:pt x="4175" y="17797"/>
                  </a:moveTo>
                  <a:lnTo>
                    <a:pt x="4175" y="17797"/>
                  </a:lnTo>
                  <a:cubicBezTo>
                    <a:pt x="4244" y="17860"/>
                    <a:pt x="4358" y="17974"/>
                    <a:pt x="4523" y="18113"/>
                  </a:cubicBezTo>
                  <a:cubicBezTo>
                    <a:pt x="5017" y="18531"/>
                    <a:pt x="5479" y="18975"/>
                    <a:pt x="5929" y="19437"/>
                  </a:cubicBezTo>
                  <a:cubicBezTo>
                    <a:pt x="5999" y="19513"/>
                    <a:pt x="6068" y="19589"/>
                    <a:pt x="6138" y="19665"/>
                  </a:cubicBezTo>
                  <a:cubicBezTo>
                    <a:pt x="6670" y="20311"/>
                    <a:pt x="7196" y="20957"/>
                    <a:pt x="7728" y="21603"/>
                  </a:cubicBezTo>
                  <a:cubicBezTo>
                    <a:pt x="7563" y="21489"/>
                    <a:pt x="7398" y="21369"/>
                    <a:pt x="7234" y="21261"/>
                  </a:cubicBezTo>
                  <a:cubicBezTo>
                    <a:pt x="7069" y="21090"/>
                    <a:pt x="6904" y="20919"/>
                    <a:pt x="6733" y="20761"/>
                  </a:cubicBezTo>
                  <a:cubicBezTo>
                    <a:pt x="5961" y="19899"/>
                    <a:pt x="5144" y="19070"/>
                    <a:pt x="4441" y="18132"/>
                  </a:cubicBezTo>
                  <a:cubicBezTo>
                    <a:pt x="4434" y="18120"/>
                    <a:pt x="4428" y="18113"/>
                    <a:pt x="4422" y="18101"/>
                  </a:cubicBezTo>
                  <a:cubicBezTo>
                    <a:pt x="4422" y="18088"/>
                    <a:pt x="4415" y="18075"/>
                    <a:pt x="4403" y="18063"/>
                  </a:cubicBezTo>
                  <a:cubicBezTo>
                    <a:pt x="4384" y="18044"/>
                    <a:pt x="4371" y="18031"/>
                    <a:pt x="4358" y="18018"/>
                  </a:cubicBezTo>
                  <a:cubicBezTo>
                    <a:pt x="4276" y="17917"/>
                    <a:pt x="4219" y="17841"/>
                    <a:pt x="4175" y="17797"/>
                  </a:cubicBezTo>
                  <a:close/>
                  <a:moveTo>
                    <a:pt x="4903" y="17860"/>
                  </a:moveTo>
                  <a:lnTo>
                    <a:pt x="4903" y="17860"/>
                  </a:lnTo>
                  <a:cubicBezTo>
                    <a:pt x="5011" y="17917"/>
                    <a:pt x="5118" y="17974"/>
                    <a:pt x="5220" y="18031"/>
                  </a:cubicBezTo>
                  <a:cubicBezTo>
                    <a:pt x="5232" y="18038"/>
                    <a:pt x="5244" y="18042"/>
                    <a:pt x="5255" y="18042"/>
                  </a:cubicBezTo>
                  <a:cubicBezTo>
                    <a:pt x="5298" y="18042"/>
                    <a:pt x="5325" y="17988"/>
                    <a:pt x="5315" y="17942"/>
                  </a:cubicBezTo>
                  <a:lnTo>
                    <a:pt x="5315" y="17942"/>
                  </a:lnTo>
                  <a:cubicBezTo>
                    <a:pt x="5536" y="18132"/>
                    <a:pt x="5726" y="18360"/>
                    <a:pt x="5923" y="18569"/>
                  </a:cubicBezTo>
                  <a:cubicBezTo>
                    <a:pt x="5948" y="18588"/>
                    <a:pt x="5967" y="18614"/>
                    <a:pt x="5986" y="18633"/>
                  </a:cubicBezTo>
                  <a:cubicBezTo>
                    <a:pt x="6917" y="19937"/>
                    <a:pt x="7880" y="21210"/>
                    <a:pt x="8880" y="22458"/>
                  </a:cubicBezTo>
                  <a:cubicBezTo>
                    <a:pt x="8773" y="22376"/>
                    <a:pt x="8665" y="22293"/>
                    <a:pt x="8564" y="22217"/>
                  </a:cubicBezTo>
                  <a:cubicBezTo>
                    <a:pt x="7873" y="21331"/>
                    <a:pt x="7164" y="20463"/>
                    <a:pt x="6404" y="19646"/>
                  </a:cubicBezTo>
                  <a:lnTo>
                    <a:pt x="5980" y="19127"/>
                  </a:lnTo>
                  <a:cubicBezTo>
                    <a:pt x="5733" y="18823"/>
                    <a:pt x="5093" y="18265"/>
                    <a:pt x="4903" y="17860"/>
                  </a:cubicBezTo>
                  <a:close/>
                  <a:moveTo>
                    <a:pt x="5646" y="17761"/>
                  </a:moveTo>
                  <a:cubicBezTo>
                    <a:pt x="5651" y="17761"/>
                    <a:pt x="5725" y="17837"/>
                    <a:pt x="5859" y="17904"/>
                  </a:cubicBezTo>
                  <a:cubicBezTo>
                    <a:pt x="6068" y="18006"/>
                    <a:pt x="6271" y="18202"/>
                    <a:pt x="6461" y="18424"/>
                  </a:cubicBezTo>
                  <a:cubicBezTo>
                    <a:pt x="7582" y="19988"/>
                    <a:pt x="8722" y="21540"/>
                    <a:pt x="9881" y="23072"/>
                  </a:cubicBezTo>
                  <a:cubicBezTo>
                    <a:pt x="9906" y="23167"/>
                    <a:pt x="9932" y="23256"/>
                    <a:pt x="9957" y="23351"/>
                  </a:cubicBezTo>
                  <a:cubicBezTo>
                    <a:pt x="9932" y="23326"/>
                    <a:pt x="9913" y="23307"/>
                    <a:pt x="9887" y="23288"/>
                  </a:cubicBezTo>
                  <a:cubicBezTo>
                    <a:pt x="9007" y="21907"/>
                    <a:pt x="8032" y="20590"/>
                    <a:pt x="6949" y="19361"/>
                  </a:cubicBezTo>
                  <a:cubicBezTo>
                    <a:pt x="6638" y="19006"/>
                    <a:pt x="6303" y="18582"/>
                    <a:pt x="5929" y="18202"/>
                  </a:cubicBezTo>
                  <a:cubicBezTo>
                    <a:pt x="5910" y="18177"/>
                    <a:pt x="5897" y="18151"/>
                    <a:pt x="5885" y="18126"/>
                  </a:cubicBezTo>
                  <a:cubicBezTo>
                    <a:pt x="5718" y="17848"/>
                    <a:pt x="5642" y="17761"/>
                    <a:pt x="5646" y="17761"/>
                  </a:cubicBezTo>
                  <a:close/>
                  <a:moveTo>
                    <a:pt x="7525" y="7486"/>
                  </a:moveTo>
                  <a:lnTo>
                    <a:pt x="7525" y="7486"/>
                  </a:lnTo>
                  <a:cubicBezTo>
                    <a:pt x="7601" y="7499"/>
                    <a:pt x="7677" y="7499"/>
                    <a:pt x="7747" y="7505"/>
                  </a:cubicBezTo>
                  <a:cubicBezTo>
                    <a:pt x="8602" y="10380"/>
                    <a:pt x="9514" y="13218"/>
                    <a:pt x="10185" y="16156"/>
                  </a:cubicBezTo>
                  <a:cubicBezTo>
                    <a:pt x="10552" y="17746"/>
                    <a:pt x="10882" y="19348"/>
                    <a:pt x="11173" y="20951"/>
                  </a:cubicBezTo>
                  <a:cubicBezTo>
                    <a:pt x="11319" y="21755"/>
                    <a:pt x="11458" y="22559"/>
                    <a:pt x="11585" y="23364"/>
                  </a:cubicBezTo>
                  <a:cubicBezTo>
                    <a:pt x="11654" y="23801"/>
                    <a:pt x="11737" y="24244"/>
                    <a:pt x="11794" y="24681"/>
                  </a:cubicBezTo>
                  <a:cubicBezTo>
                    <a:pt x="11818" y="24874"/>
                    <a:pt x="11968" y="25273"/>
                    <a:pt x="11852" y="25273"/>
                  </a:cubicBezTo>
                  <a:cubicBezTo>
                    <a:pt x="11846" y="25273"/>
                    <a:pt x="11839" y="25272"/>
                    <a:pt x="11832" y="25270"/>
                  </a:cubicBezTo>
                  <a:cubicBezTo>
                    <a:pt x="11648" y="25048"/>
                    <a:pt x="11458" y="24827"/>
                    <a:pt x="11255" y="24611"/>
                  </a:cubicBezTo>
                  <a:cubicBezTo>
                    <a:pt x="11236" y="24529"/>
                    <a:pt x="11217" y="24453"/>
                    <a:pt x="11205" y="24390"/>
                  </a:cubicBezTo>
                  <a:cubicBezTo>
                    <a:pt x="11002" y="23364"/>
                    <a:pt x="10780" y="22344"/>
                    <a:pt x="10565" y="21324"/>
                  </a:cubicBezTo>
                  <a:cubicBezTo>
                    <a:pt x="10128" y="19279"/>
                    <a:pt x="9697" y="17233"/>
                    <a:pt x="9248" y="15187"/>
                  </a:cubicBezTo>
                  <a:cubicBezTo>
                    <a:pt x="8804" y="13148"/>
                    <a:pt x="8348" y="11102"/>
                    <a:pt x="7835" y="9076"/>
                  </a:cubicBezTo>
                  <a:cubicBezTo>
                    <a:pt x="7740" y="8715"/>
                    <a:pt x="7677" y="8069"/>
                    <a:pt x="7525" y="7486"/>
                  </a:cubicBezTo>
                  <a:close/>
                  <a:moveTo>
                    <a:pt x="10130" y="1"/>
                  </a:moveTo>
                  <a:cubicBezTo>
                    <a:pt x="9989" y="1"/>
                    <a:pt x="9844" y="13"/>
                    <a:pt x="9697" y="38"/>
                  </a:cubicBezTo>
                  <a:cubicBezTo>
                    <a:pt x="8329" y="278"/>
                    <a:pt x="7031" y="1513"/>
                    <a:pt x="6315" y="2805"/>
                  </a:cubicBezTo>
                  <a:cubicBezTo>
                    <a:pt x="6296" y="2800"/>
                    <a:pt x="6276" y="2797"/>
                    <a:pt x="6256" y="2797"/>
                  </a:cubicBezTo>
                  <a:cubicBezTo>
                    <a:pt x="6122" y="2797"/>
                    <a:pt x="5974" y="2918"/>
                    <a:pt x="5980" y="3078"/>
                  </a:cubicBezTo>
                  <a:cubicBezTo>
                    <a:pt x="5980" y="3211"/>
                    <a:pt x="5992" y="3344"/>
                    <a:pt x="5999" y="3477"/>
                  </a:cubicBezTo>
                  <a:cubicBezTo>
                    <a:pt x="5973" y="3540"/>
                    <a:pt x="5948" y="3603"/>
                    <a:pt x="5923" y="3667"/>
                  </a:cubicBezTo>
                  <a:cubicBezTo>
                    <a:pt x="5587" y="4655"/>
                    <a:pt x="5562" y="6118"/>
                    <a:pt x="6309" y="6916"/>
                  </a:cubicBezTo>
                  <a:cubicBezTo>
                    <a:pt x="6366" y="7207"/>
                    <a:pt x="6429" y="7499"/>
                    <a:pt x="6486" y="7790"/>
                  </a:cubicBezTo>
                  <a:cubicBezTo>
                    <a:pt x="6657" y="8677"/>
                    <a:pt x="6841" y="9563"/>
                    <a:pt x="7037" y="10444"/>
                  </a:cubicBezTo>
                  <a:cubicBezTo>
                    <a:pt x="7417" y="12141"/>
                    <a:pt x="7804" y="13832"/>
                    <a:pt x="8190" y="15529"/>
                  </a:cubicBezTo>
                  <a:cubicBezTo>
                    <a:pt x="8355" y="16220"/>
                    <a:pt x="8507" y="16929"/>
                    <a:pt x="8659" y="17632"/>
                  </a:cubicBezTo>
                  <a:cubicBezTo>
                    <a:pt x="7677" y="17271"/>
                    <a:pt x="6436" y="17119"/>
                    <a:pt x="5885" y="16961"/>
                  </a:cubicBezTo>
                  <a:cubicBezTo>
                    <a:pt x="4852" y="16669"/>
                    <a:pt x="3801" y="16270"/>
                    <a:pt x="2971" y="15567"/>
                  </a:cubicBezTo>
                  <a:cubicBezTo>
                    <a:pt x="2547" y="15200"/>
                    <a:pt x="2249" y="14731"/>
                    <a:pt x="2104" y="14225"/>
                  </a:cubicBezTo>
                  <a:cubicBezTo>
                    <a:pt x="2104" y="14212"/>
                    <a:pt x="2097" y="14193"/>
                    <a:pt x="2091" y="14174"/>
                  </a:cubicBezTo>
                  <a:cubicBezTo>
                    <a:pt x="1863" y="13313"/>
                    <a:pt x="2085" y="12369"/>
                    <a:pt x="2883" y="11748"/>
                  </a:cubicBezTo>
                  <a:cubicBezTo>
                    <a:pt x="2993" y="11661"/>
                    <a:pt x="2933" y="11445"/>
                    <a:pt x="2794" y="11445"/>
                  </a:cubicBezTo>
                  <a:cubicBezTo>
                    <a:pt x="2782" y="11445"/>
                    <a:pt x="2769" y="11447"/>
                    <a:pt x="2756" y="11451"/>
                  </a:cubicBezTo>
                  <a:cubicBezTo>
                    <a:pt x="1439" y="11793"/>
                    <a:pt x="419" y="12831"/>
                    <a:pt x="235" y="14212"/>
                  </a:cubicBezTo>
                  <a:cubicBezTo>
                    <a:pt x="1" y="16017"/>
                    <a:pt x="1040" y="17714"/>
                    <a:pt x="2306" y="18905"/>
                  </a:cubicBezTo>
                  <a:cubicBezTo>
                    <a:pt x="3782" y="20292"/>
                    <a:pt x="5650" y="21223"/>
                    <a:pt x="7284" y="22414"/>
                  </a:cubicBezTo>
                  <a:cubicBezTo>
                    <a:pt x="8437" y="23256"/>
                    <a:pt x="9450" y="24238"/>
                    <a:pt x="10489" y="25194"/>
                  </a:cubicBezTo>
                  <a:cubicBezTo>
                    <a:pt x="10514" y="25276"/>
                    <a:pt x="10540" y="25359"/>
                    <a:pt x="10565" y="25441"/>
                  </a:cubicBezTo>
                  <a:cubicBezTo>
                    <a:pt x="10570" y="25602"/>
                    <a:pt x="10712" y="25685"/>
                    <a:pt x="10853" y="25685"/>
                  </a:cubicBezTo>
                  <a:cubicBezTo>
                    <a:pt x="10900" y="25685"/>
                    <a:pt x="10948" y="25675"/>
                    <a:pt x="10989" y="25656"/>
                  </a:cubicBezTo>
                  <a:cubicBezTo>
                    <a:pt x="11388" y="26011"/>
                    <a:pt x="11787" y="26359"/>
                    <a:pt x="12205" y="26695"/>
                  </a:cubicBezTo>
                  <a:cubicBezTo>
                    <a:pt x="12254" y="26732"/>
                    <a:pt x="12308" y="26748"/>
                    <a:pt x="12360" y="26748"/>
                  </a:cubicBezTo>
                  <a:cubicBezTo>
                    <a:pt x="12542" y="26748"/>
                    <a:pt x="12712" y="26557"/>
                    <a:pt x="12623" y="26366"/>
                  </a:cubicBezTo>
                  <a:cubicBezTo>
                    <a:pt x="12332" y="25751"/>
                    <a:pt x="12148" y="25048"/>
                    <a:pt x="11984" y="24358"/>
                  </a:cubicBezTo>
                  <a:cubicBezTo>
                    <a:pt x="11673" y="21375"/>
                    <a:pt x="10977" y="18373"/>
                    <a:pt x="10299" y="15472"/>
                  </a:cubicBezTo>
                  <a:cubicBezTo>
                    <a:pt x="9685" y="12819"/>
                    <a:pt x="9039" y="10089"/>
                    <a:pt x="8171" y="7480"/>
                  </a:cubicBezTo>
                  <a:cubicBezTo>
                    <a:pt x="8697" y="7416"/>
                    <a:pt x="9203" y="7201"/>
                    <a:pt x="9659" y="6903"/>
                  </a:cubicBezTo>
                  <a:lnTo>
                    <a:pt x="9659" y="6903"/>
                  </a:lnTo>
                  <a:cubicBezTo>
                    <a:pt x="9653" y="6948"/>
                    <a:pt x="9647" y="6992"/>
                    <a:pt x="9640" y="7036"/>
                  </a:cubicBezTo>
                  <a:cubicBezTo>
                    <a:pt x="9633" y="7092"/>
                    <a:pt x="9678" y="7122"/>
                    <a:pt x="9722" y="7122"/>
                  </a:cubicBezTo>
                  <a:cubicBezTo>
                    <a:pt x="9759" y="7122"/>
                    <a:pt x="9796" y="7101"/>
                    <a:pt x="9805" y="7055"/>
                  </a:cubicBezTo>
                  <a:cubicBezTo>
                    <a:pt x="9818" y="6960"/>
                    <a:pt x="9830" y="6872"/>
                    <a:pt x="9843" y="6777"/>
                  </a:cubicBezTo>
                  <a:cubicBezTo>
                    <a:pt x="9970" y="6682"/>
                    <a:pt x="10096" y="6580"/>
                    <a:pt x="10217" y="6473"/>
                  </a:cubicBezTo>
                  <a:cubicBezTo>
                    <a:pt x="10293" y="6416"/>
                    <a:pt x="10356" y="6352"/>
                    <a:pt x="10419" y="6295"/>
                  </a:cubicBezTo>
                  <a:cubicBezTo>
                    <a:pt x="10996" y="5757"/>
                    <a:pt x="11490" y="4997"/>
                    <a:pt x="11819" y="4180"/>
                  </a:cubicBezTo>
                  <a:cubicBezTo>
                    <a:pt x="12167" y="3420"/>
                    <a:pt x="12402" y="2558"/>
                    <a:pt x="12218" y="1817"/>
                  </a:cubicBezTo>
                  <a:cubicBezTo>
                    <a:pt x="12089" y="704"/>
                    <a:pt x="11204" y="1"/>
                    <a:pt x="1013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1232925" y="3675828"/>
              <a:ext cx="1260887" cy="1509778"/>
            </a:xfrm>
            <a:custGeom>
              <a:avLst/>
              <a:gdLst/>
              <a:ahLst/>
              <a:cxnLst/>
              <a:rect l="l" t="t" r="r" b="b"/>
              <a:pathLst>
                <a:path w="20026" h="23979" extrusionOk="0">
                  <a:moveTo>
                    <a:pt x="15162" y="1682"/>
                  </a:moveTo>
                  <a:cubicBezTo>
                    <a:pt x="15397" y="2696"/>
                    <a:pt x="15251" y="3810"/>
                    <a:pt x="15118" y="4862"/>
                  </a:cubicBezTo>
                  <a:cubicBezTo>
                    <a:pt x="15105" y="4076"/>
                    <a:pt x="15086" y="3285"/>
                    <a:pt x="15067" y="2499"/>
                  </a:cubicBezTo>
                  <a:cubicBezTo>
                    <a:pt x="15080" y="2227"/>
                    <a:pt x="15086" y="1955"/>
                    <a:pt x="15099" y="1689"/>
                  </a:cubicBezTo>
                  <a:cubicBezTo>
                    <a:pt x="15118" y="1689"/>
                    <a:pt x="15137" y="1689"/>
                    <a:pt x="15162" y="1682"/>
                  </a:cubicBezTo>
                  <a:close/>
                  <a:moveTo>
                    <a:pt x="14523" y="4121"/>
                  </a:moveTo>
                  <a:cubicBezTo>
                    <a:pt x="14523" y="4532"/>
                    <a:pt x="14516" y="4950"/>
                    <a:pt x="14516" y="5362"/>
                  </a:cubicBezTo>
                  <a:cubicBezTo>
                    <a:pt x="14485" y="5368"/>
                    <a:pt x="14459" y="5368"/>
                    <a:pt x="14434" y="5368"/>
                  </a:cubicBezTo>
                  <a:cubicBezTo>
                    <a:pt x="14459" y="4950"/>
                    <a:pt x="14491" y="4539"/>
                    <a:pt x="14523" y="4121"/>
                  </a:cubicBezTo>
                  <a:close/>
                  <a:moveTo>
                    <a:pt x="14371" y="973"/>
                  </a:moveTo>
                  <a:cubicBezTo>
                    <a:pt x="14415" y="1005"/>
                    <a:pt x="14466" y="1036"/>
                    <a:pt x="14516" y="1074"/>
                  </a:cubicBezTo>
                  <a:cubicBezTo>
                    <a:pt x="14250" y="2512"/>
                    <a:pt x="14098" y="3956"/>
                    <a:pt x="14022" y="5406"/>
                  </a:cubicBezTo>
                  <a:cubicBezTo>
                    <a:pt x="14003" y="5406"/>
                    <a:pt x="13984" y="5406"/>
                    <a:pt x="13965" y="5413"/>
                  </a:cubicBezTo>
                  <a:cubicBezTo>
                    <a:pt x="14048" y="3918"/>
                    <a:pt x="14244" y="2455"/>
                    <a:pt x="14371" y="973"/>
                  </a:cubicBezTo>
                  <a:close/>
                  <a:moveTo>
                    <a:pt x="19583" y="5375"/>
                  </a:moveTo>
                  <a:cubicBezTo>
                    <a:pt x="19602" y="5438"/>
                    <a:pt x="19615" y="5527"/>
                    <a:pt x="19621" y="5628"/>
                  </a:cubicBezTo>
                  <a:cubicBezTo>
                    <a:pt x="19607" y="5625"/>
                    <a:pt x="19593" y="5623"/>
                    <a:pt x="19578" y="5623"/>
                  </a:cubicBezTo>
                  <a:cubicBezTo>
                    <a:pt x="19531" y="5623"/>
                    <a:pt x="19479" y="5639"/>
                    <a:pt x="19431" y="5672"/>
                  </a:cubicBezTo>
                  <a:cubicBezTo>
                    <a:pt x="19418" y="5685"/>
                    <a:pt x="19406" y="5698"/>
                    <a:pt x="19387" y="5710"/>
                  </a:cubicBezTo>
                  <a:cubicBezTo>
                    <a:pt x="19374" y="5622"/>
                    <a:pt x="19368" y="5533"/>
                    <a:pt x="19355" y="5444"/>
                  </a:cubicBezTo>
                  <a:cubicBezTo>
                    <a:pt x="19431" y="5419"/>
                    <a:pt x="19507" y="5394"/>
                    <a:pt x="19583" y="5375"/>
                  </a:cubicBezTo>
                  <a:close/>
                  <a:moveTo>
                    <a:pt x="6562" y="2442"/>
                  </a:moveTo>
                  <a:cubicBezTo>
                    <a:pt x="6543" y="3139"/>
                    <a:pt x="6524" y="3836"/>
                    <a:pt x="6511" y="4532"/>
                  </a:cubicBezTo>
                  <a:cubicBezTo>
                    <a:pt x="6492" y="5064"/>
                    <a:pt x="6479" y="5590"/>
                    <a:pt x="6460" y="6122"/>
                  </a:cubicBezTo>
                  <a:cubicBezTo>
                    <a:pt x="6410" y="6128"/>
                    <a:pt x="6353" y="6135"/>
                    <a:pt x="6296" y="6141"/>
                  </a:cubicBezTo>
                  <a:cubicBezTo>
                    <a:pt x="6378" y="4906"/>
                    <a:pt x="6460" y="3677"/>
                    <a:pt x="6562" y="2442"/>
                  </a:cubicBezTo>
                  <a:close/>
                  <a:moveTo>
                    <a:pt x="15910" y="6299"/>
                  </a:moveTo>
                  <a:cubicBezTo>
                    <a:pt x="15785" y="6323"/>
                    <a:pt x="15659" y="6347"/>
                    <a:pt x="15534" y="6365"/>
                  </a:cubicBezTo>
                  <a:lnTo>
                    <a:pt x="15534" y="6365"/>
                  </a:lnTo>
                  <a:cubicBezTo>
                    <a:pt x="15543" y="6363"/>
                    <a:pt x="15551" y="6360"/>
                    <a:pt x="15561" y="6356"/>
                  </a:cubicBezTo>
                  <a:cubicBezTo>
                    <a:pt x="15656" y="6337"/>
                    <a:pt x="15745" y="6318"/>
                    <a:pt x="15834" y="6299"/>
                  </a:cubicBezTo>
                  <a:close/>
                  <a:moveTo>
                    <a:pt x="19102" y="5514"/>
                  </a:moveTo>
                  <a:cubicBezTo>
                    <a:pt x="19114" y="5660"/>
                    <a:pt x="19127" y="5805"/>
                    <a:pt x="19133" y="5945"/>
                  </a:cubicBezTo>
                  <a:cubicBezTo>
                    <a:pt x="19007" y="6078"/>
                    <a:pt x="18899" y="6217"/>
                    <a:pt x="18810" y="6375"/>
                  </a:cubicBezTo>
                  <a:cubicBezTo>
                    <a:pt x="18810" y="6369"/>
                    <a:pt x="18810" y="6369"/>
                    <a:pt x="18810" y="6363"/>
                  </a:cubicBezTo>
                  <a:cubicBezTo>
                    <a:pt x="18810" y="6363"/>
                    <a:pt x="18810" y="6363"/>
                    <a:pt x="18810" y="6356"/>
                  </a:cubicBezTo>
                  <a:cubicBezTo>
                    <a:pt x="18867" y="6261"/>
                    <a:pt x="18823" y="6116"/>
                    <a:pt x="18722" y="6065"/>
                  </a:cubicBezTo>
                  <a:cubicBezTo>
                    <a:pt x="18804" y="6046"/>
                    <a:pt x="18886" y="6014"/>
                    <a:pt x="18969" y="5995"/>
                  </a:cubicBezTo>
                  <a:cubicBezTo>
                    <a:pt x="19184" y="5932"/>
                    <a:pt x="19152" y="5615"/>
                    <a:pt x="18962" y="5609"/>
                  </a:cubicBezTo>
                  <a:cubicBezTo>
                    <a:pt x="18962" y="5590"/>
                    <a:pt x="18962" y="5577"/>
                    <a:pt x="18956" y="5558"/>
                  </a:cubicBezTo>
                  <a:cubicBezTo>
                    <a:pt x="19007" y="5546"/>
                    <a:pt x="19057" y="5533"/>
                    <a:pt x="19102" y="5514"/>
                  </a:cubicBezTo>
                  <a:close/>
                  <a:moveTo>
                    <a:pt x="18633" y="6458"/>
                  </a:moveTo>
                  <a:lnTo>
                    <a:pt x="18633" y="6458"/>
                  </a:lnTo>
                  <a:cubicBezTo>
                    <a:pt x="18627" y="6483"/>
                    <a:pt x="18627" y="6502"/>
                    <a:pt x="18620" y="6521"/>
                  </a:cubicBezTo>
                  <a:cubicBezTo>
                    <a:pt x="18468" y="6559"/>
                    <a:pt x="18310" y="6603"/>
                    <a:pt x="18158" y="6641"/>
                  </a:cubicBezTo>
                  <a:cubicBezTo>
                    <a:pt x="18316" y="6584"/>
                    <a:pt x="18475" y="6521"/>
                    <a:pt x="18633" y="6458"/>
                  </a:cubicBezTo>
                  <a:close/>
                  <a:moveTo>
                    <a:pt x="15447" y="6755"/>
                  </a:moveTo>
                  <a:lnTo>
                    <a:pt x="15447" y="6755"/>
                  </a:lnTo>
                  <a:cubicBezTo>
                    <a:pt x="15416" y="6768"/>
                    <a:pt x="15384" y="6781"/>
                    <a:pt x="15352" y="6793"/>
                  </a:cubicBezTo>
                  <a:cubicBezTo>
                    <a:pt x="15352" y="6787"/>
                    <a:pt x="15352" y="6781"/>
                    <a:pt x="15352" y="6768"/>
                  </a:cubicBezTo>
                  <a:cubicBezTo>
                    <a:pt x="15384" y="6768"/>
                    <a:pt x="15416" y="6762"/>
                    <a:pt x="15447" y="6755"/>
                  </a:cubicBezTo>
                  <a:close/>
                  <a:moveTo>
                    <a:pt x="13959" y="7344"/>
                  </a:moveTo>
                  <a:lnTo>
                    <a:pt x="13959" y="7344"/>
                  </a:lnTo>
                  <a:cubicBezTo>
                    <a:pt x="13940" y="7357"/>
                    <a:pt x="13921" y="7376"/>
                    <a:pt x="13908" y="7401"/>
                  </a:cubicBezTo>
                  <a:cubicBezTo>
                    <a:pt x="13908" y="7389"/>
                    <a:pt x="13908" y="7370"/>
                    <a:pt x="13908" y="7357"/>
                  </a:cubicBezTo>
                  <a:cubicBezTo>
                    <a:pt x="13927" y="7351"/>
                    <a:pt x="13946" y="7351"/>
                    <a:pt x="13959" y="7344"/>
                  </a:cubicBezTo>
                  <a:close/>
                  <a:moveTo>
                    <a:pt x="10412" y="6698"/>
                  </a:moveTo>
                  <a:lnTo>
                    <a:pt x="10412" y="6698"/>
                  </a:lnTo>
                  <a:cubicBezTo>
                    <a:pt x="10191" y="6768"/>
                    <a:pt x="9969" y="6831"/>
                    <a:pt x="9754" y="6907"/>
                  </a:cubicBezTo>
                  <a:cubicBezTo>
                    <a:pt x="8937" y="7091"/>
                    <a:pt x="8113" y="7268"/>
                    <a:pt x="7290" y="7420"/>
                  </a:cubicBezTo>
                  <a:cubicBezTo>
                    <a:pt x="7397" y="7370"/>
                    <a:pt x="7339" y="7209"/>
                    <a:pt x="7232" y="7209"/>
                  </a:cubicBezTo>
                  <a:cubicBezTo>
                    <a:pt x="7218" y="7209"/>
                    <a:pt x="7204" y="7212"/>
                    <a:pt x="7189" y="7218"/>
                  </a:cubicBezTo>
                  <a:cubicBezTo>
                    <a:pt x="7011" y="7287"/>
                    <a:pt x="6834" y="7357"/>
                    <a:pt x="6657" y="7427"/>
                  </a:cubicBezTo>
                  <a:cubicBezTo>
                    <a:pt x="6657" y="7401"/>
                    <a:pt x="6663" y="7370"/>
                    <a:pt x="6663" y="7338"/>
                  </a:cubicBezTo>
                  <a:cubicBezTo>
                    <a:pt x="6948" y="7275"/>
                    <a:pt x="7220" y="7186"/>
                    <a:pt x="7448" y="7142"/>
                  </a:cubicBezTo>
                  <a:cubicBezTo>
                    <a:pt x="7828" y="7059"/>
                    <a:pt x="8208" y="6977"/>
                    <a:pt x="8588" y="6882"/>
                  </a:cubicBezTo>
                  <a:cubicBezTo>
                    <a:pt x="9057" y="6831"/>
                    <a:pt x="9519" y="6781"/>
                    <a:pt x="9988" y="6736"/>
                  </a:cubicBezTo>
                  <a:cubicBezTo>
                    <a:pt x="10127" y="6724"/>
                    <a:pt x="10267" y="6711"/>
                    <a:pt x="10412" y="6698"/>
                  </a:cubicBezTo>
                  <a:close/>
                  <a:moveTo>
                    <a:pt x="6429" y="7389"/>
                  </a:moveTo>
                  <a:cubicBezTo>
                    <a:pt x="6429" y="7433"/>
                    <a:pt x="6422" y="7477"/>
                    <a:pt x="6422" y="7522"/>
                  </a:cubicBezTo>
                  <a:cubicBezTo>
                    <a:pt x="6353" y="7547"/>
                    <a:pt x="6277" y="7579"/>
                    <a:pt x="6207" y="7604"/>
                  </a:cubicBezTo>
                  <a:cubicBezTo>
                    <a:pt x="6213" y="7547"/>
                    <a:pt x="6213" y="7484"/>
                    <a:pt x="6220" y="7420"/>
                  </a:cubicBezTo>
                  <a:cubicBezTo>
                    <a:pt x="6289" y="7414"/>
                    <a:pt x="6359" y="7401"/>
                    <a:pt x="6429" y="7389"/>
                  </a:cubicBezTo>
                  <a:close/>
                  <a:moveTo>
                    <a:pt x="13706" y="7414"/>
                  </a:moveTo>
                  <a:cubicBezTo>
                    <a:pt x="13706" y="7452"/>
                    <a:pt x="13706" y="7490"/>
                    <a:pt x="13706" y="7528"/>
                  </a:cubicBezTo>
                  <a:cubicBezTo>
                    <a:pt x="13433" y="7560"/>
                    <a:pt x="13167" y="7591"/>
                    <a:pt x="12895" y="7629"/>
                  </a:cubicBezTo>
                  <a:cubicBezTo>
                    <a:pt x="13167" y="7560"/>
                    <a:pt x="13440" y="7484"/>
                    <a:pt x="13706" y="7414"/>
                  </a:cubicBezTo>
                  <a:close/>
                  <a:moveTo>
                    <a:pt x="11806" y="7199"/>
                  </a:moveTo>
                  <a:cubicBezTo>
                    <a:pt x="11514" y="7281"/>
                    <a:pt x="11217" y="7357"/>
                    <a:pt x="10919" y="7439"/>
                  </a:cubicBezTo>
                  <a:cubicBezTo>
                    <a:pt x="10596" y="7509"/>
                    <a:pt x="10273" y="7585"/>
                    <a:pt x="9950" y="7661"/>
                  </a:cubicBezTo>
                  <a:cubicBezTo>
                    <a:pt x="10564" y="7490"/>
                    <a:pt x="11185" y="7332"/>
                    <a:pt x="11806" y="7199"/>
                  </a:cubicBezTo>
                  <a:close/>
                  <a:moveTo>
                    <a:pt x="3509" y="7465"/>
                  </a:moveTo>
                  <a:cubicBezTo>
                    <a:pt x="3357" y="7541"/>
                    <a:pt x="3211" y="7617"/>
                    <a:pt x="3059" y="7693"/>
                  </a:cubicBezTo>
                  <a:cubicBezTo>
                    <a:pt x="3142" y="7623"/>
                    <a:pt x="3224" y="7560"/>
                    <a:pt x="3306" y="7490"/>
                  </a:cubicBezTo>
                  <a:cubicBezTo>
                    <a:pt x="3376" y="7484"/>
                    <a:pt x="3439" y="7477"/>
                    <a:pt x="3509" y="7465"/>
                  </a:cubicBezTo>
                  <a:close/>
                  <a:moveTo>
                    <a:pt x="887" y="7674"/>
                  </a:moveTo>
                  <a:lnTo>
                    <a:pt x="887" y="7674"/>
                  </a:lnTo>
                  <a:cubicBezTo>
                    <a:pt x="849" y="7699"/>
                    <a:pt x="817" y="7724"/>
                    <a:pt x="786" y="7750"/>
                  </a:cubicBezTo>
                  <a:cubicBezTo>
                    <a:pt x="779" y="7731"/>
                    <a:pt x="779" y="7712"/>
                    <a:pt x="773" y="7693"/>
                  </a:cubicBezTo>
                  <a:cubicBezTo>
                    <a:pt x="805" y="7686"/>
                    <a:pt x="843" y="7680"/>
                    <a:pt x="887" y="7674"/>
                  </a:cubicBezTo>
                  <a:close/>
                  <a:moveTo>
                    <a:pt x="1457" y="7623"/>
                  </a:moveTo>
                  <a:lnTo>
                    <a:pt x="1457" y="7623"/>
                  </a:lnTo>
                  <a:cubicBezTo>
                    <a:pt x="1259" y="7722"/>
                    <a:pt x="1065" y="7801"/>
                    <a:pt x="978" y="7801"/>
                  </a:cubicBezTo>
                  <a:cubicBezTo>
                    <a:pt x="953" y="7801"/>
                    <a:pt x="937" y="7795"/>
                    <a:pt x="931" y="7781"/>
                  </a:cubicBezTo>
                  <a:cubicBezTo>
                    <a:pt x="919" y="7769"/>
                    <a:pt x="976" y="7718"/>
                    <a:pt x="1058" y="7648"/>
                  </a:cubicBezTo>
                  <a:cubicBezTo>
                    <a:pt x="1178" y="7636"/>
                    <a:pt x="1318" y="7629"/>
                    <a:pt x="1457" y="7623"/>
                  </a:cubicBezTo>
                  <a:close/>
                  <a:moveTo>
                    <a:pt x="19133" y="6819"/>
                  </a:moveTo>
                  <a:cubicBezTo>
                    <a:pt x="19121" y="7154"/>
                    <a:pt x="19095" y="7490"/>
                    <a:pt x="19064" y="7832"/>
                  </a:cubicBezTo>
                  <a:cubicBezTo>
                    <a:pt x="19038" y="7822"/>
                    <a:pt x="19008" y="7811"/>
                    <a:pt x="18973" y="7811"/>
                  </a:cubicBezTo>
                  <a:cubicBezTo>
                    <a:pt x="18966" y="7811"/>
                    <a:pt x="18958" y="7812"/>
                    <a:pt x="18950" y="7813"/>
                  </a:cubicBezTo>
                  <a:cubicBezTo>
                    <a:pt x="18893" y="7813"/>
                    <a:pt x="18842" y="7819"/>
                    <a:pt x="18791" y="7826"/>
                  </a:cubicBezTo>
                  <a:cubicBezTo>
                    <a:pt x="18924" y="7737"/>
                    <a:pt x="18931" y="7547"/>
                    <a:pt x="18836" y="7446"/>
                  </a:cubicBezTo>
                  <a:cubicBezTo>
                    <a:pt x="18893" y="7294"/>
                    <a:pt x="18956" y="7148"/>
                    <a:pt x="19013" y="7002"/>
                  </a:cubicBezTo>
                  <a:cubicBezTo>
                    <a:pt x="19038" y="6945"/>
                    <a:pt x="19064" y="6888"/>
                    <a:pt x="19095" y="6825"/>
                  </a:cubicBezTo>
                  <a:cubicBezTo>
                    <a:pt x="19108" y="6825"/>
                    <a:pt x="19121" y="6819"/>
                    <a:pt x="19133" y="6819"/>
                  </a:cubicBezTo>
                  <a:close/>
                  <a:moveTo>
                    <a:pt x="13045" y="6471"/>
                  </a:moveTo>
                  <a:lnTo>
                    <a:pt x="13045" y="6471"/>
                  </a:lnTo>
                  <a:cubicBezTo>
                    <a:pt x="13042" y="6471"/>
                    <a:pt x="13038" y="6473"/>
                    <a:pt x="13034" y="6477"/>
                  </a:cubicBezTo>
                  <a:cubicBezTo>
                    <a:pt x="12952" y="6502"/>
                    <a:pt x="12946" y="6584"/>
                    <a:pt x="12977" y="6641"/>
                  </a:cubicBezTo>
                  <a:cubicBezTo>
                    <a:pt x="11312" y="6914"/>
                    <a:pt x="9690" y="7363"/>
                    <a:pt x="8082" y="7889"/>
                  </a:cubicBezTo>
                  <a:cubicBezTo>
                    <a:pt x="8658" y="7636"/>
                    <a:pt x="9241" y="7408"/>
                    <a:pt x="9830" y="7211"/>
                  </a:cubicBezTo>
                  <a:cubicBezTo>
                    <a:pt x="10811" y="6983"/>
                    <a:pt x="11787" y="6736"/>
                    <a:pt x="12762" y="6489"/>
                  </a:cubicBezTo>
                  <a:cubicBezTo>
                    <a:pt x="12854" y="6483"/>
                    <a:pt x="12947" y="6477"/>
                    <a:pt x="13045" y="6471"/>
                  </a:cubicBezTo>
                  <a:close/>
                  <a:moveTo>
                    <a:pt x="18519" y="6996"/>
                  </a:moveTo>
                  <a:cubicBezTo>
                    <a:pt x="18513" y="7028"/>
                    <a:pt x="18506" y="7059"/>
                    <a:pt x="18500" y="7091"/>
                  </a:cubicBezTo>
                  <a:cubicBezTo>
                    <a:pt x="18481" y="7154"/>
                    <a:pt x="18456" y="7218"/>
                    <a:pt x="18443" y="7287"/>
                  </a:cubicBezTo>
                  <a:cubicBezTo>
                    <a:pt x="18430" y="7332"/>
                    <a:pt x="18418" y="7382"/>
                    <a:pt x="18411" y="7427"/>
                  </a:cubicBezTo>
                  <a:cubicBezTo>
                    <a:pt x="17354" y="7629"/>
                    <a:pt x="16283" y="7807"/>
                    <a:pt x="15219" y="7971"/>
                  </a:cubicBezTo>
                  <a:cubicBezTo>
                    <a:pt x="15219" y="7933"/>
                    <a:pt x="15226" y="7895"/>
                    <a:pt x="15232" y="7857"/>
                  </a:cubicBezTo>
                  <a:cubicBezTo>
                    <a:pt x="15688" y="7731"/>
                    <a:pt x="16163" y="7636"/>
                    <a:pt x="16581" y="7515"/>
                  </a:cubicBezTo>
                  <a:cubicBezTo>
                    <a:pt x="16739" y="7471"/>
                    <a:pt x="16898" y="7433"/>
                    <a:pt x="17056" y="7389"/>
                  </a:cubicBezTo>
                  <a:cubicBezTo>
                    <a:pt x="17544" y="7275"/>
                    <a:pt x="18031" y="7142"/>
                    <a:pt x="18519" y="6996"/>
                  </a:cubicBezTo>
                  <a:close/>
                  <a:moveTo>
                    <a:pt x="7911" y="7623"/>
                  </a:moveTo>
                  <a:cubicBezTo>
                    <a:pt x="7569" y="7775"/>
                    <a:pt x="7233" y="7933"/>
                    <a:pt x="6897" y="8098"/>
                  </a:cubicBezTo>
                  <a:cubicBezTo>
                    <a:pt x="6864" y="8083"/>
                    <a:pt x="6820" y="8077"/>
                    <a:pt x="6766" y="8077"/>
                  </a:cubicBezTo>
                  <a:cubicBezTo>
                    <a:pt x="6728" y="8077"/>
                    <a:pt x="6685" y="8080"/>
                    <a:pt x="6638" y="8085"/>
                  </a:cubicBezTo>
                  <a:cubicBezTo>
                    <a:pt x="6638" y="8009"/>
                    <a:pt x="6644" y="7933"/>
                    <a:pt x="6644" y="7851"/>
                  </a:cubicBezTo>
                  <a:cubicBezTo>
                    <a:pt x="7068" y="7781"/>
                    <a:pt x="7493" y="7705"/>
                    <a:pt x="7911" y="7623"/>
                  </a:cubicBezTo>
                  <a:close/>
                  <a:moveTo>
                    <a:pt x="1292" y="7826"/>
                  </a:moveTo>
                  <a:cubicBezTo>
                    <a:pt x="1153" y="7940"/>
                    <a:pt x="1014" y="8054"/>
                    <a:pt x="874" y="8174"/>
                  </a:cubicBezTo>
                  <a:cubicBezTo>
                    <a:pt x="868" y="8111"/>
                    <a:pt x="849" y="8047"/>
                    <a:pt x="836" y="7990"/>
                  </a:cubicBezTo>
                  <a:cubicBezTo>
                    <a:pt x="995" y="7940"/>
                    <a:pt x="1140" y="7889"/>
                    <a:pt x="1292" y="7826"/>
                  </a:cubicBezTo>
                  <a:close/>
                  <a:moveTo>
                    <a:pt x="6410" y="7895"/>
                  </a:moveTo>
                  <a:cubicBezTo>
                    <a:pt x="6410" y="7971"/>
                    <a:pt x="6410" y="8054"/>
                    <a:pt x="6403" y="8130"/>
                  </a:cubicBezTo>
                  <a:cubicBezTo>
                    <a:pt x="6334" y="8149"/>
                    <a:pt x="6258" y="8168"/>
                    <a:pt x="6175" y="8193"/>
                  </a:cubicBezTo>
                  <a:cubicBezTo>
                    <a:pt x="6182" y="8104"/>
                    <a:pt x="6188" y="8022"/>
                    <a:pt x="6188" y="7933"/>
                  </a:cubicBezTo>
                  <a:cubicBezTo>
                    <a:pt x="6264" y="7921"/>
                    <a:pt x="6340" y="7908"/>
                    <a:pt x="6410" y="7895"/>
                  </a:cubicBezTo>
                  <a:close/>
                  <a:moveTo>
                    <a:pt x="2382" y="7598"/>
                  </a:moveTo>
                  <a:lnTo>
                    <a:pt x="2382" y="7598"/>
                  </a:lnTo>
                  <a:cubicBezTo>
                    <a:pt x="2204" y="7686"/>
                    <a:pt x="2027" y="7781"/>
                    <a:pt x="1850" y="7870"/>
                  </a:cubicBezTo>
                  <a:cubicBezTo>
                    <a:pt x="1411" y="8079"/>
                    <a:pt x="1134" y="8224"/>
                    <a:pt x="1084" y="8224"/>
                  </a:cubicBezTo>
                  <a:cubicBezTo>
                    <a:pt x="1035" y="8224"/>
                    <a:pt x="1211" y="8081"/>
                    <a:pt x="1679" y="7718"/>
                  </a:cubicBezTo>
                  <a:cubicBezTo>
                    <a:pt x="1723" y="7680"/>
                    <a:pt x="1774" y="7648"/>
                    <a:pt x="1824" y="7610"/>
                  </a:cubicBezTo>
                  <a:cubicBezTo>
                    <a:pt x="2040" y="7610"/>
                    <a:pt x="2242" y="7604"/>
                    <a:pt x="2382" y="7598"/>
                  </a:cubicBezTo>
                  <a:close/>
                  <a:moveTo>
                    <a:pt x="19304" y="7674"/>
                  </a:moveTo>
                  <a:cubicBezTo>
                    <a:pt x="19311" y="7870"/>
                    <a:pt x="19317" y="8066"/>
                    <a:pt x="19317" y="8263"/>
                  </a:cubicBezTo>
                  <a:cubicBezTo>
                    <a:pt x="19273" y="8263"/>
                    <a:pt x="19228" y="8256"/>
                    <a:pt x="19184" y="8250"/>
                  </a:cubicBezTo>
                  <a:cubicBezTo>
                    <a:pt x="19235" y="8060"/>
                    <a:pt x="19273" y="7864"/>
                    <a:pt x="19304" y="7674"/>
                  </a:cubicBezTo>
                  <a:close/>
                  <a:moveTo>
                    <a:pt x="14478" y="8617"/>
                  </a:moveTo>
                  <a:cubicBezTo>
                    <a:pt x="14478" y="8636"/>
                    <a:pt x="14478" y="8655"/>
                    <a:pt x="14478" y="8674"/>
                  </a:cubicBezTo>
                  <a:cubicBezTo>
                    <a:pt x="14453" y="8681"/>
                    <a:pt x="14421" y="8687"/>
                    <a:pt x="14396" y="8700"/>
                  </a:cubicBezTo>
                  <a:cubicBezTo>
                    <a:pt x="14396" y="8681"/>
                    <a:pt x="14396" y="8655"/>
                    <a:pt x="14396" y="8636"/>
                  </a:cubicBezTo>
                  <a:cubicBezTo>
                    <a:pt x="14421" y="8630"/>
                    <a:pt x="14453" y="8624"/>
                    <a:pt x="14478" y="8617"/>
                  </a:cubicBezTo>
                  <a:close/>
                  <a:moveTo>
                    <a:pt x="13573" y="8111"/>
                  </a:moveTo>
                  <a:lnTo>
                    <a:pt x="13573" y="8111"/>
                  </a:lnTo>
                  <a:cubicBezTo>
                    <a:pt x="13503" y="8168"/>
                    <a:pt x="13440" y="8225"/>
                    <a:pt x="13376" y="8294"/>
                  </a:cubicBezTo>
                  <a:cubicBezTo>
                    <a:pt x="13376" y="8294"/>
                    <a:pt x="13370" y="8294"/>
                    <a:pt x="13370" y="8301"/>
                  </a:cubicBezTo>
                  <a:cubicBezTo>
                    <a:pt x="12471" y="8415"/>
                    <a:pt x="11571" y="8548"/>
                    <a:pt x="10678" y="8693"/>
                  </a:cubicBezTo>
                  <a:cubicBezTo>
                    <a:pt x="10526" y="8719"/>
                    <a:pt x="10381" y="8744"/>
                    <a:pt x="10229" y="8769"/>
                  </a:cubicBezTo>
                  <a:cubicBezTo>
                    <a:pt x="11343" y="8554"/>
                    <a:pt x="12458" y="8332"/>
                    <a:pt x="13573" y="8111"/>
                  </a:cubicBezTo>
                  <a:close/>
                  <a:moveTo>
                    <a:pt x="311" y="7838"/>
                  </a:moveTo>
                  <a:cubicBezTo>
                    <a:pt x="336" y="7851"/>
                    <a:pt x="368" y="7851"/>
                    <a:pt x="393" y="7851"/>
                  </a:cubicBezTo>
                  <a:cubicBezTo>
                    <a:pt x="374" y="8182"/>
                    <a:pt x="343" y="8514"/>
                    <a:pt x="293" y="8839"/>
                  </a:cubicBezTo>
                  <a:lnTo>
                    <a:pt x="293" y="8839"/>
                  </a:lnTo>
                  <a:cubicBezTo>
                    <a:pt x="296" y="8812"/>
                    <a:pt x="292" y="8783"/>
                    <a:pt x="298" y="8750"/>
                  </a:cubicBezTo>
                  <a:cubicBezTo>
                    <a:pt x="304" y="8567"/>
                    <a:pt x="285" y="8180"/>
                    <a:pt x="311" y="7838"/>
                  </a:cubicBezTo>
                  <a:close/>
                  <a:moveTo>
                    <a:pt x="2122" y="7933"/>
                  </a:moveTo>
                  <a:lnTo>
                    <a:pt x="2122" y="7933"/>
                  </a:lnTo>
                  <a:cubicBezTo>
                    <a:pt x="1685" y="8275"/>
                    <a:pt x="1273" y="8630"/>
                    <a:pt x="1064" y="8776"/>
                  </a:cubicBezTo>
                  <a:cubicBezTo>
                    <a:pt x="1039" y="8795"/>
                    <a:pt x="1026" y="8820"/>
                    <a:pt x="1026" y="8845"/>
                  </a:cubicBezTo>
                  <a:cubicBezTo>
                    <a:pt x="995" y="8864"/>
                    <a:pt x="963" y="8883"/>
                    <a:pt x="938" y="8902"/>
                  </a:cubicBezTo>
                  <a:cubicBezTo>
                    <a:pt x="931" y="8763"/>
                    <a:pt x="925" y="8624"/>
                    <a:pt x="912" y="8484"/>
                  </a:cubicBezTo>
                  <a:cubicBezTo>
                    <a:pt x="1318" y="8307"/>
                    <a:pt x="1723" y="8130"/>
                    <a:pt x="2122" y="7933"/>
                  </a:cubicBezTo>
                  <a:close/>
                  <a:moveTo>
                    <a:pt x="4814" y="8123"/>
                  </a:moveTo>
                  <a:cubicBezTo>
                    <a:pt x="4288" y="8345"/>
                    <a:pt x="3769" y="8586"/>
                    <a:pt x="3256" y="8795"/>
                  </a:cubicBezTo>
                  <a:cubicBezTo>
                    <a:pt x="3142" y="8839"/>
                    <a:pt x="3021" y="8883"/>
                    <a:pt x="2901" y="8928"/>
                  </a:cubicBezTo>
                  <a:cubicBezTo>
                    <a:pt x="3319" y="8674"/>
                    <a:pt x="3724" y="8415"/>
                    <a:pt x="4117" y="8218"/>
                  </a:cubicBezTo>
                  <a:cubicBezTo>
                    <a:pt x="4142" y="8206"/>
                    <a:pt x="4187" y="8187"/>
                    <a:pt x="4250" y="8155"/>
                  </a:cubicBezTo>
                  <a:cubicBezTo>
                    <a:pt x="4276" y="8171"/>
                    <a:pt x="4302" y="8182"/>
                    <a:pt x="4335" y="8182"/>
                  </a:cubicBezTo>
                  <a:cubicBezTo>
                    <a:pt x="4342" y="8182"/>
                    <a:pt x="4350" y="8181"/>
                    <a:pt x="4358" y="8180"/>
                  </a:cubicBezTo>
                  <a:cubicBezTo>
                    <a:pt x="4510" y="8161"/>
                    <a:pt x="4662" y="8142"/>
                    <a:pt x="4814" y="8123"/>
                  </a:cubicBezTo>
                  <a:close/>
                  <a:moveTo>
                    <a:pt x="13978" y="8744"/>
                  </a:moveTo>
                  <a:cubicBezTo>
                    <a:pt x="13978" y="8807"/>
                    <a:pt x="13978" y="8871"/>
                    <a:pt x="13984" y="8934"/>
                  </a:cubicBezTo>
                  <a:cubicBezTo>
                    <a:pt x="13953" y="8940"/>
                    <a:pt x="13921" y="8947"/>
                    <a:pt x="13889" y="8947"/>
                  </a:cubicBezTo>
                  <a:cubicBezTo>
                    <a:pt x="13889" y="8883"/>
                    <a:pt x="13889" y="8820"/>
                    <a:pt x="13889" y="8757"/>
                  </a:cubicBezTo>
                  <a:cubicBezTo>
                    <a:pt x="13921" y="8757"/>
                    <a:pt x="13946" y="8750"/>
                    <a:pt x="13978" y="8744"/>
                  </a:cubicBezTo>
                  <a:close/>
                  <a:moveTo>
                    <a:pt x="7752" y="8738"/>
                  </a:moveTo>
                  <a:lnTo>
                    <a:pt x="7752" y="8738"/>
                  </a:lnTo>
                  <a:cubicBezTo>
                    <a:pt x="7493" y="8814"/>
                    <a:pt x="7233" y="8896"/>
                    <a:pt x="6973" y="8978"/>
                  </a:cubicBezTo>
                  <a:cubicBezTo>
                    <a:pt x="6954" y="8985"/>
                    <a:pt x="6935" y="8991"/>
                    <a:pt x="6916" y="8991"/>
                  </a:cubicBezTo>
                  <a:cubicBezTo>
                    <a:pt x="6904" y="8953"/>
                    <a:pt x="6885" y="8928"/>
                    <a:pt x="6847" y="8909"/>
                  </a:cubicBezTo>
                  <a:cubicBezTo>
                    <a:pt x="6885" y="8896"/>
                    <a:pt x="6923" y="8883"/>
                    <a:pt x="6967" y="8864"/>
                  </a:cubicBezTo>
                  <a:cubicBezTo>
                    <a:pt x="7227" y="8826"/>
                    <a:pt x="7493" y="8782"/>
                    <a:pt x="7752" y="8738"/>
                  </a:cubicBezTo>
                  <a:close/>
                  <a:moveTo>
                    <a:pt x="5181" y="7262"/>
                  </a:moveTo>
                  <a:cubicBezTo>
                    <a:pt x="5175" y="7325"/>
                    <a:pt x="5168" y="7395"/>
                    <a:pt x="5168" y="7458"/>
                  </a:cubicBezTo>
                  <a:cubicBezTo>
                    <a:pt x="5086" y="7496"/>
                    <a:pt x="5004" y="7534"/>
                    <a:pt x="4921" y="7572"/>
                  </a:cubicBezTo>
                  <a:cubicBezTo>
                    <a:pt x="4890" y="7585"/>
                    <a:pt x="4858" y="7604"/>
                    <a:pt x="4826" y="7617"/>
                  </a:cubicBezTo>
                  <a:cubicBezTo>
                    <a:pt x="4516" y="7762"/>
                    <a:pt x="4250" y="7889"/>
                    <a:pt x="4130" y="7940"/>
                  </a:cubicBezTo>
                  <a:cubicBezTo>
                    <a:pt x="3199" y="8326"/>
                    <a:pt x="2236" y="8725"/>
                    <a:pt x="1261" y="9004"/>
                  </a:cubicBezTo>
                  <a:cubicBezTo>
                    <a:pt x="1102" y="9048"/>
                    <a:pt x="1001" y="9073"/>
                    <a:pt x="938" y="9092"/>
                  </a:cubicBezTo>
                  <a:cubicBezTo>
                    <a:pt x="938" y="9086"/>
                    <a:pt x="938" y="9073"/>
                    <a:pt x="938" y="9067"/>
                  </a:cubicBezTo>
                  <a:cubicBezTo>
                    <a:pt x="1039" y="9023"/>
                    <a:pt x="1229" y="8940"/>
                    <a:pt x="1413" y="8839"/>
                  </a:cubicBezTo>
                  <a:cubicBezTo>
                    <a:pt x="1444" y="8820"/>
                    <a:pt x="1470" y="8801"/>
                    <a:pt x="1501" y="8788"/>
                  </a:cubicBezTo>
                  <a:cubicBezTo>
                    <a:pt x="2521" y="8332"/>
                    <a:pt x="3528" y="7851"/>
                    <a:pt x="4522" y="7338"/>
                  </a:cubicBezTo>
                  <a:cubicBezTo>
                    <a:pt x="4649" y="7325"/>
                    <a:pt x="4782" y="7306"/>
                    <a:pt x="4915" y="7294"/>
                  </a:cubicBezTo>
                  <a:cubicBezTo>
                    <a:pt x="5004" y="7281"/>
                    <a:pt x="5092" y="7275"/>
                    <a:pt x="5181" y="7262"/>
                  </a:cubicBezTo>
                  <a:close/>
                  <a:moveTo>
                    <a:pt x="5118" y="8288"/>
                  </a:moveTo>
                  <a:lnTo>
                    <a:pt x="5118" y="8288"/>
                  </a:lnTo>
                  <a:cubicBezTo>
                    <a:pt x="5111" y="8383"/>
                    <a:pt x="5111" y="8478"/>
                    <a:pt x="5105" y="8573"/>
                  </a:cubicBezTo>
                  <a:lnTo>
                    <a:pt x="5099" y="8573"/>
                  </a:lnTo>
                  <a:cubicBezTo>
                    <a:pt x="4345" y="8782"/>
                    <a:pt x="3591" y="8997"/>
                    <a:pt x="2844" y="9232"/>
                  </a:cubicBezTo>
                  <a:cubicBezTo>
                    <a:pt x="3395" y="8997"/>
                    <a:pt x="3940" y="8763"/>
                    <a:pt x="4491" y="8541"/>
                  </a:cubicBezTo>
                  <a:lnTo>
                    <a:pt x="5118" y="8288"/>
                  </a:lnTo>
                  <a:close/>
                  <a:moveTo>
                    <a:pt x="13687" y="8795"/>
                  </a:moveTo>
                  <a:lnTo>
                    <a:pt x="13687" y="8795"/>
                  </a:lnTo>
                  <a:cubicBezTo>
                    <a:pt x="13680" y="8858"/>
                    <a:pt x="13680" y="8915"/>
                    <a:pt x="13680" y="8978"/>
                  </a:cubicBezTo>
                  <a:cubicBezTo>
                    <a:pt x="12528" y="9137"/>
                    <a:pt x="11369" y="9282"/>
                    <a:pt x="10216" y="9422"/>
                  </a:cubicBezTo>
                  <a:cubicBezTo>
                    <a:pt x="11369" y="9213"/>
                    <a:pt x="12528" y="9004"/>
                    <a:pt x="13687" y="8795"/>
                  </a:cubicBezTo>
                  <a:close/>
                  <a:moveTo>
                    <a:pt x="5086" y="8877"/>
                  </a:moveTo>
                  <a:lnTo>
                    <a:pt x="5086" y="8877"/>
                  </a:lnTo>
                  <a:cubicBezTo>
                    <a:pt x="5080" y="8978"/>
                    <a:pt x="5073" y="9080"/>
                    <a:pt x="5073" y="9181"/>
                  </a:cubicBezTo>
                  <a:cubicBezTo>
                    <a:pt x="4598" y="9308"/>
                    <a:pt x="4136" y="9453"/>
                    <a:pt x="4003" y="9485"/>
                  </a:cubicBezTo>
                  <a:cubicBezTo>
                    <a:pt x="3598" y="9567"/>
                    <a:pt x="3142" y="9624"/>
                    <a:pt x="2705" y="9713"/>
                  </a:cubicBezTo>
                  <a:cubicBezTo>
                    <a:pt x="2806" y="9675"/>
                    <a:pt x="2888" y="9643"/>
                    <a:pt x="2926" y="9631"/>
                  </a:cubicBezTo>
                  <a:cubicBezTo>
                    <a:pt x="3642" y="9352"/>
                    <a:pt x="4358" y="9105"/>
                    <a:pt x="5086" y="8877"/>
                  </a:cubicBezTo>
                  <a:close/>
                  <a:moveTo>
                    <a:pt x="2806" y="8668"/>
                  </a:moveTo>
                  <a:lnTo>
                    <a:pt x="2806" y="8668"/>
                  </a:lnTo>
                  <a:cubicBezTo>
                    <a:pt x="2166" y="9010"/>
                    <a:pt x="1527" y="9358"/>
                    <a:pt x="900" y="9719"/>
                  </a:cubicBezTo>
                  <a:cubicBezTo>
                    <a:pt x="900" y="9675"/>
                    <a:pt x="900" y="9624"/>
                    <a:pt x="900" y="9574"/>
                  </a:cubicBezTo>
                  <a:cubicBezTo>
                    <a:pt x="912" y="9485"/>
                    <a:pt x="912" y="9403"/>
                    <a:pt x="919" y="9320"/>
                  </a:cubicBezTo>
                  <a:cubicBezTo>
                    <a:pt x="1552" y="9111"/>
                    <a:pt x="2185" y="8902"/>
                    <a:pt x="2806" y="8668"/>
                  </a:cubicBezTo>
                  <a:close/>
                  <a:moveTo>
                    <a:pt x="450" y="9713"/>
                  </a:moveTo>
                  <a:cubicBezTo>
                    <a:pt x="456" y="9814"/>
                    <a:pt x="456" y="9909"/>
                    <a:pt x="456" y="10004"/>
                  </a:cubicBezTo>
                  <a:cubicBezTo>
                    <a:pt x="437" y="10017"/>
                    <a:pt x="412" y="10023"/>
                    <a:pt x="393" y="10036"/>
                  </a:cubicBezTo>
                  <a:cubicBezTo>
                    <a:pt x="412" y="9928"/>
                    <a:pt x="437" y="9821"/>
                    <a:pt x="450" y="9713"/>
                  </a:cubicBezTo>
                  <a:close/>
                  <a:moveTo>
                    <a:pt x="5048" y="9561"/>
                  </a:moveTo>
                  <a:cubicBezTo>
                    <a:pt x="5048" y="9599"/>
                    <a:pt x="5048" y="9643"/>
                    <a:pt x="5042" y="9681"/>
                  </a:cubicBezTo>
                  <a:cubicBezTo>
                    <a:pt x="5016" y="9694"/>
                    <a:pt x="4985" y="9707"/>
                    <a:pt x="4959" y="9713"/>
                  </a:cubicBezTo>
                  <a:cubicBezTo>
                    <a:pt x="4896" y="9738"/>
                    <a:pt x="4864" y="9783"/>
                    <a:pt x="4845" y="9827"/>
                  </a:cubicBezTo>
                  <a:cubicBezTo>
                    <a:pt x="4484" y="9897"/>
                    <a:pt x="4123" y="9966"/>
                    <a:pt x="3756" y="10036"/>
                  </a:cubicBezTo>
                  <a:cubicBezTo>
                    <a:pt x="3748" y="10033"/>
                    <a:pt x="3739" y="10032"/>
                    <a:pt x="3729" y="10032"/>
                  </a:cubicBezTo>
                  <a:cubicBezTo>
                    <a:pt x="3716" y="10032"/>
                    <a:pt x="3701" y="10035"/>
                    <a:pt x="3686" y="10042"/>
                  </a:cubicBezTo>
                  <a:cubicBezTo>
                    <a:pt x="3674" y="10049"/>
                    <a:pt x="3661" y="10049"/>
                    <a:pt x="3648" y="10055"/>
                  </a:cubicBezTo>
                  <a:cubicBezTo>
                    <a:pt x="3629" y="10061"/>
                    <a:pt x="3604" y="10068"/>
                    <a:pt x="3585" y="10068"/>
                  </a:cubicBezTo>
                  <a:cubicBezTo>
                    <a:pt x="3452" y="10074"/>
                    <a:pt x="3325" y="10074"/>
                    <a:pt x="3186" y="10080"/>
                  </a:cubicBezTo>
                  <a:cubicBezTo>
                    <a:pt x="3756" y="9903"/>
                    <a:pt x="4332" y="9738"/>
                    <a:pt x="4909" y="9593"/>
                  </a:cubicBezTo>
                  <a:cubicBezTo>
                    <a:pt x="4934" y="9586"/>
                    <a:pt x="4985" y="9574"/>
                    <a:pt x="5048" y="9561"/>
                  </a:cubicBezTo>
                  <a:close/>
                  <a:moveTo>
                    <a:pt x="14459" y="9675"/>
                  </a:moveTo>
                  <a:cubicBezTo>
                    <a:pt x="14453" y="9840"/>
                    <a:pt x="14453" y="10004"/>
                    <a:pt x="14447" y="10169"/>
                  </a:cubicBezTo>
                  <a:cubicBezTo>
                    <a:pt x="14440" y="10004"/>
                    <a:pt x="14434" y="9846"/>
                    <a:pt x="14428" y="9681"/>
                  </a:cubicBezTo>
                  <a:lnTo>
                    <a:pt x="14459" y="9675"/>
                  </a:lnTo>
                  <a:close/>
                  <a:moveTo>
                    <a:pt x="1957" y="9757"/>
                  </a:moveTo>
                  <a:lnTo>
                    <a:pt x="1957" y="9757"/>
                  </a:lnTo>
                  <a:cubicBezTo>
                    <a:pt x="1710" y="9859"/>
                    <a:pt x="1457" y="9966"/>
                    <a:pt x="1204" y="10080"/>
                  </a:cubicBezTo>
                  <a:cubicBezTo>
                    <a:pt x="1087" y="10129"/>
                    <a:pt x="1131" y="10315"/>
                    <a:pt x="1249" y="10315"/>
                  </a:cubicBezTo>
                  <a:cubicBezTo>
                    <a:pt x="1253" y="10315"/>
                    <a:pt x="1257" y="10315"/>
                    <a:pt x="1261" y="10315"/>
                  </a:cubicBezTo>
                  <a:lnTo>
                    <a:pt x="1261" y="10315"/>
                  </a:lnTo>
                  <a:cubicBezTo>
                    <a:pt x="1045" y="10378"/>
                    <a:pt x="849" y="10454"/>
                    <a:pt x="659" y="10555"/>
                  </a:cubicBezTo>
                  <a:cubicBezTo>
                    <a:pt x="665" y="10549"/>
                    <a:pt x="672" y="10536"/>
                    <a:pt x="678" y="10524"/>
                  </a:cubicBezTo>
                  <a:cubicBezTo>
                    <a:pt x="716" y="10403"/>
                    <a:pt x="754" y="10289"/>
                    <a:pt x="786" y="10175"/>
                  </a:cubicBezTo>
                  <a:cubicBezTo>
                    <a:pt x="796" y="10178"/>
                    <a:pt x="806" y="10180"/>
                    <a:pt x="817" y="10180"/>
                  </a:cubicBezTo>
                  <a:cubicBezTo>
                    <a:pt x="855" y="10180"/>
                    <a:pt x="895" y="10161"/>
                    <a:pt x="900" y="10112"/>
                  </a:cubicBezTo>
                  <a:cubicBezTo>
                    <a:pt x="1254" y="9992"/>
                    <a:pt x="1603" y="9871"/>
                    <a:pt x="1957" y="9757"/>
                  </a:cubicBezTo>
                  <a:close/>
                  <a:moveTo>
                    <a:pt x="14003" y="9738"/>
                  </a:moveTo>
                  <a:cubicBezTo>
                    <a:pt x="14029" y="10448"/>
                    <a:pt x="14067" y="11157"/>
                    <a:pt x="14111" y="11866"/>
                  </a:cubicBezTo>
                  <a:cubicBezTo>
                    <a:pt x="14111" y="11930"/>
                    <a:pt x="14111" y="11993"/>
                    <a:pt x="14111" y="12050"/>
                  </a:cubicBezTo>
                  <a:cubicBezTo>
                    <a:pt x="14117" y="12639"/>
                    <a:pt x="14130" y="13234"/>
                    <a:pt x="14143" y="13823"/>
                  </a:cubicBezTo>
                  <a:cubicBezTo>
                    <a:pt x="14073" y="13836"/>
                    <a:pt x="13997" y="13842"/>
                    <a:pt x="13927" y="13849"/>
                  </a:cubicBezTo>
                  <a:cubicBezTo>
                    <a:pt x="13915" y="13260"/>
                    <a:pt x="13902" y="12664"/>
                    <a:pt x="13889" y="12069"/>
                  </a:cubicBezTo>
                  <a:cubicBezTo>
                    <a:pt x="13883" y="11296"/>
                    <a:pt x="13883" y="10524"/>
                    <a:pt x="13883" y="9751"/>
                  </a:cubicBezTo>
                  <a:cubicBezTo>
                    <a:pt x="13921" y="9745"/>
                    <a:pt x="13965" y="9745"/>
                    <a:pt x="14003" y="9738"/>
                  </a:cubicBezTo>
                  <a:close/>
                  <a:moveTo>
                    <a:pt x="18145" y="14495"/>
                  </a:moveTo>
                  <a:cubicBezTo>
                    <a:pt x="18145" y="14501"/>
                    <a:pt x="18139" y="14507"/>
                    <a:pt x="18139" y="14520"/>
                  </a:cubicBezTo>
                  <a:cubicBezTo>
                    <a:pt x="18076" y="14539"/>
                    <a:pt x="18006" y="14564"/>
                    <a:pt x="17930" y="14583"/>
                  </a:cubicBezTo>
                  <a:cubicBezTo>
                    <a:pt x="18000" y="14552"/>
                    <a:pt x="18076" y="14526"/>
                    <a:pt x="18145" y="14495"/>
                  </a:cubicBezTo>
                  <a:close/>
                  <a:moveTo>
                    <a:pt x="13674" y="9783"/>
                  </a:moveTo>
                  <a:lnTo>
                    <a:pt x="13674" y="9783"/>
                  </a:lnTo>
                  <a:cubicBezTo>
                    <a:pt x="13668" y="10625"/>
                    <a:pt x="13661" y="11474"/>
                    <a:pt x="13661" y="12316"/>
                  </a:cubicBezTo>
                  <a:cubicBezTo>
                    <a:pt x="13661" y="12842"/>
                    <a:pt x="13655" y="13361"/>
                    <a:pt x="13655" y="13887"/>
                  </a:cubicBezTo>
                  <a:cubicBezTo>
                    <a:pt x="13110" y="13950"/>
                    <a:pt x="12566" y="14020"/>
                    <a:pt x="12015" y="14089"/>
                  </a:cubicBezTo>
                  <a:cubicBezTo>
                    <a:pt x="12015" y="14028"/>
                    <a:pt x="11980" y="13966"/>
                    <a:pt x="11910" y="13966"/>
                  </a:cubicBezTo>
                  <a:cubicBezTo>
                    <a:pt x="11901" y="13966"/>
                    <a:pt x="11892" y="13967"/>
                    <a:pt x="11882" y="13969"/>
                  </a:cubicBezTo>
                  <a:cubicBezTo>
                    <a:pt x="11172" y="14077"/>
                    <a:pt x="10463" y="14216"/>
                    <a:pt x="9766" y="14362"/>
                  </a:cubicBezTo>
                  <a:cubicBezTo>
                    <a:pt x="9538" y="14393"/>
                    <a:pt x="9317" y="14419"/>
                    <a:pt x="9089" y="14450"/>
                  </a:cubicBezTo>
                  <a:cubicBezTo>
                    <a:pt x="9118" y="14410"/>
                    <a:pt x="9093" y="14347"/>
                    <a:pt x="9045" y="14347"/>
                  </a:cubicBezTo>
                  <a:cubicBezTo>
                    <a:pt x="9041" y="14347"/>
                    <a:pt x="9036" y="14348"/>
                    <a:pt x="9032" y="14349"/>
                  </a:cubicBezTo>
                  <a:cubicBezTo>
                    <a:pt x="8405" y="14444"/>
                    <a:pt x="7778" y="14558"/>
                    <a:pt x="7151" y="14685"/>
                  </a:cubicBezTo>
                  <a:cubicBezTo>
                    <a:pt x="6942" y="14710"/>
                    <a:pt x="6733" y="14735"/>
                    <a:pt x="6524" y="14767"/>
                  </a:cubicBezTo>
                  <a:cubicBezTo>
                    <a:pt x="6530" y="13380"/>
                    <a:pt x="6549" y="11993"/>
                    <a:pt x="6574" y="10606"/>
                  </a:cubicBezTo>
                  <a:cubicBezTo>
                    <a:pt x="7632" y="10498"/>
                    <a:pt x="8690" y="10391"/>
                    <a:pt x="9747" y="10270"/>
                  </a:cubicBezTo>
                  <a:cubicBezTo>
                    <a:pt x="11058" y="10118"/>
                    <a:pt x="12363" y="9954"/>
                    <a:pt x="13674" y="9783"/>
                  </a:cubicBezTo>
                  <a:close/>
                  <a:moveTo>
                    <a:pt x="6327" y="10631"/>
                  </a:moveTo>
                  <a:lnTo>
                    <a:pt x="6327" y="10631"/>
                  </a:lnTo>
                  <a:cubicBezTo>
                    <a:pt x="6283" y="12025"/>
                    <a:pt x="6232" y="13412"/>
                    <a:pt x="6182" y="14805"/>
                  </a:cubicBezTo>
                  <a:cubicBezTo>
                    <a:pt x="6099" y="14818"/>
                    <a:pt x="6011" y="14824"/>
                    <a:pt x="5928" y="14837"/>
                  </a:cubicBezTo>
                  <a:cubicBezTo>
                    <a:pt x="5954" y="13443"/>
                    <a:pt x="6004" y="12050"/>
                    <a:pt x="6061" y="10657"/>
                  </a:cubicBezTo>
                  <a:cubicBezTo>
                    <a:pt x="6150" y="10650"/>
                    <a:pt x="6239" y="10638"/>
                    <a:pt x="6327" y="10631"/>
                  </a:cubicBezTo>
                  <a:close/>
                  <a:moveTo>
                    <a:pt x="16473" y="14526"/>
                  </a:moveTo>
                  <a:lnTo>
                    <a:pt x="16473" y="14526"/>
                  </a:lnTo>
                  <a:cubicBezTo>
                    <a:pt x="16290" y="14583"/>
                    <a:pt x="16119" y="14647"/>
                    <a:pt x="15954" y="14691"/>
                  </a:cubicBezTo>
                  <a:cubicBezTo>
                    <a:pt x="15701" y="14761"/>
                    <a:pt x="15447" y="14837"/>
                    <a:pt x="15194" y="14913"/>
                  </a:cubicBezTo>
                  <a:cubicBezTo>
                    <a:pt x="15194" y="14811"/>
                    <a:pt x="15194" y="14716"/>
                    <a:pt x="15194" y="14615"/>
                  </a:cubicBezTo>
                  <a:cubicBezTo>
                    <a:pt x="15593" y="14577"/>
                    <a:pt x="16030" y="14558"/>
                    <a:pt x="16473" y="14526"/>
                  </a:cubicBezTo>
                  <a:close/>
                  <a:moveTo>
                    <a:pt x="5251" y="10733"/>
                  </a:moveTo>
                  <a:cubicBezTo>
                    <a:pt x="5187" y="12132"/>
                    <a:pt x="5143" y="13538"/>
                    <a:pt x="5118" y="14938"/>
                  </a:cubicBezTo>
                  <a:cubicBezTo>
                    <a:pt x="5080" y="14944"/>
                    <a:pt x="5048" y="14944"/>
                    <a:pt x="5016" y="14951"/>
                  </a:cubicBezTo>
                  <a:cubicBezTo>
                    <a:pt x="4991" y="14951"/>
                    <a:pt x="4972" y="14957"/>
                    <a:pt x="4953" y="14957"/>
                  </a:cubicBezTo>
                  <a:cubicBezTo>
                    <a:pt x="5048" y="13551"/>
                    <a:pt x="5137" y="12145"/>
                    <a:pt x="5238" y="10733"/>
                  </a:cubicBezTo>
                  <a:close/>
                  <a:moveTo>
                    <a:pt x="16201" y="14837"/>
                  </a:moveTo>
                  <a:lnTo>
                    <a:pt x="16201" y="14837"/>
                  </a:lnTo>
                  <a:cubicBezTo>
                    <a:pt x="15878" y="14963"/>
                    <a:pt x="15561" y="15096"/>
                    <a:pt x="15245" y="15242"/>
                  </a:cubicBezTo>
                  <a:cubicBezTo>
                    <a:pt x="15226" y="15248"/>
                    <a:pt x="15213" y="15248"/>
                    <a:pt x="15194" y="15255"/>
                  </a:cubicBezTo>
                  <a:cubicBezTo>
                    <a:pt x="15194" y="15210"/>
                    <a:pt x="15194" y="15172"/>
                    <a:pt x="15194" y="15128"/>
                  </a:cubicBezTo>
                  <a:cubicBezTo>
                    <a:pt x="15530" y="15033"/>
                    <a:pt x="15865" y="14932"/>
                    <a:pt x="16201" y="14837"/>
                  </a:cubicBezTo>
                  <a:close/>
                  <a:moveTo>
                    <a:pt x="14168" y="14742"/>
                  </a:moveTo>
                  <a:cubicBezTo>
                    <a:pt x="14174" y="14900"/>
                    <a:pt x="14181" y="15065"/>
                    <a:pt x="14181" y="15223"/>
                  </a:cubicBezTo>
                  <a:cubicBezTo>
                    <a:pt x="14111" y="15248"/>
                    <a:pt x="14041" y="15267"/>
                    <a:pt x="13965" y="15293"/>
                  </a:cubicBezTo>
                  <a:cubicBezTo>
                    <a:pt x="13959" y="15115"/>
                    <a:pt x="13959" y="14944"/>
                    <a:pt x="13953" y="14767"/>
                  </a:cubicBezTo>
                  <a:cubicBezTo>
                    <a:pt x="14022" y="14761"/>
                    <a:pt x="14092" y="14748"/>
                    <a:pt x="14168" y="14742"/>
                  </a:cubicBezTo>
                  <a:close/>
                  <a:moveTo>
                    <a:pt x="14193" y="15438"/>
                  </a:moveTo>
                  <a:cubicBezTo>
                    <a:pt x="14193" y="15470"/>
                    <a:pt x="14193" y="15495"/>
                    <a:pt x="14193" y="15527"/>
                  </a:cubicBezTo>
                  <a:cubicBezTo>
                    <a:pt x="14124" y="15546"/>
                    <a:pt x="14048" y="15559"/>
                    <a:pt x="13978" y="15578"/>
                  </a:cubicBezTo>
                  <a:cubicBezTo>
                    <a:pt x="13978" y="15552"/>
                    <a:pt x="13978" y="15533"/>
                    <a:pt x="13978" y="15508"/>
                  </a:cubicBezTo>
                  <a:cubicBezTo>
                    <a:pt x="14048" y="15483"/>
                    <a:pt x="14117" y="15464"/>
                    <a:pt x="14193" y="15438"/>
                  </a:cubicBezTo>
                  <a:close/>
                  <a:moveTo>
                    <a:pt x="18095" y="14729"/>
                  </a:moveTo>
                  <a:lnTo>
                    <a:pt x="18095" y="14729"/>
                  </a:lnTo>
                  <a:cubicBezTo>
                    <a:pt x="18088" y="14773"/>
                    <a:pt x="18076" y="14818"/>
                    <a:pt x="18069" y="14862"/>
                  </a:cubicBezTo>
                  <a:cubicBezTo>
                    <a:pt x="17373" y="15071"/>
                    <a:pt x="16689" y="15305"/>
                    <a:pt x="16005" y="15565"/>
                  </a:cubicBezTo>
                  <a:cubicBezTo>
                    <a:pt x="15726" y="15622"/>
                    <a:pt x="15504" y="15666"/>
                    <a:pt x="15409" y="15685"/>
                  </a:cubicBezTo>
                  <a:cubicBezTo>
                    <a:pt x="15333" y="15698"/>
                    <a:pt x="15264" y="15717"/>
                    <a:pt x="15200" y="15730"/>
                  </a:cubicBezTo>
                  <a:cubicBezTo>
                    <a:pt x="15200" y="15673"/>
                    <a:pt x="15200" y="15622"/>
                    <a:pt x="15200" y="15565"/>
                  </a:cubicBezTo>
                  <a:cubicBezTo>
                    <a:pt x="15523" y="15470"/>
                    <a:pt x="15840" y="15375"/>
                    <a:pt x="16157" y="15267"/>
                  </a:cubicBezTo>
                  <a:cubicBezTo>
                    <a:pt x="16809" y="15103"/>
                    <a:pt x="17449" y="14919"/>
                    <a:pt x="18095" y="14729"/>
                  </a:cubicBezTo>
                  <a:close/>
                  <a:moveTo>
                    <a:pt x="6150" y="15730"/>
                  </a:moveTo>
                  <a:cubicBezTo>
                    <a:pt x="6150" y="15730"/>
                    <a:pt x="6150" y="15736"/>
                    <a:pt x="6150" y="15736"/>
                  </a:cubicBezTo>
                  <a:cubicBezTo>
                    <a:pt x="6068" y="15761"/>
                    <a:pt x="5992" y="15787"/>
                    <a:pt x="5909" y="15818"/>
                  </a:cubicBezTo>
                  <a:cubicBezTo>
                    <a:pt x="5909" y="15799"/>
                    <a:pt x="5909" y="15780"/>
                    <a:pt x="5909" y="15755"/>
                  </a:cubicBezTo>
                  <a:cubicBezTo>
                    <a:pt x="5992" y="15749"/>
                    <a:pt x="6068" y="15736"/>
                    <a:pt x="6150" y="15730"/>
                  </a:cubicBezTo>
                  <a:close/>
                  <a:moveTo>
                    <a:pt x="18012" y="15198"/>
                  </a:moveTo>
                  <a:cubicBezTo>
                    <a:pt x="18000" y="15274"/>
                    <a:pt x="17987" y="15356"/>
                    <a:pt x="17981" y="15432"/>
                  </a:cubicBezTo>
                  <a:cubicBezTo>
                    <a:pt x="17309" y="15533"/>
                    <a:pt x="16651" y="15673"/>
                    <a:pt x="16011" y="15856"/>
                  </a:cubicBezTo>
                  <a:cubicBezTo>
                    <a:pt x="16410" y="15736"/>
                    <a:pt x="17094" y="15559"/>
                    <a:pt x="17594" y="15343"/>
                  </a:cubicBezTo>
                  <a:cubicBezTo>
                    <a:pt x="17734" y="15299"/>
                    <a:pt x="17873" y="15248"/>
                    <a:pt x="18012" y="15198"/>
                  </a:cubicBezTo>
                  <a:close/>
                  <a:moveTo>
                    <a:pt x="17936" y="15875"/>
                  </a:moveTo>
                  <a:cubicBezTo>
                    <a:pt x="17936" y="15888"/>
                    <a:pt x="17936" y="15894"/>
                    <a:pt x="17936" y="15907"/>
                  </a:cubicBezTo>
                  <a:cubicBezTo>
                    <a:pt x="17892" y="15913"/>
                    <a:pt x="17854" y="15926"/>
                    <a:pt x="17810" y="15932"/>
                  </a:cubicBezTo>
                  <a:cubicBezTo>
                    <a:pt x="17854" y="15913"/>
                    <a:pt x="17898" y="15894"/>
                    <a:pt x="17936" y="15875"/>
                  </a:cubicBezTo>
                  <a:close/>
                  <a:moveTo>
                    <a:pt x="13655" y="15609"/>
                  </a:moveTo>
                  <a:cubicBezTo>
                    <a:pt x="13655" y="15647"/>
                    <a:pt x="13655" y="15692"/>
                    <a:pt x="13655" y="15736"/>
                  </a:cubicBezTo>
                  <a:cubicBezTo>
                    <a:pt x="13402" y="15793"/>
                    <a:pt x="13142" y="15844"/>
                    <a:pt x="12882" y="15888"/>
                  </a:cubicBezTo>
                  <a:cubicBezTo>
                    <a:pt x="12491" y="15956"/>
                    <a:pt x="12306" y="15983"/>
                    <a:pt x="12258" y="15983"/>
                  </a:cubicBezTo>
                  <a:cubicBezTo>
                    <a:pt x="12112" y="15983"/>
                    <a:pt x="13199" y="15738"/>
                    <a:pt x="13655" y="15609"/>
                  </a:cubicBezTo>
                  <a:close/>
                  <a:moveTo>
                    <a:pt x="5099" y="15888"/>
                  </a:moveTo>
                  <a:cubicBezTo>
                    <a:pt x="5099" y="15913"/>
                    <a:pt x="5099" y="15932"/>
                    <a:pt x="5099" y="15958"/>
                  </a:cubicBezTo>
                  <a:cubicBezTo>
                    <a:pt x="4972" y="15977"/>
                    <a:pt x="4845" y="15996"/>
                    <a:pt x="4712" y="16021"/>
                  </a:cubicBezTo>
                  <a:cubicBezTo>
                    <a:pt x="4845" y="15977"/>
                    <a:pt x="4972" y="15932"/>
                    <a:pt x="5099" y="15888"/>
                  </a:cubicBezTo>
                  <a:close/>
                  <a:moveTo>
                    <a:pt x="10064" y="15527"/>
                  </a:moveTo>
                  <a:lnTo>
                    <a:pt x="10064" y="15527"/>
                  </a:lnTo>
                  <a:cubicBezTo>
                    <a:pt x="9728" y="15622"/>
                    <a:pt x="9399" y="15717"/>
                    <a:pt x="9070" y="15806"/>
                  </a:cubicBezTo>
                  <a:cubicBezTo>
                    <a:pt x="8538" y="15920"/>
                    <a:pt x="8012" y="16027"/>
                    <a:pt x="7486" y="16129"/>
                  </a:cubicBezTo>
                  <a:cubicBezTo>
                    <a:pt x="8335" y="15894"/>
                    <a:pt x="9196" y="15692"/>
                    <a:pt x="10064" y="15527"/>
                  </a:cubicBezTo>
                  <a:close/>
                  <a:moveTo>
                    <a:pt x="6137" y="16091"/>
                  </a:moveTo>
                  <a:cubicBezTo>
                    <a:pt x="6137" y="16116"/>
                    <a:pt x="6137" y="16141"/>
                    <a:pt x="6131" y="16167"/>
                  </a:cubicBezTo>
                  <a:cubicBezTo>
                    <a:pt x="6074" y="16192"/>
                    <a:pt x="6011" y="16211"/>
                    <a:pt x="5947" y="16236"/>
                  </a:cubicBezTo>
                  <a:cubicBezTo>
                    <a:pt x="5935" y="16217"/>
                    <a:pt x="5922" y="16205"/>
                    <a:pt x="5903" y="16186"/>
                  </a:cubicBezTo>
                  <a:cubicBezTo>
                    <a:pt x="5903" y="16173"/>
                    <a:pt x="5903" y="16167"/>
                    <a:pt x="5903" y="16154"/>
                  </a:cubicBezTo>
                  <a:cubicBezTo>
                    <a:pt x="5941" y="16141"/>
                    <a:pt x="5979" y="16122"/>
                    <a:pt x="6017" y="16110"/>
                  </a:cubicBezTo>
                  <a:cubicBezTo>
                    <a:pt x="6055" y="16103"/>
                    <a:pt x="6093" y="16097"/>
                    <a:pt x="6137" y="16091"/>
                  </a:cubicBezTo>
                  <a:close/>
                  <a:moveTo>
                    <a:pt x="18449" y="16211"/>
                  </a:moveTo>
                  <a:cubicBezTo>
                    <a:pt x="18449" y="16255"/>
                    <a:pt x="18449" y="16293"/>
                    <a:pt x="18449" y="16338"/>
                  </a:cubicBezTo>
                  <a:cubicBezTo>
                    <a:pt x="18443" y="16331"/>
                    <a:pt x="18443" y="16331"/>
                    <a:pt x="18443" y="16325"/>
                  </a:cubicBezTo>
                  <a:cubicBezTo>
                    <a:pt x="18443" y="16287"/>
                    <a:pt x="18443" y="16249"/>
                    <a:pt x="18449" y="16211"/>
                  </a:cubicBezTo>
                  <a:close/>
                  <a:moveTo>
                    <a:pt x="17917" y="16300"/>
                  </a:moveTo>
                  <a:cubicBezTo>
                    <a:pt x="17917" y="16312"/>
                    <a:pt x="17917" y="16319"/>
                    <a:pt x="17917" y="16331"/>
                  </a:cubicBezTo>
                  <a:cubicBezTo>
                    <a:pt x="17854" y="16344"/>
                    <a:pt x="17791" y="16350"/>
                    <a:pt x="17721" y="16363"/>
                  </a:cubicBezTo>
                  <a:cubicBezTo>
                    <a:pt x="17791" y="16344"/>
                    <a:pt x="17854" y="16319"/>
                    <a:pt x="17917" y="16300"/>
                  </a:cubicBezTo>
                  <a:close/>
                  <a:moveTo>
                    <a:pt x="16771" y="15983"/>
                  </a:moveTo>
                  <a:lnTo>
                    <a:pt x="16771" y="15983"/>
                  </a:lnTo>
                  <a:cubicBezTo>
                    <a:pt x="16252" y="16160"/>
                    <a:pt x="15739" y="16357"/>
                    <a:pt x="15207" y="16483"/>
                  </a:cubicBezTo>
                  <a:cubicBezTo>
                    <a:pt x="15207" y="16464"/>
                    <a:pt x="15207" y="16445"/>
                    <a:pt x="15207" y="16426"/>
                  </a:cubicBezTo>
                  <a:cubicBezTo>
                    <a:pt x="15530" y="16312"/>
                    <a:pt x="15853" y="16205"/>
                    <a:pt x="16182" y="16110"/>
                  </a:cubicBezTo>
                  <a:cubicBezTo>
                    <a:pt x="16372" y="16059"/>
                    <a:pt x="16568" y="16021"/>
                    <a:pt x="16771" y="15983"/>
                  </a:cubicBezTo>
                  <a:close/>
                  <a:moveTo>
                    <a:pt x="4465" y="16357"/>
                  </a:moveTo>
                  <a:cubicBezTo>
                    <a:pt x="4332" y="16414"/>
                    <a:pt x="4193" y="16471"/>
                    <a:pt x="4060" y="16521"/>
                  </a:cubicBezTo>
                  <a:cubicBezTo>
                    <a:pt x="4104" y="16483"/>
                    <a:pt x="4155" y="16439"/>
                    <a:pt x="4206" y="16395"/>
                  </a:cubicBezTo>
                  <a:cubicBezTo>
                    <a:pt x="4294" y="16382"/>
                    <a:pt x="4383" y="16369"/>
                    <a:pt x="4465" y="16357"/>
                  </a:cubicBezTo>
                  <a:close/>
                  <a:moveTo>
                    <a:pt x="5092" y="16452"/>
                  </a:moveTo>
                  <a:cubicBezTo>
                    <a:pt x="5092" y="16458"/>
                    <a:pt x="5092" y="16464"/>
                    <a:pt x="5092" y="16471"/>
                  </a:cubicBezTo>
                  <a:cubicBezTo>
                    <a:pt x="5042" y="16496"/>
                    <a:pt x="4985" y="16528"/>
                    <a:pt x="4934" y="16553"/>
                  </a:cubicBezTo>
                  <a:cubicBezTo>
                    <a:pt x="4877" y="16559"/>
                    <a:pt x="4826" y="16566"/>
                    <a:pt x="4776" y="16572"/>
                  </a:cubicBezTo>
                  <a:cubicBezTo>
                    <a:pt x="4877" y="16528"/>
                    <a:pt x="4985" y="16490"/>
                    <a:pt x="5092" y="16452"/>
                  </a:cubicBezTo>
                  <a:close/>
                  <a:moveTo>
                    <a:pt x="6965" y="16585"/>
                  </a:moveTo>
                  <a:cubicBezTo>
                    <a:pt x="6839" y="16610"/>
                    <a:pt x="6706" y="16629"/>
                    <a:pt x="6581" y="16654"/>
                  </a:cubicBezTo>
                  <a:cubicBezTo>
                    <a:pt x="6581" y="16654"/>
                    <a:pt x="6581" y="16648"/>
                    <a:pt x="6581" y="16648"/>
                  </a:cubicBezTo>
                  <a:cubicBezTo>
                    <a:pt x="6706" y="16629"/>
                    <a:pt x="6839" y="16610"/>
                    <a:pt x="6965" y="16585"/>
                  </a:cubicBezTo>
                  <a:close/>
                  <a:moveTo>
                    <a:pt x="2508" y="16224"/>
                  </a:moveTo>
                  <a:lnTo>
                    <a:pt x="2508" y="16224"/>
                  </a:lnTo>
                  <a:cubicBezTo>
                    <a:pt x="2382" y="16363"/>
                    <a:pt x="2261" y="16509"/>
                    <a:pt x="2154" y="16667"/>
                  </a:cubicBezTo>
                  <a:cubicBezTo>
                    <a:pt x="2154" y="16540"/>
                    <a:pt x="2147" y="16420"/>
                    <a:pt x="2147" y="16293"/>
                  </a:cubicBezTo>
                  <a:cubicBezTo>
                    <a:pt x="2268" y="16274"/>
                    <a:pt x="2388" y="16249"/>
                    <a:pt x="2508" y="16224"/>
                  </a:cubicBezTo>
                  <a:close/>
                  <a:moveTo>
                    <a:pt x="18449" y="16661"/>
                  </a:moveTo>
                  <a:cubicBezTo>
                    <a:pt x="18449" y="16667"/>
                    <a:pt x="18449" y="16673"/>
                    <a:pt x="18449" y="16680"/>
                  </a:cubicBezTo>
                  <a:lnTo>
                    <a:pt x="18418" y="16680"/>
                  </a:lnTo>
                  <a:cubicBezTo>
                    <a:pt x="18430" y="16673"/>
                    <a:pt x="18443" y="16667"/>
                    <a:pt x="18449" y="16661"/>
                  </a:cubicBezTo>
                  <a:close/>
                  <a:moveTo>
                    <a:pt x="4079" y="16952"/>
                  </a:moveTo>
                  <a:cubicBezTo>
                    <a:pt x="3940" y="17003"/>
                    <a:pt x="3807" y="17053"/>
                    <a:pt x="3674" y="17104"/>
                  </a:cubicBezTo>
                  <a:cubicBezTo>
                    <a:pt x="3699" y="17060"/>
                    <a:pt x="3718" y="17015"/>
                    <a:pt x="3743" y="16971"/>
                  </a:cubicBezTo>
                  <a:cubicBezTo>
                    <a:pt x="3756" y="16971"/>
                    <a:pt x="3769" y="16977"/>
                    <a:pt x="3781" y="16977"/>
                  </a:cubicBezTo>
                  <a:cubicBezTo>
                    <a:pt x="3883" y="16971"/>
                    <a:pt x="3978" y="16958"/>
                    <a:pt x="4079" y="16952"/>
                  </a:cubicBezTo>
                  <a:close/>
                  <a:moveTo>
                    <a:pt x="13655" y="14805"/>
                  </a:moveTo>
                  <a:cubicBezTo>
                    <a:pt x="13655" y="15001"/>
                    <a:pt x="13655" y="15198"/>
                    <a:pt x="13655" y="15394"/>
                  </a:cubicBezTo>
                  <a:cubicBezTo>
                    <a:pt x="12990" y="15609"/>
                    <a:pt x="12331" y="15831"/>
                    <a:pt x="11679" y="16065"/>
                  </a:cubicBezTo>
                  <a:cubicBezTo>
                    <a:pt x="11635" y="16078"/>
                    <a:pt x="11622" y="16110"/>
                    <a:pt x="11616" y="16141"/>
                  </a:cubicBezTo>
                  <a:cubicBezTo>
                    <a:pt x="10134" y="16363"/>
                    <a:pt x="8664" y="16680"/>
                    <a:pt x="7220" y="17085"/>
                  </a:cubicBezTo>
                  <a:cubicBezTo>
                    <a:pt x="7068" y="17104"/>
                    <a:pt x="6916" y="17123"/>
                    <a:pt x="6764" y="17142"/>
                  </a:cubicBezTo>
                  <a:cubicBezTo>
                    <a:pt x="6733" y="17104"/>
                    <a:pt x="6695" y="17079"/>
                    <a:pt x="6644" y="17066"/>
                  </a:cubicBezTo>
                  <a:cubicBezTo>
                    <a:pt x="6847" y="16990"/>
                    <a:pt x="7056" y="16914"/>
                    <a:pt x="7258" y="16844"/>
                  </a:cubicBezTo>
                  <a:cubicBezTo>
                    <a:pt x="9342" y="16445"/>
                    <a:pt x="11394" y="15939"/>
                    <a:pt x="13433" y="15350"/>
                  </a:cubicBezTo>
                  <a:cubicBezTo>
                    <a:pt x="13604" y="15305"/>
                    <a:pt x="13592" y="15065"/>
                    <a:pt x="13440" y="15046"/>
                  </a:cubicBezTo>
                  <a:cubicBezTo>
                    <a:pt x="13459" y="15039"/>
                    <a:pt x="13478" y="15033"/>
                    <a:pt x="13490" y="15033"/>
                  </a:cubicBezTo>
                  <a:cubicBezTo>
                    <a:pt x="13604" y="15001"/>
                    <a:pt x="13636" y="14887"/>
                    <a:pt x="13598" y="14811"/>
                  </a:cubicBezTo>
                  <a:cubicBezTo>
                    <a:pt x="13617" y="14811"/>
                    <a:pt x="13636" y="14805"/>
                    <a:pt x="13655" y="14805"/>
                  </a:cubicBezTo>
                  <a:close/>
                  <a:moveTo>
                    <a:pt x="3566" y="17307"/>
                  </a:moveTo>
                  <a:cubicBezTo>
                    <a:pt x="3566" y="17313"/>
                    <a:pt x="3566" y="17313"/>
                    <a:pt x="3572" y="17319"/>
                  </a:cubicBezTo>
                  <a:cubicBezTo>
                    <a:pt x="3566" y="17319"/>
                    <a:pt x="3560" y="17326"/>
                    <a:pt x="3553" y="17326"/>
                  </a:cubicBezTo>
                  <a:cubicBezTo>
                    <a:pt x="3560" y="17319"/>
                    <a:pt x="3560" y="17313"/>
                    <a:pt x="3566" y="17307"/>
                  </a:cubicBezTo>
                  <a:close/>
                  <a:moveTo>
                    <a:pt x="9754" y="17123"/>
                  </a:moveTo>
                  <a:lnTo>
                    <a:pt x="9754" y="17123"/>
                  </a:lnTo>
                  <a:cubicBezTo>
                    <a:pt x="8842" y="17294"/>
                    <a:pt x="7930" y="17440"/>
                    <a:pt x="7018" y="17579"/>
                  </a:cubicBezTo>
                  <a:cubicBezTo>
                    <a:pt x="7005" y="17573"/>
                    <a:pt x="6999" y="17560"/>
                    <a:pt x="6992" y="17554"/>
                  </a:cubicBezTo>
                  <a:cubicBezTo>
                    <a:pt x="7100" y="17522"/>
                    <a:pt x="7208" y="17490"/>
                    <a:pt x="7315" y="17459"/>
                  </a:cubicBezTo>
                  <a:cubicBezTo>
                    <a:pt x="8177" y="17288"/>
                    <a:pt x="9101" y="17212"/>
                    <a:pt x="9754" y="17123"/>
                  </a:cubicBezTo>
                  <a:close/>
                  <a:moveTo>
                    <a:pt x="11728" y="17588"/>
                  </a:moveTo>
                  <a:cubicBezTo>
                    <a:pt x="11688" y="17594"/>
                    <a:pt x="11647" y="17603"/>
                    <a:pt x="11603" y="17609"/>
                  </a:cubicBezTo>
                  <a:lnTo>
                    <a:pt x="11603" y="17609"/>
                  </a:lnTo>
                  <a:cubicBezTo>
                    <a:pt x="11613" y="17607"/>
                    <a:pt x="11624" y="17602"/>
                    <a:pt x="11628" y="17598"/>
                  </a:cubicBezTo>
                  <a:cubicBezTo>
                    <a:pt x="11665" y="17593"/>
                    <a:pt x="11697" y="17592"/>
                    <a:pt x="11728" y="17588"/>
                  </a:cubicBezTo>
                  <a:close/>
                  <a:moveTo>
                    <a:pt x="4915" y="17630"/>
                  </a:moveTo>
                  <a:cubicBezTo>
                    <a:pt x="4921" y="17642"/>
                    <a:pt x="4934" y="17649"/>
                    <a:pt x="4947" y="17655"/>
                  </a:cubicBezTo>
                  <a:cubicBezTo>
                    <a:pt x="4858" y="17680"/>
                    <a:pt x="4776" y="17712"/>
                    <a:pt x="4693" y="17744"/>
                  </a:cubicBezTo>
                  <a:cubicBezTo>
                    <a:pt x="4763" y="17706"/>
                    <a:pt x="4839" y="17668"/>
                    <a:pt x="4915" y="17630"/>
                  </a:cubicBezTo>
                  <a:close/>
                  <a:moveTo>
                    <a:pt x="1305" y="16255"/>
                  </a:moveTo>
                  <a:cubicBezTo>
                    <a:pt x="1264" y="16320"/>
                    <a:pt x="1310" y="16428"/>
                    <a:pt x="1398" y="16428"/>
                  </a:cubicBezTo>
                  <a:cubicBezTo>
                    <a:pt x="1405" y="16428"/>
                    <a:pt x="1412" y="16428"/>
                    <a:pt x="1419" y="16426"/>
                  </a:cubicBezTo>
                  <a:cubicBezTo>
                    <a:pt x="1489" y="16414"/>
                    <a:pt x="1565" y="16401"/>
                    <a:pt x="1634" y="16388"/>
                  </a:cubicBezTo>
                  <a:lnTo>
                    <a:pt x="1634" y="16388"/>
                  </a:lnTo>
                  <a:cubicBezTo>
                    <a:pt x="1552" y="16946"/>
                    <a:pt x="1419" y="17478"/>
                    <a:pt x="1223" y="17997"/>
                  </a:cubicBezTo>
                  <a:cubicBezTo>
                    <a:pt x="1197" y="17699"/>
                    <a:pt x="1191" y="17402"/>
                    <a:pt x="1185" y="17104"/>
                  </a:cubicBezTo>
                  <a:cubicBezTo>
                    <a:pt x="1197" y="16825"/>
                    <a:pt x="1204" y="16540"/>
                    <a:pt x="1204" y="16255"/>
                  </a:cubicBezTo>
                  <a:close/>
                  <a:moveTo>
                    <a:pt x="653" y="16205"/>
                  </a:moveTo>
                  <a:cubicBezTo>
                    <a:pt x="678" y="16211"/>
                    <a:pt x="703" y="16211"/>
                    <a:pt x="729" y="16217"/>
                  </a:cubicBezTo>
                  <a:cubicBezTo>
                    <a:pt x="716" y="16515"/>
                    <a:pt x="710" y="16813"/>
                    <a:pt x="716" y="17104"/>
                  </a:cubicBezTo>
                  <a:cubicBezTo>
                    <a:pt x="703" y="17421"/>
                    <a:pt x="678" y="17731"/>
                    <a:pt x="653" y="18041"/>
                  </a:cubicBezTo>
                  <a:cubicBezTo>
                    <a:pt x="583" y="17351"/>
                    <a:pt x="551" y="16623"/>
                    <a:pt x="653" y="16205"/>
                  </a:cubicBezTo>
                  <a:close/>
                  <a:moveTo>
                    <a:pt x="14295" y="18029"/>
                  </a:moveTo>
                  <a:cubicBezTo>
                    <a:pt x="14295" y="18041"/>
                    <a:pt x="14301" y="18054"/>
                    <a:pt x="14301" y="18060"/>
                  </a:cubicBezTo>
                  <a:cubicBezTo>
                    <a:pt x="14231" y="18086"/>
                    <a:pt x="14162" y="18111"/>
                    <a:pt x="14092" y="18136"/>
                  </a:cubicBezTo>
                  <a:cubicBezTo>
                    <a:pt x="14092" y="18111"/>
                    <a:pt x="14092" y="18086"/>
                    <a:pt x="14092" y="18060"/>
                  </a:cubicBezTo>
                  <a:cubicBezTo>
                    <a:pt x="14162" y="18048"/>
                    <a:pt x="14225" y="18041"/>
                    <a:pt x="14295" y="18029"/>
                  </a:cubicBezTo>
                  <a:close/>
                  <a:moveTo>
                    <a:pt x="11590" y="17611"/>
                  </a:moveTo>
                  <a:lnTo>
                    <a:pt x="11590" y="17611"/>
                  </a:lnTo>
                  <a:cubicBezTo>
                    <a:pt x="11046" y="17693"/>
                    <a:pt x="10495" y="17769"/>
                    <a:pt x="9950" y="17851"/>
                  </a:cubicBezTo>
                  <a:cubicBezTo>
                    <a:pt x="9076" y="17984"/>
                    <a:pt x="8202" y="18117"/>
                    <a:pt x="7328" y="18244"/>
                  </a:cubicBezTo>
                  <a:cubicBezTo>
                    <a:pt x="7486" y="18193"/>
                    <a:pt x="7651" y="18143"/>
                    <a:pt x="7816" y="18098"/>
                  </a:cubicBezTo>
                  <a:cubicBezTo>
                    <a:pt x="8424" y="17997"/>
                    <a:pt x="9032" y="17889"/>
                    <a:pt x="9640" y="17782"/>
                  </a:cubicBezTo>
                  <a:cubicBezTo>
                    <a:pt x="9665" y="17792"/>
                    <a:pt x="9696" y="17802"/>
                    <a:pt x="9726" y="17802"/>
                  </a:cubicBezTo>
                  <a:cubicBezTo>
                    <a:pt x="9733" y="17802"/>
                    <a:pt x="9740" y="17802"/>
                    <a:pt x="9747" y="17801"/>
                  </a:cubicBezTo>
                  <a:cubicBezTo>
                    <a:pt x="10362" y="17744"/>
                    <a:pt x="10976" y="17674"/>
                    <a:pt x="11590" y="17611"/>
                  </a:cubicBezTo>
                  <a:close/>
                  <a:moveTo>
                    <a:pt x="1622" y="18263"/>
                  </a:moveTo>
                  <a:cubicBezTo>
                    <a:pt x="1641" y="18269"/>
                    <a:pt x="1653" y="18276"/>
                    <a:pt x="1672" y="18276"/>
                  </a:cubicBezTo>
                  <a:cubicBezTo>
                    <a:pt x="1660" y="18288"/>
                    <a:pt x="1647" y="18301"/>
                    <a:pt x="1634" y="18314"/>
                  </a:cubicBezTo>
                  <a:cubicBezTo>
                    <a:pt x="1527" y="18434"/>
                    <a:pt x="1609" y="18567"/>
                    <a:pt x="1723" y="18624"/>
                  </a:cubicBezTo>
                  <a:cubicBezTo>
                    <a:pt x="1723" y="18757"/>
                    <a:pt x="1729" y="18896"/>
                    <a:pt x="1729" y="19036"/>
                  </a:cubicBezTo>
                  <a:cubicBezTo>
                    <a:pt x="1729" y="19036"/>
                    <a:pt x="1729" y="19042"/>
                    <a:pt x="1729" y="19042"/>
                  </a:cubicBezTo>
                  <a:cubicBezTo>
                    <a:pt x="1470" y="19099"/>
                    <a:pt x="1216" y="19169"/>
                    <a:pt x="969" y="19251"/>
                  </a:cubicBezTo>
                  <a:cubicBezTo>
                    <a:pt x="976" y="19207"/>
                    <a:pt x="982" y="19162"/>
                    <a:pt x="988" y="19124"/>
                  </a:cubicBezTo>
                  <a:cubicBezTo>
                    <a:pt x="1006" y="19129"/>
                    <a:pt x="1026" y="19131"/>
                    <a:pt x="1045" y="19131"/>
                  </a:cubicBezTo>
                  <a:cubicBezTo>
                    <a:pt x="1141" y="19131"/>
                    <a:pt x="1245" y="19080"/>
                    <a:pt x="1292" y="18985"/>
                  </a:cubicBezTo>
                  <a:cubicBezTo>
                    <a:pt x="1419" y="18744"/>
                    <a:pt x="1527" y="18504"/>
                    <a:pt x="1622" y="18263"/>
                  </a:cubicBezTo>
                  <a:close/>
                  <a:moveTo>
                    <a:pt x="6023" y="19207"/>
                  </a:moveTo>
                  <a:cubicBezTo>
                    <a:pt x="5979" y="20309"/>
                    <a:pt x="5941" y="21417"/>
                    <a:pt x="5897" y="22525"/>
                  </a:cubicBezTo>
                  <a:cubicBezTo>
                    <a:pt x="5884" y="21423"/>
                    <a:pt x="5878" y="20321"/>
                    <a:pt x="5878" y="19226"/>
                  </a:cubicBezTo>
                  <a:cubicBezTo>
                    <a:pt x="5928" y="19219"/>
                    <a:pt x="5973" y="19213"/>
                    <a:pt x="6023" y="19207"/>
                  </a:cubicBezTo>
                  <a:close/>
                  <a:moveTo>
                    <a:pt x="14307" y="18276"/>
                  </a:moveTo>
                  <a:cubicBezTo>
                    <a:pt x="14339" y="18871"/>
                    <a:pt x="14377" y="19466"/>
                    <a:pt x="14434" y="20055"/>
                  </a:cubicBezTo>
                  <a:cubicBezTo>
                    <a:pt x="14472" y="20435"/>
                    <a:pt x="14662" y="21278"/>
                    <a:pt x="14649" y="22025"/>
                  </a:cubicBezTo>
                  <a:cubicBezTo>
                    <a:pt x="14643" y="22120"/>
                    <a:pt x="14643" y="22209"/>
                    <a:pt x="14637" y="22304"/>
                  </a:cubicBezTo>
                  <a:lnTo>
                    <a:pt x="14453" y="22975"/>
                  </a:lnTo>
                  <a:cubicBezTo>
                    <a:pt x="14434" y="23007"/>
                    <a:pt x="14415" y="23038"/>
                    <a:pt x="14396" y="23064"/>
                  </a:cubicBezTo>
                  <a:cubicBezTo>
                    <a:pt x="14383" y="22823"/>
                    <a:pt x="14371" y="22582"/>
                    <a:pt x="14358" y="22348"/>
                  </a:cubicBezTo>
                  <a:cubicBezTo>
                    <a:pt x="14339" y="21892"/>
                    <a:pt x="14314" y="21442"/>
                    <a:pt x="14282" y="20986"/>
                  </a:cubicBezTo>
                  <a:cubicBezTo>
                    <a:pt x="14225" y="20100"/>
                    <a:pt x="14155" y="19213"/>
                    <a:pt x="14105" y="18320"/>
                  </a:cubicBezTo>
                  <a:cubicBezTo>
                    <a:pt x="14174" y="18307"/>
                    <a:pt x="14244" y="18295"/>
                    <a:pt x="14307" y="18276"/>
                  </a:cubicBezTo>
                  <a:close/>
                  <a:moveTo>
                    <a:pt x="14047" y="0"/>
                  </a:moveTo>
                  <a:cubicBezTo>
                    <a:pt x="13870" y="0"/>
                    <a:pt x="13692" y="164"/>
                    <a:pt x="13687" y="333"/>
                  </a:cubicBezTo>
                  <a:cubicBezTo>
                    <a:pt x="13636" y="2024"/>
                    <a:pt x="13731" y="3728"/>
                    <a:pt x="13737" y="5432"/>
                  </a:cubicBezTo>
                  <a:cubicBezTo>
                    <a:pt x="12509" y="5520"/>
                    <a:pt x="11286" y="5628"/>
                    <a:pt x="10064" y="5748"/>
                  </a:cubicBezTo>
                  <a:cubicBezTo>
                    <a:pt x="10087" y="5714"/>
                    <a:pt x="10068" y="5658"/>
                    <a:pt x="10021" y="5658"/>
                  </a:cubicBezTo>
                  <a:cubicBezTo>
                    <a:pt x="10017" y="5658"/>
                    <a:pt x="10012" y="5658"/>
                    <a:pt x="10007" y="5660"/>
                  </a:cubicBezTo>
                  <a:cubicBezTo>
                    <a:pt x="9798" y="5704"/>
                    <a:pt x="9589" y="5761"/>
                    <a:pt x="9386" y="5812"/>
                  </a:cubicBezTo>
                  <a:cubicBezTo>
                    <a:pt x="9177" y="5831"/>
                    <a:pt x="8968" y="5850"/>
                    <a:pt x="8766" y="5875"/>
                  </a:cubicBezTo>
                  <a:cubicBezTo>
                    <a:pt x="8075" y="5945"/>
                    <a:pt x="7391" y="6021"/>
                    <a:pt x="6701" y="6097"/>
                  </a:cubicBezTo>
                  <a:cubicBezTo>
                    <a:pt x="6771" y="4323"/>
                    <a:pt x="6853" y="2550"/>
                    <a:pt x="6967" y="783"/>
                  </a:cubicBezTo>
                  <a:cubicBezTo>
                    <a:pt x="6973" y="701"/>
                    <a:pt x="6923" y="625"/>
                    <a:pt x="6847" y="593"/>
                  </a:cubicBezTo>
                  <a:cubicBezTo>
                    <a:pt x="6574" y="473"/>
                    <a:pt x="6296" y="365"/>
                    <a:pt x="6011" y="276"/>
                  </a:cubicBezTo>
                  <a:cubicBezTo>
                    <a:pt x="5986" y="268"/>
                    <a:pt x="5961" y="264"/>
                    <a:pt x="5937" y="264"/>
                  </a:cubicBezTo>
                  <a:cubicBezTo>
                    <a:pt x="5828" y="264"/>
                    <a:pt x="5728" y="341"/>
                    <a:pt x="5713" y="460"/>
                  </a:cubicBezTo>
                  <a:cubicBezTo>
                    <a:pt x="5523" y="2392"/>
                    <a:pt x="5371" y="4323"/>
                    <a:pt x="5244" y="6268"/>
                  </a:cubicBezTo>
                  <a:cubicBezTo>
                    <a:pt x="4636" y="6337"/>
                    <a:pt x="4035" y="6413"/>
                    <a:pt x="3433" y="6489"/>
                  </a:cubicBezTo>
                  <a:cubicBezTo>
                    <a:pt x="2603" y="6603"/>
                    <a:pt x="596" y="6483"/>
                    <a:pt x="102" y="7306"/>
                  </a:cubicBezTo>
                  <a:cubicBezTo>
                    <a:pt x="19" y="7439"/>
                    <a:pt x="45" y="7591"/>
                    <a:pt x="121" y="7705"/>
                  </a:cubicBezTo>
                  <a:cubicBezTo>
                    <a:pt x="95" y="7933"/>
                    <a:pt x="89" y="8180"/>
                    <a:pt x="70" y="8358"/>
                  </a:cubicBezTo>
                  <a:cubicBezTo>
                    <a:pt x="7" y="9029"/>
                    <a:pt x="0" y="9707"/>
                    <a:pt x="32" y="10384"/>
                  </a:cubicBezTo>
                  <a:cubicBezTo>
                    <a:pt x="35" y="10468"/>
                    <a:pt x="90" y="10505"/>
                    <a:pt x="152" y="10505"/>
                  </a:cubicBezTo>
                  <a:cubicBezTo>
                    <a:pt x="225" y="10505"/>
                    <a:pt x="309" y="10454"/>
                    <a:pt x="330" y="10372"/>
                  </a:cubicBezTo>
                  <a:cubicBezTo>
                    <a:pt x="336" y="10334"/>
                    <a:pt x="342" y="10289"/>
                    <a:pt x="349" y="10251"/>
                  </a:cubicBezTo>
                  <a:cubicBezTo>
                    <a:pt x="367" y="10262"/>
                    <a:pt x="385" y="10269"/>
                    <a:pt x="406" y="10269"/>
                  </a:cubicBezTo>
                  <a:cubicBezTo>
                    <a:pt x="421" y="10269"/>
                    <a:pt x="438" y="10266"/>
                    <a:pt x="456" y="10258"/>
                  </a:cubicBezTo>
                  <a:lnTo>
                    <a:pt x="463" y="10258"/>
                  </a:lnTo>
                  <a:cubicBezTo>
                    <a:pt x="463" y="10327"/>
                    <a:pt x="469" y="10403"/>
                    <a:pt x="469" y="10473"/>
                  </a:cubicBezTo>
                  <a:cubicBezTo>
                    <a:pt x="469" y="10543"/>
                    <a:pt x="532" y="10593"/>
                    <a:pt x="596" y="10593"/>
                  </a:cubicBezTo>
                  <a:cubicBezTo>
                    <a:pt x="526" y="10631"/>
                    <a:pt x="456" y="10676"/>
                    <a:pt x="393" y="10720"/>
                  </a:cubicBezTo>
                  <a:cubicBezTo>
                    <a:pt x="368" y="10739"/>
                    <a:pt x="380" y="10771"/>
                    <a:pt x="406" y="10777"/>
                  </a:cubicBezTo>
                  <a:cubicBezTo>
                    <a:pt x="463" y="10809"/>
                    <a:pt x="526" y="10840"/>
                    <a:pt x="596" y="10866"/>
                  </a:cubicBezTo>
                  <a:cubicBezTo>
                    <a:pt x="624" y="10900"/>
                    <a:pt x="663" y="10924"/>
                    <a:pt x="711" y="10924"/>
                  </a:cubicBezTo>
                  <a:cubicBezTo>
                    <a:pt x="717" y="10924"/>
                    <a:pt x="723" y="10923"/>
                    <a:pt x="729" y="10923"/>
                  </a:cubicBezTo>
                  <a:cubicBezTo>
                    <a:pt x="735" y="10916"/>
                    <a:pt x="735" y="10916"/>
                    <a:pt x="741" y="10916"/>
                  </a:cubicBezTo>
                  <a:cubicBezTo>
                    <a:pt x="1104" y="11037"/>
                    <a:pt x="1508" y="11081"/>
                    <a:pt x="1928" y="11081"/>
                  </a:cubicBezTo>
                  <a:cubicBezTo>
                    <a:pt x="2875" y="11081"/>
                    <a:pt x="3903" y="10858"/>
                    <a:pt x="4719" y="10783"/>
                  </a:cubicBezTo>
                  <a:cubicBezTo>
                    <a:pt x="4807" y="10777"/>
                    <a:pt x="4902" y="10764"/>
                    <a:pt x="4997" y="10758"/>
                  </a:cubicBezTo>
                  <a:lnTo>
                    <a:pt x="4997" y="10758"/>
                  </a:lnTo>
                  <a:cubicBezTo>
                    <a:pt x="4928" y="12164"/>
                    <a:pt x="4877" y="13570"/>
                    <a:pt x="4839" y="14970"/>
                  </a:cubicBezTo>
                  <a:cubicBezTo>
                    <a:pt x="3496" y="15128"/>
                    <a:pt x="2002" y="15172"/>
                    <a:pt x="729" y="15641"/>
                  </a:cubicBezTo>
                  <a:cubicBezTo>
                    <a:pt x="634" y="15641"/>
                    <a:pt x="558" y="15673"/>
                    <a:pt x="488" y="15736"/>
                  </a:cubicBezTo>
                  <a:cubicBezTo>
                    <a:pt x="444" y="15755"/>
                    <a:pt x="399" y="15768"/>
                    <a:pt x="355" y="15787"/>
                  </a:cubicBezTo>
                  <a:cubicBezTo>
                    <a:pt x="216" y="15850"/>
                    <a:pt x="216" y="15989"/>
                    <a:pt x="285" y="16084"/>
                  </a:cubicBezTo>
                  <a:cubicBezTo>
                    <a:pt x="7" y="16958"/>
                    <a:pt x="298" y="18871"/>
                    <a:pt x="412" y="19549"/>
                  </a:cubicBezTo>
                  <a:cubicBezTo>
                    <a:pt x="393" y="19625"/>
                    <a:pt x="399" y="19701"/>
                    <a:pt x="450" y="19758"/>
                  </a:cubicBezTo>
                  <a:cubicBezTo>
                    <a:pt x="472" y="19884"/>
                    <a:pt x="563" y="19942"/>
                    <a:pt x="658" y="19942"/>
                  </a:cubicBezTo>
                  <a:cubicBezTo>
                    <a:pt x="729" y="19942"/>
                    <a:pt x="803" y="19909"/>
                    <a:pt x="849" y="19846"/>
                  </a:cubicBezTo>
                  <a:cubicBezTo>
                    <a:pt x="974" y="19854"/>
                    <a:pt x="1099" y="19858"/>
                    <a:pt x="1226" y="19858"/>
                  </a:cubicBezTo>
                  <a:cubicBezTo>
                    <a:pt x="2461" y="19858"/>
                    <a:pt x="3771" y="19519"/>
                    <a:pt x="4966" y="19352"/>
                  </a:cubicBezTo>
                  <a:cubicBezTo>
                    <a:pt x="5004" y="19346"/>
                    <a:pt x="5048" y="19340"/>
                    <a:pt x="5086" y="19333"/>
                  </a:cubicBezTo>
                  <a:cubicBezTo>
                    <a:pt x="5099" y="20727"/>
                    <a:pt x="5124" y="22120"/>
                    <a:pt x="5168" y="23507"/>
                  </a:cubicBezTo>
                  <a:cubicBezTo>
                    <a:pt x="5174" y="23650"/>
                    <a:pt x="5346" y="23818"/>
                    <a:pt x="5490" y="23818"/>
                  </a:cubicBezTo>
                  <a:cubicBezTo>
                    <a:pt x="5492" y="23818"/>
                    <a:pt x="5495" y="23817"/>
                    <a:pt x="5498" y="23817"/>
                  </a:cubicBezTo>
                  <a:cubicBezTo>
                    <a:pt x="5726" y="23817"/>
                    <a:pt x="5954" y="23811"/>
                    <a:pt x="6182" y="23811"/>
                  </a:cubicBezTo>
                  <a:cubicBezTo>
                    <a:pt x="6353" y="23805"/>
                    <a:pt x="6574" y="23703"/>
                    <a:pt x="6568" y="23494"/>
                  </a:cubicBezTo>
                  <a:cubicBezTo>
                    <a:pt x="6549" y="22038"/>
                    <a:pt x="6536" y="20587"/>
                    <a:pt x="6524" y="19131"/>
                  </a:cubicBezTo>
                  <a:cubicBezTo>
                    <a:pt x="7619" y="18979"/>
                    <a:pt x="8709" y="18827"/>
                    <a:pt x="9804" y="18668"/>
                  </a:cubicBezTo>
                  <a:cubicBezTo>
                    <a:pt x="11096" y="18485"/>
                    <a:pt x="12388" y="18301"/>
                    <a:pt x="13674" y="18117"/>
                  </a:cubicBezTo>
                  <a:cubicBezTo>
                    <a:pt x="13706" y="19872"/>
                    <a:pt x="13769" y="21626"/>
                    <a:pt x="13921" y="23361"/>
                  </a:cubicBezTo>
                  <a:cubicBezTo>
                    <a:pt x="13915" y="23361"/>
                    <a:pt x="13915" y="23368"/>
                    <a:pt x="13908" y="23368"/>
                  </a:cubicBezTo>
                  <a:cubicBezTo>
                    <a:pt x="13714" y="23404"/>
                    <a:pt x="13753" y="23692"/>
                    <a:pt x="13925" y="23692"/>
                  </a:cubicBezTo>
                  <a:cubicBezTo>
                    <a:pt x="13932" y="23692"/>
                    <a:pt x="13939" y="23692"/>
                    <a:pt x="13946" y="23691"/>
                  </a:cubicBezTo>
                  <a:cubicBezTo>
                    <a:pt x="13946" y="23722"/>
                    <a:pt x="13953" y="23748"/>
                    <a:pt x="13953" y="23779"/>
                  </a:cubicBezTo>
                  <a:cubicBezTo>
                    <a:pt x="13964" y="23900"/>
                    <a:pt x="14079" y="23978"/>
                    <a:pt x="14190" y="23978"/>
                  </a:cubicBezTo>
                  <a:cubicBezTo>
                    <a:pt x="14202" y="23978"/>
                    <a:pt x="14213" y="23977"/>
                    <a:pt x="14225" y="23976"/>
                  </a:cubicBezTo>
                  <a:cubicBezTo>
                    <a:pt x="14535" y="23938"/>
                    <a:pt x="14725" y="23741"/>
                    <a:pt x="14839" y="23456"/>
                  </a:cubicBezTo>
                  <a:cubicBezTo>
                    <a:pt x="14839" y="23482"/>
                    <a:pt x="14839" y="23507"/>
                    <a:pt x="14839" y="23526"/>
                  </a:cubicBezTo>
                  <a:cubicBezTo>
                    <a:pt x="14846" y="23660"/>
                    <a:pt x="14963" y="23726"/>
                    <a:pt x="15081" y="23726"/>
                  </a:cubicBezTo>
                  <a:cubicBezTo>
                    <a:pt x="15203" y="23726"/>
                    <a:pt x="15324" y="23655"/>
                    <a:pt x="15321" y="23513"/>
                  </a:cubicBezTo>
                  <a:cubicBezTo>
                    <a:pt x="15314" y="23013"/>
                    <a:pt x="15302" y="22513"/>
                    <a:pt x="15283" y="22012"/>
                  </a:cubicBezTo>
                  <a:cubicBezTo>
                    <a:pt x="15251" y="20695"/>
                    <a:pt x="15232" y="19384"/>
                    <a:pt x="15219" y="18067"/>
                  </a:cubicBezTo>
                  <a:cubicBezTo>
                    <a:pt x="15466" y="18016"/>
                    <a:pt x="15713" y="17965"/>
                    <a:pt x="15960" y="17927"/>
                  </a:cubicBezTo>
                  <a:cubicBezTo>
                    <a:pt x="16106" y="17906"/>
                    <a:pt x="16249" y="17898"/>
                    <a:pt x="16388" y="17898"/>
                  </a:cubicBezTo>
                  <a:cubicBezTo>
                    <a:pt x="16895" y="17898"/>
                    <a:pt x="17367" y="18008"/>
                    <a:pt x="17859" y="18008"/>
                  </a:cubicBezTo>
                  <a:cubicBezTo>
                    <a:pt x="17914" y="18008"/>
                    <a:pt x="17969" y="18006"/>
                    <a:pt x="18025" y="18003"/>
                  </a:cubicBezTo>
                  <a:cubicBezTo>
                    <a:pt x="18310" y="17991"/>
                    <a:pt x="18513" y="17889"/>
                    <a:pt x="18684" y="17744"/>
                  </a:cubicBezTo>
                  <a:cubicBezTo>
                    <a:pt x="18689" y="17744"/>
                    <a:pt x="18694" y="17744"/>
                    <a:pt x="18700" y="17744"/>
                  </a:cubicBezTo>
                  <a:cubicBezTo>
                    <a:pt x="18821" y="17744"/>
                    <a:pt x="18945" y="17674"/>
                    <a:pt x="18975" y="17522"/>
                  </a:cubicBezTo>
                  <a:cubicBezTo>
                    <a:pt x="18999" y="17527"/>
                    <a:pt x="19023" y="17529"/>
                    <a:pt x="19046" y="17529"/>
                  </a:cubicBezTo>
                  <a:cubicBezTo>
                    <a:pt x="19186" y="17529"/>
                    <a:pt x="19312" y="17447"/>
                    <a:pt x="19317" y="17262"/>
                  </a:cubicBezTo>
                  <a:cubicBezTo>
                    <a:pt x="19317" y="17015"/>
                    <a:pt x="19323" y="16768"/>
                    <a:pt x="19323" y="16515"/>
                  </a:cubicBezTo>
                  <a:cubicBezTo>
                    <a:pt x="19330" y="16496"/>
                    <a:pt x="19317" y="16483"/>
                    <a:pt x="19317" y="16464"/>
                  </a:cubicBezTo>
                  <a:cubicBezTo>
                    <a:pt x="19317" y="15774"/>
                    <a:pt x="19323" y="15077"/>
                    <a:pt x="19323" y="14387"/>
                  </a:cubicBezTo>
                  <a:cubicBezTo>
                    <a:pt x="19323" y="14374"/>
                    <a:pt x="19317" y="14362"/>
                    <a:pt x="19317" y="14349"/>
                  </a:cubicBezTo>
                  <a:cubicBezTo>
                    <a:pt x="19380" y="14311"/>
                    <a:pt x="19361" y="14203"/>
                    <a:pt x="19292" y="14178"/>
                  </a:cubicBezTo>
                  <a:cubicBezTo>
                    <a:pt x="19266" y="14165"/>
                    <a:pt x="19241" y="14159"/>
                    <a:pt x="19216" y="14146"/>
                  </a:cubicBezTo>
                  <a:cubicBezTo>
                    <a:pt x="19155" y="14095"/>
                    <a:pt x="19081" y="14065"/>
                    <a:pt x="19005" y="14065"/>
                  </a:cubicBezTo>
                  <a:cubicBezTo>
                    <a:pt x="18987" y="14065"/>
                    <a:pt x="18968" y="14067"/>
                    <a:pt x="18950" y="14070"/>
                  </a:cubicBezTo>
                  <a:cubicBezTo>
                    <a:pt x="18899" y="14058"/>
                    <a:pt x="18842" y="14051"/>
                    <a:pt x="18791" y="14045"/>
                  </a:cubicBezTo>
                  <a:cubicBezTo>
                    <a:pt x="18912" y="13982"/>
                    <a:pt x="19038" y="13912"/>
                    <a:pt x="19152" y="13836"/>
                  </a:cubicBezTo>
                  <a:cubicBezTo>
                    <a:pt x="19273" y="13747"/>
                    <a:pt x="19222" y="13545"/>
                    <a:pt x="19089" y="13494"/>
                  </a:cubicBezTo>
                  <a:cubicBezTo>
                    <a:pt x="18737" y="13359"/>
                    <a:pt x="18355" y="13308"/>
                    <a:pt x="17961" y="13308"/>
                  </a:cubicBezTo>
                  <a:cubicBezTo>
                    <a:pt x="17042" y="13308"/>
                    <a:pt x="16051" y="13581"/>
                    <a:pt x="15188" y="13697"/>
                  </a:cubicBezTo>
                  <a:cubicBezTo>
                    <a:pt x="15181" y="12322"/>
                    <a:pt x="15175" y="10954"/>
                    <a:pt x="15169" y="9586"/>
                  </a:cubicBezTo>
                  <a:cubicBezTo>
                    <a:pt x="16524" y="9428"/>
                    <a:pt x="18076" y="9365"/>
                    <a:pt x="19311" y="8845"/>
                  </a:cubicBezTo>
                  <a:cubicBezTo>
                    <a:pt x="19311" y="8877"/>
                    <a:pt x="19311" y="8902"/>
                    <a:pt x="19311" y="8928"/>
                  </a:cubicBezTo>
                  <a:cubicBezTo>
                    <a:pt x="19307" y="9020"/>
                    <a:pt x="19374" y="9068"/>
                    <a:pt x="19440" y="9068"/>
                  </a:cubicBezTo>
                  <a:cubicBezTo>
                    <a:pt x="19496" y="9068"/>
                    <a:pt x="19552" y="9032"/>
                    <a:pt x="19564" y="8959"/>
                  </a:cubicBezTo>
                  <a:cubicBezTo>
                    <a:pt x="19583" y="8871"/>
                    <a:pt x="19596" y="8788"/>
                    <a:pt x="19608" y="8700"/>
                  </a:cubicBezTo>
                  <a:cubicBezTo>
                    <a:pt x="19684" y="8624"/>
                    <a:pt x="19691" y="8516"/>
                    <a:pt x="19653" y="8421"/>
                  </a:cubicBezTo>
                  <a:cubicBezTo>
                    <a:pt x="19665" y="8339"/>
                    <a:pt x="19672" y="8256"/>
                    <a:pt x="19684" y="8174"/>
                  </a:cubicBezTo>
                  <a:cubicBezTo>
                    <a:pt x="19689" y="8175"/>
                    <a:pt x="19693" y="8175"/>
                    <a:pt x="19698" y="8175"/>
                  </a:cubicBezTo>
                  <a:cubicBezTo>
                    <a:pt x="19738" y="8175"/>
                    <a:pt x="19780" y="8149"/>
                    <a:pt x="19786" y="8098"/>
                  </a:cubicBezTo>
                  <a:cubicBezTo>
                    <a:pt x="19798" y="7914"/>
                    <a:pt x="19779" y="7737"/>
                    <a:pt x="19754" y="7566"/>
                  </a:cubicBezTo>
                  <a:cubicBezTo>
                    <a:pt x="19817" y="6819"/>
                    <a:pt x="19836" y="6065"/>
                    <a:pt x="19798" y="5311"/>
                  </a:cubicBezTo>
                  <a:cubicBezTo>
                    <a:pt x="19824" y="5305"/>
                    <a:pt x="19843" y="5299"/>
                    <a:pt x="19868" y="5286"/>
                  </a:cubicBezTo>
                  <a:cubicBezTo>
                    <a:pt x="20025" y="5238"/>
                    <a:pt x="19952" y="4993"/>
                    <a:pt x="19801" y="4993"/>
                  </a:cubicBezTo>
                  <a:cubicBezTo>
                    <a:pt x="19794" y="4993"/>
                    <a:pt x="19787" y="4993"/>
                    <a:pt x="19779" y="4995"/>
                  </a:cubicBezTo>
                  <a:cubicBezTo>
                    <a:pt x="19773" y="4950"/>
                    <a:pt x="19773" y="4900"/>
                    <a:pt x="19767" y="4855"/>
                  </a:cubicBezTo>
                  <a:cubicBezTo>
                    <a:pt x="19767" y="4795"/>
                    <a:pt x="19705" y="4744"/>
                    <a:pt x="19647" y="4744"/>
                  </a:cubicBezTo>
                  <a:cubicBezTo>
                    <a:pt x="19638" y="4744"/>
                    <a:pt x="19629" y="4745"/>
                    <a:pt x="19621" y="4748"/>
                  </a:cubicBezTo>
                  <a:cubicBezTo>
                    <a:pt x="19070" y="4881"/>
                    <a:pt x="18506" y="5007"/>
                    <a:pt x="17943" y="5134"/>
                  </a:cubicBezTo>
                  <a:cubicBezTo>
                    <a:pt x="17917" y="5128"/>
                    <a:pt x="17892" y="5121"/>
                    <a:pt x="17867" y="5121"/>
                  </a:cubicBezTo>
                  <a:cubicBezTo>
                    <a:pt x="17962" y="5096"/>
                    <a:pt x="18050" y="5071"/>
                    <a:pt x="18139" y="5045"/>
                  </a:cubicBezTo>
                  <a:cubicBezTo>
                    <a:pt x="18216" y="5027"/>
                    <a:pt x="18204" y="4910"/>
                    <a:pt x="18136" y="4910"/>
                  </a:cubicBezTo>
                  <a:cubicBezTo>
                    <a:pt x="18131" y="4910"/>
                    <a:pt x="18126" y="4911"/>
                    <a:pt x="18120" y="4912"/>
                  </a:cubicBezTo>
                  <a:cubicBezTo>
                    <a:pt x="17879" y="4969"/>
                    <a:pt x="17651" y="5033"/>
                    <a:pt x="17417" y="5090"/>
                  </a:cubicBezTo>
                  <a:cubicBezTo>
                    <a:pt x="17372" y="5089"/>
                    <a:pt x="17327" y="5088"/>
                    <a:pt x="17282" y="5088"/>
                  </a:cubicBezTo>
                  <a:cubicBezTo>
                    <a:pt x="16715" y="5088"/>
                    <a:pt x="16124" y="5159"/>
                    <a:pt x="15555" y="5235"/>
                  </a:cubicBezTo>
                  <a:cubicBezTo>
                    <a:pt x="15568" y="5166"/>
                    <a:pt x="15574" y="5090"/>
                    <a:pt x="15587" y="5020"/>
                  </a:cubicBezTo>
                  <a:cubicBezTo>
                    <a:pt x="15770" y="3696"/>
                    <a:pt x="15998" y="2316"/>
                    <a:pt x="15460" y="1125"/>
                  </a:cubicBezTo>
                  <a:cubicBezTo>
                    <a:pt x="15473" y="739"/>
                    <a:pt x="15238" y="466"/>
                    <a:pt x="14909" y="283"/>
                  </a:cubicBezTo>
                  <a:cubicBezTo>
                    <a:pt x="14884" y="257"/>
                    <a:pt x="14852" y="245"/>
                    <a:pt x="14820" y="238"/>
                  </a:cubicBezTo>
                  <a:cubicBezTo>
                    <a:pt x="14599" y="131"/>
                    <a:pt x="14339" y="55"/>
                    <a:pt x="14092" y="4"/>
                  </a:cubicBezTo>
                  <a:cubicBezTo>
                    <a:pt x="14077" y="1"/>
                    <a:pt x="14062" y="0"/>
                    <a:pt x="1404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 flipH="1">
            <a:off x="-512493" y="-568073"/>
            <a:ext cx="10148137" cy="6314239"/>
            <a:chOff x="-360093" y="-568073"/>
            <a:chExt cx="10148137" cy="6314239"/>
          </a:xfrm>
        </p:grpSpPr>
        <p:sp>
          <p:nvSpPr>
            <p:cNvPr id="27" name="Google Shape;27;p3"/>
            <p:cNvSpPr/>
            <p:nvPr/>
          </p:nvSpPr>
          <p:spPr>
            <a:xfrm>
              <a:off x="232455" y="1124076"/>
              <a:ext cx="1411682" cy="2819587"/>
            </a:xfrm>
            <a:custGeom>
              <a:avLst/>
              <a:gdLst/>
              <a:ahLst/>
              <a:cxnLst/>
              <a:rect l="l" t="t" r="r" b="b"/>
              <a:pathLst>
                <a:path w="22421" h="44782" extrusionOk="0">
                  <a:moveTo>
                    <a:pt x="20193" y="314"/>
                  </a:moveTo>
                  <a:cubicBezTo>
                    <a:pt x="20214" y="314"/>
                    <a:pt x="20234" y="315"/>
                    <a:pt x="20255" y="317"/>
                  </a:cubicBezTo>
                  <a:cubicBezTo>
                    <a:pt x="20179" y="349"/>
                    <a:pt x="20109" y="380"/>
                    <a:pt x="20040" y="412"/>
                  </a:cubicBezTo>
                  <a:cubicBezTo>
                    <a:pt x="20011" y="404"/>
                    <a:pt x="19981" y="400"/>
                    <a:pt x="19952" y="400"/>
                  </a:cubicBezTo>
                  <a:cubicBezTo>
                    <a:pt x="19865" y="400"/>
                    <a:pt x="19781" y="438"/>
                    <a:pt x="19729" y="532"/>
                  </a:cubicBezTo>
                  <a:cubicBezTo>
                    <a:pt x="19723" y="545"/>
                    <a:pt x="19717" y="551"/>
                    <a:pt x="19717" y="564"/>
                  </a:cubicBezTo>
                  <a:cubicBezTo>
                    <a:pt x="19672" y="583"/>
                    <a:pt x="19628" y="602"/>
                    <a:pt x="19584" y="627"/>
                  </a:cubicBezTo>
                  <a:cubicBezTo>
                    <a:pt x="19572" y="625"/>
                    <a:pt x="19560" y="624"/>
                    <a:pt x="19548" y="624"/>
                  </a:cubicBezTo>
                  <a:cubicBezTo>
                    <a:pt x="19528" y="624"/>
                    <a:pt x="19506" y="628"/>
                    <a:pt x="19482" y="640"/>
                  </a:cubicBezTo>
                  <a:cubicBezTo>
                    <a:pt x="19299" y="716"/>
                    <a:pt x="19115" y="805"/>
                    <a:pt x="18938" y="900"/>
                  </a:cubicBezTo>
                  <a:cubicBezTo>
                    <a:pt x="19001" y="855"/>
                    <a:pt x="19064" y="817"/>
                    <a:pt x="19128" y="779"/>
                  </a:cubicBezTo>
                  <a:cubicBezTo>
                    <a:pt x="19379" y="623"/>
                    <a:pt x="19819" y="314"/>
                    <a:pt x="20193" y="314"/>
                  </a:cubicBezTo>
                  <a:close/>
                  <a:moveTo>
                    <a:pt x="20534" y="551"/>
                  </a:moveTo>
                  <a:cubicBezTo>
                    <a:pt x="20578" y="665"/>
                    <a:pt x="20629" y="786"/>
                    <a:pt x="20673" y="900"/>
                  </a:cubicBezTo>
                  <a:cubicBezTo>
                    <a:pt x="20705" y="1064"/>
                    <a:pt x="20730" y="1235"/>
                    <a:pt x="20755" y="1375"/>
                  </a:cubicBezTo>
                  <a:cubicBezTo>
                    <a:pt x="20622" y="1153"/>
                    <a:pt x="20489" y="931"/>
                    <a:pt x="20337" y="722"/>
                  </a:cubicBezTo>
                  <a:cubicBezTo>
                    <a:pt x="20401" y="665"/>
                    <a:pt x="20464" y="608"/>
                    <a:pt x="20534" y="551"/>
                  </a:cubicBezTo>
                  <a:close/>
                  <a:moveTo>
                    <a:pt x="20787" y="1185"/>
                  </a:moveTo>
                  <a:cubicBezTo>
                    <a:pt x="20869" y="1413"/>
                    <a:pt x="20952" y="1647"/>
                    <a:pt x="21021" y="1881"/>
                  </a:cubicBezTo>
                  <a:cubicBezTo>
                    <a:pt x="20958" y="1742"/>
                    <a:pt x="20882" y="1603"/>
                    <a:pt x="20806" y="1463"/>
                  </a:cubicBezTo>
                  <a:cubicBezTo>
                    <a:pt x="20800" y="1381"/>
                    <a:pt x="20793" y="1286"/>
                    <a:pt x="20787" y="1185"/>
                  </a:cubicBezTo>
                  <a:close/>
                  <a:moveTo>
                    <a:pt x="18976" y="1900"/>
                  </a:moveTo>
                  <a:cubicBezTo>
                    <a:pt x="18969" y="1900"/>
                    <a:pt x="18969" y="1907"/>
                    <a:pt x="18963" y="1907"/>
                  </a:cubicBezTo>
                  <a:cubicBezTo>
                    <a:pt x="18969" y="1900"/>
                    <a:pt x="18969" y="1900"/>
                    <a:pt x="18976" y="1900"/>
                  </a:cubicBezTo>
                  <a:close/>
                  <a:moveTo>
                    <a:pt x="20109" y="1793"/>
                  </a:moveTo>
                  <a:cubicBezTo>
                    <a:pt x="20122" y="1831"/>
                    <a:pt x="20141" y="1875"/>
                    <a:pt x="20154" y="1913"/>
                  </a:cubicBezTo>
                  <a:cubicBezTo>
                    <a:pt x="19837" y="2014"/>
                    <a:pt x="19527" y="2122"/>
                    <a:pt x="19229" y="2249"/>
                  </a:cubicBezTo>
                  <a:cubicBezTo>
                    <a:pt x="19222" y="2246"/>
                    <a:pt x="19215" y="2245"/>
                    <a:pt x="19208" y="2245"/>
                  </a:cubicBezTo>
                  <a:cubicBezTo>
                    <a:pt x="19196" y="2245"/>
                    <a:pt x="19184" y="2249"/>
                    <a:pt x="19172" y="2261"/>
                  </a:cubicBezTo>
                  <a:cubicBezTo>
                    <a:pt x="19166" y="2268"/>
                    <a:pt x="19159" y="2274"/>
                    <a:pt x="19153" y="2280"/>
                  </a:cubicBezTo>
                  <a:cubicBezTo>
                    <a:pt x="19014" y="2337"/>
                    <a:pt x="18881" y="2407"/>
                    <a:pt x="18748" y="2470"/>
                  </a:cubicBezTo>
                  <a:cubicBezTo>
                    <a:pt x="19185" y="2179"/>
                    <a:pt x="19641" y="1945"/>
                    <a:pt x="20109" y="1793"/>
                  </a:cubicBezTo>
                  <a:close/>
                  <a:moveTo>
                    <a:pt x="20394" y="2635"/>
                  </a:moveTo>
                  <a:cubicBezTo>
                    <a:pt x="20394" y="2641"/>
                    <a:pt x="20394" y="2641"/>
                    <a:pt x="20394" y="2648"/>
                  </a:cubicBezTo>
                  <a:lnTo>
                    <a:pt x="20382" y="2648"/>
                  </a:lnTo>
                  <a:cubicBezTo>
                    <a:pt x="20388" y="2648"/>
                    <a:pt x="20388" y="2648"/>
                    <a:pt x="20388" y="2641"/>
                  </a:cubicBezTo>
                  <a:cubicBezTo>
                    <a:pt x="20388" y="2641"/>
                    <a:pt x="20394" y="2641"/>
                    <a:pt x="20394" y="2635"/>
                  </a:cubicBezTo>
                  <a:close/>
                  <a:moveTo>
                    <a:pt x="20166" y="2477"/>
                  </a:moveTo>
                  <a:lnTo>
                    <a:pt x="20166" y="2477"/>
                  </a:lnTo>
                  <a:cubicBezTo>
                    <a:pt x="20128" y="2553"/>
                    <a:pt x="20166" y="2635"/>
                    <a:pt x="20230" y="2667"/>
                  </a:cubicBezTo>
                  <a:cubicBezTo>
                    <a:pt x="19831" y="2736"/>
                    <a:pt x="19444" y="2876"/>
                    <a:pt x="19071" y="3066"/>
                  </a:cubicBezTo>
                  <a:cubicBezTo>
                    <a:pt x="19425" y="2825"/>
                    <a:pt x="19786" y="2616"/>
                    <a:pt x="20166" y="2477"/>
                  </a:cubicBezTo>
                  <a:close/>
                  <a:moveTo>
                    <a:pt x="19704" y="2451"/>
                  </a:moveTo>
                  <a:cubicBezTo>
                    <a:pt x="19235" y="2749"/>
                    <a:pt x="18792" y="3072"/>
                    <a:pt x="18361" y="3414"/>
                  </a:cubicBezTo>
                  <a:cubicBezTo>
                    <a:pt x="18355" y="3411"/>
                    <a:pt x="18349" y="3409"/>
                    <a:pt x="18342" y="3409"/>
                  </a:cubicBezTo>
                  <a:cubicBezTo>
                    <a:pt x="18339" y="3409"/>
                    <a:pt x="18335" y="3410"/>
                    <a:pt x="18332" y="3411"/>
                  </a:cubicBezTo>
                  <a:lnTo>
                    <a:pt x="18332" y="3411"/>
                  </a:lnTo>
                  <a:cubicBezTo>
                    <a:pt x="18437" y="3293"/>
                    <a:pt x="18548" y="3170"/>
                    <a:pt x="18653" y="3053"/>
                  </a:cubicBezTo>
                  <a:cubicBezTo>
                    <a:pt x="18672" y="3040"/>
                    <a:pt x="18691" y="3028"/>
                    <a:pt x="18716" y="3015"/>
                  </a:cubicBezTo>
                  <a:cubicBezTo>
                    <a:pt x="18995" y="2838"/>
                    <a:pt x="19286" y="2667"/>
                    <a:pt x="19584" y="2508"/>
                  </a:cubicBezTo>
                  <a:cubicBezTo>
                    <a:pt x="19615" y="2496"/>
                    <a:pt x="19634" y="2483"/>
                    <a:pt x="19666" y="2470"/>
                  </a:cubicBezTo>
                  <a:cubicBezTo>
                    <a:pt x="19679" y="2464"/>
                    <a:pt x="19691" y="2458"/>
                    <a:pt x="19704" y="2451"/>
                  </a:cubicBezTo>
                  <a:close/>
                  <a:moveTo>
                    <a:pt x="17424" y="3243"/>
                  </a:moveTo>
                  <a:lnTo>
                    <a:pt x="17424" y="3243"/>
                  </a:lnTo>
                  <a:cubicBezTo>
                    <a:pt x="17316" y="3344"/>
                    <a:pt x="17202" y="3446"/>
                    <a:pt x="17095" y="3547"/>
                  </a:cubicBezTo>
                  <a:cubicBezTo>
                    <a:pt x="17057" y="3579"/>
                    <a:pt x="17025" y="3610"/>
                    <a:pt x="16981" y="3648"/>
                  </a:cubicBezTo>
                  <a:cubicBezTo>
                    <a:pt x="17000" y="3629"/>
                    <a:pt x="17012" y="3610"/>
                    <a:pt x="17031" y="3591"/>
                  </a:cubicBezTo>
                  <a:cubicBezTo>
                    <a:pt x="17158" y="3471"/>
                    <a:pt x="17291" y="3357"/>
                    <a:pt x="17424" y="3243"/>
                  </a:cubicBezTo>
                  <a:close/>
                  <a:moveTo>
                    <a:pt x="16943" y="3674"/>
                  </a:moveTo>
                  <a:lnTo>
                    <a:pt x="16943" y="3674"/>
                  </a:lnTo>
                  <a:cubicBezTo>
                    <a:pt x="16924" y="3693"/>
                    <a:pt x="16905" y="3712"/>
                    <a:pt x="16886" y="3737"/>
                  </a:cubicBezTo>
                  <a:cubicBezTo>
                    <a:pt x="16841" y="3775"/>
                    <a:pt x="16791" y="3819"/>
                    <a:pt x="16746" y="3857"/>
                  </a:cubicBezTo>
                  <a:cubicBezTo>
                    <a:pt x="16810" y="3794"/>
                    <a:pt x="16873" y="3731"/>
                    <a:pt x="16943" y="3674"/>
                  </a:cubicBezTo>
                  <a:close/>
                  <a:moveTo>
                    <a:pt x="17728" y="3686"/>
                  </a:moveTo>
                  <a:cubicBezTo>
                    <a:pt x="17551" y="3870"/>
                    <a:pt x="17373" y="4054"/>
                    <a:pt x="17202" y="4237"/>
                  </a:cubicBezTo>
                  <a:cubicBezTo>
                    <a:pt x="17101" y="4326"/>
                    <a:pt x="17000" y="4408"/>
                    <a:pt x="16905" y="4497"/>
                  </a:cubicBezTo>
                  <a:cubicBezTo>
                    <a:pt x="16898" y="4491"/>
                    <a:pt x="16898" y="4478"/>
                    <a:pt x="16898" y="4472"/>
                  </a:cubicBezTo>
                  <a:cubicBezTo>
                    <a:pt x="17025" y="4326"/>
                    <a:pt x="17152" y="4180"/>
                    <a:pt x="17285" y="4035"/>
                  </a:cubicBezTo>
                  <a:cubicBezTo>
                    <a:pt x="17430" y="3914"/>
                    <a:pt x="17576" y="3800"/>
                    <a:pt x="17728" y="3686"/>
                  </a:cubicBezTo>
                  <a:close/>
                  <a:moveTo>
                    <a:pt x="16639" y="4586"/>
                  </a:moveTo>
                  <a:lnTo>
                    <a:pt x="16639" y="4586"/>
                  </a:lnTo>
                  <a:cubicBezTo>
                    <a:pt x="16588" y="4643"/>
                    <a:pt x="16544" y="4700"/>
                    <a:pt x="16499" y="4757"/>
                  </a:cubicBezTo>
                  <a:lnTo>
                    <a:pt x="15334" y="6093"/>
                  </a:lnTo>
                  <a:cubicBezTo>
                    <a:pt x="15594" y="5764"/>
                    <a:pt x="15847" y="5428"/>
                    <a:pt x="16100" y="5099"/>
                  </a:cubicBezTo>
                  <a:cubicBezTo>
                    <a:pt x="16271" y="4921"/>
                    <a:pt x="16449" y="4750"/>
                    <a:pt x="16639" y="4586"/>
                  </a:cubicBezTo>
                  <a:close/>
                  <a:moveTo>
                    <a:pt x="15828" y="5688"/>
                  </a:moveTo>
                  <a:cubicBezTo>
                    <a:pt x="15803" y="5726"/>
                    <a:pt x="15777" y="5764"/>
                    <a:pt x="15752" y="5802"/>
                  </a:cubicBezTo>
                  <a:cubicBezTo>
                    <a:pt x="15632" y="5979"/>
                    <a:pt x="15518" y="6150"/>
                    <a:pt x="15423" y="6296"/>
                  </a:cubicBezTo>
                  <a:cubicBezTo>
                    <a:pt x="15271" y="6492"/>
                    <a:pt x="15112" y="6688"/>
                    <a:pt x="14960" y="6891"/>
                  </a:cubicBezTo>
                  <a:cubicBezTo>
                    <a:pt x="15005" y="6764"/>
                    <a:pt x="15049" y="6644"/>
                    <a:pt x="15093" y="6524"/>
                  </a:cubicBezTo>
                  <a:lnTo>
                    <a:pt x="15828" y="5688"/>
                  </a:lnTo>
                  <a:close/>
                  <a:moveTo>
                    <a:pt x="14916" y="7005"/>
                  </a:moveTo>
                  <a:cubicBezTo>
                    <a:pt x="14935" y="7024"/>
                    <a:pt x="14954" y="7037"/>
                    <a:pt x="14979" y="7037"/>
                  </a:cubicBezTo>
                  <a:cubicBezTo>
                    <a:pt x="14935" y="7100"/>
                    <a:pt x="14891" y="7157"/>
                    <a:pt x="14853" y="7220"/>
                  </a:cubicBezTo>
                  <a:cubicBezTo>
                    <a:pt x="14872" y="7151"/>
                    <a:pt x="14891" y="7075"/>
                    <a:pt x="14916" y="7005"/>
                  </a:cubicBezTo>
                  <a:close/>
                  <a:moveTo>
                    <a:pt x="13814" y="7524"/>
                  </a:moveTo>
                  <a:cubicBezTo>
                    <a:pt x="13782" y="7626"/>
                    <a:pt x="13750" y="7721"/>
                    <a:pt x="13725" y="7822"/>
                  </a:cubicBezTo>
                  <a:cubicBezTo>
                    <a:pt x="13712" y="7759"/>
                    <a:pt x="13744" y="7651"/>
                    <a:pt x="13814" y="7524"/>
                  </a:cubicBezTo>
                  <a:close/>
                  <a:moveTo>
                    <a:pt x="20768" y="9266"/>
                  </a:moveTo>
                  <a:cubicBezTo>
                    <a:pt x="20749" y="9329"/>
                    <a:pt x="20730" y="9393"/>
                    <a:pt x="20711" y="9456"/>
                  </a:cubicBezTo>
                  <a:cubicBezTo>
                    <a:pt x="20698" y="9437"/>
                    <a:pt x="20679" y="9424"/>
                    <a:pt x="20660" y="9418"/>
                  </a:cubicBezTo>
                  <a:cubicBezTo>
                    <a:pt x="20698" y="9367"/>
                    <a:pt x="20736" y="9317"/>
                    <a:pt x="20768" y="9266"/>
                  </a:cubicBezTo>
                  <a:close/>
                  <a:moveTo>
                    <a:pt x="20540" y="9956"/>
                  </a:moveTo>
                  <a:cubicBezTo>
                    <a:pt x="20521" y="9994"/>
                    <a:pt x="20508" y="10032"/>
                    <a:pt x="20489" y="10077"/>
                  </a:cubicBezTo>
                  <a:cubicBezTo>
                    <a:pt x="20485" y="10077"/>
                    <a:pt x="20481" y="10074"/>
                    <a:pt x="20475" y="10074"/>
                  </a:cubicBezTo>
                  <a:cubicBezTo>
                    <a:pt x="20472" y="10074"/>
                    <a:pt x="20468" y="10075"/>
                    <a:pt x="20464" y="10077"/>
                  </a:cubicBezTo>
                  <a:cubicBezTo>
                    <a:pt x="20489" y="10032"/>
                    <a:pt x="20515" y="9994"/>
                    <a:pt x="20540" y="9956"/>
                  </a:cubicBezTo>
                  <a:close/>
                  <a:moveTo>
                    <a:pt x="20888" y="8791"/>
                  </a:moveTo>
                  <a:lnTo>
                    <a:pt x="20888" y="8791"/>
                  </a:lnTo>
                  <a:cubicBezTo>
                    <a:pt x="20679" y="9133"/>
                    <a:pt x="20445" y="9437"/>
                    <a:pt x="20192" y="9716"/>
                  </a:cubicBezTo>
                  <a:cubicBezTo>
                    <a:pt x="20002" y="9874"/>
                    <a:pt x="19818" y="10039"/>
                    <a:pt x="19634" y="10203"/>
                  </a:cubicBezTo>
                  <a:cubicBezTo>
                    <a:pt x="19590" y="10222"/>
                    <a:pt x="19546" y="10241"/>
                    <a:pt x="19495" y="10260"/>
                  </a:cubicBezTo>
                  <a:cubicBezTo>
                    <a:pt x="19742" y="10064"/>
                    <a:pt x="19983" y="9855"/>
                    <a:pt x="20204" y="9633"/>
                  </a:cubicBezTo>
                  <a:cubicBezTo>
                    <a:pt x="20470" y="9367"/>
                    <a:pt x="20698" y="9082"/>
                    <a:pt x="20888" y="8791"/>
                  </a:cubicBezTo>
                  <a:close/>
                  <a:moveTo>
                    <a:pt x="19280" y="10495"/>
                  </a:moveTo>
                  <a:cubicBezTo>
                    <a:pt x="19050" y="10646"/>
                    <a:pt x="18809" y="10785"/>
                    <a:pt x="18573" y="10930"/>
                  </a:cubicBezTo>
                  <a:lnTo>
                    <a:pt x="18573" y="10930"/>
                  </a:lnTo>
                  <a:cubicBezTo>
                    <a:pt x="18686" y="10856"/>
                    <a:pt x="18796" y="10782"/>
                    <a:pt x="18906" y="10704"/>
                  </a:cubicBezTo>
                  <a:cubicBezTo>
                    <a:pt x="19007" y="10647"/>
                    <a:pt x="19109" y="10590"/>
                    <a:pt x="19216" y="10533"/>
                  </a:cubicBezTo>
                  <a:cubicBezTo>
                    <a:pt x="19229" y="10526"/>
                    <a:pt x="19248" y="10514"/>
                    <a:pt x="19273" y="10495"/>
                  </a:cubicBezTo>
                  <a:close/>
                  <a:moveTo>
                    <a:pt x="18535" y="10954"/>
                  </a:moveTo>
                  <a:cubicBezTo>
                    <a:pt x="18524" y="10965"/>
                    <a:pt x="18512" y="10970"/>
                    <a:pt x="18501" y="10976"/>
                  </a:cubicBezTo>
                  <a:cubicBezTo>
                    <a:pt x="18512" y="10969"/>
                    <a:pt x="18524" y="10961"/>
                    <a:pt x="18535" y="10954"/>
                  </a:cubicBezTo>
                  <a:close/>
                  <a:moveTo>
                    <a:pt x="19590" y="11084"/>
                  </a:moveTo>
                  <a:lnTo>
                    <a:pt x="19590" y="11084"/>
                  </a:lnTo>
                  <a:cubicBezTo>
                    <a:pt x="19349" y="11350"/>
                    <a:pt x="19096" y="11603"/>
                    <a:pt x="18830" y="11856"/>
                  </a:cubicBezTo>
                  <a:cubicBezTo>
                    <a:pt x="18906" y="11755"/>
                    <a:pt x="18982" y="11647"/>
                    <a:pt x="19058" y="11552"/>
                  </a:cubicBezTo>
                  <a:cubicBezTo>
                    <a:pt x="19242" y="11400"/>
                    <a:pt x="19419" y="11242"/>
                    <a:pt x="19590" y="11084"/>
                  </a:cubicBezTo>
                  <a:close/>
                  <a:moveTo>
                    <a:pt x="20496" y="3002"/>
                  </a:moveTo>
                  <a:cubicBezTo>
                    <a:pt x="20869" y="4332"/>
                    <a:pt x="21047" y="5662"/>
                    <a:pt x="21066" y="7163"/>
                  </a:cubicBezTo>
                  <a:cubicBezTo>
                    <a:pt x="21066" y="7353"/>
                    <a:pt x="21059" y="7543"/>
                    <a:pt x="21047" y="7733"/>
                  </a:cubicBezTo>
                  <a:cubicBezTo>
                    <a:pt x="20939" y="7987"/>
                    <a:pt x="20806" y="8221"/>
                    <a:pt x="20635" y="8449"/>
                  </a:cubicBezTo>
                  <a:cubicBezTo>
                    <a:pt x="19622" y="9760"/>
                    <a:pt x="17468" y="10640"/>
                    <a:pt x="15986" y="11331"/>
                  </a:cubicBezTo>
                  <a:cubicBezTo>
                    <a:pt x="15296" y="11654"/>
                    <a:pt x="14599" y="11958"/>
                    <a:pt x="13896" y="12243"/>
                  </a:cubicBezTo>
                  <a:cubicBezTo>
                    <a:pt x="13978" y="11476"/>
                    <a:pt x="14080" y="10704"/>
                    <a:pt x="14206" y="9937"/>
                  </a:cubicBezTo>
                  <a:cubicBezTo>
                    <a:pt x="14289" y="9456"/>
                    <a:pt x="14384" y="8975"/>
                    <a:pt x="14498" y="8500"/>
                  </a:cubicBezTo>
                  <a:cubicBezTo>
                    <a:pt x="14992" y="7505"/>
                    <a:pt x="15638" y="6600"/>
                    <a:pt x="16417" y="5764"/>
                  </a:cubicBezTo>
                  <a:cubicBezTo>
                    <a:pt x="17475" y="4624"/>
                    <a:pt x="18722" y="3389"/>
                    <a:pt x="20274" y="3034"/>
                  </a:cubicBezTo>
                  <a:cubicBezTo>
                    <a:pt x="20284" y="3039"/>
                    <a:pt x="20299" y="3048"/>
                    <a:pt x="20314" y="3048"/>
                  </a:cubicBezTo>
                  <a:cubicBezTo>
                    <a:pt x="20317" y="3048"/>
                    <a:pt x="20321" y="3048"/>
                    <a:pt x="20325" y="3047"/>
                  </a:cubicBezTo>
                  <a:cubicBezTo>
                    <a:pt x="20382" y="3034"/>
                    <a:pt x="20439" y="3015"/>
                    <a:pt x="20496" y="3002"/>
                  </a:cubicBezTo>
                  <a:close/>
                  <a:moveTo>
                    <a:pt x="18526" y="11324"/>
                  </a:moveTo>
                  <a:lnTo>
                    <a:pt x="18526" y="11324"/>
                  </a:lnTo>
                  <a:cubicBezTo>
                    <a:pt x="18469" y="11388"/>
                    <a:pt x="18406" y="11451"/>
                    <a:pt x="18349" y="11514"/>
                  </a:cubicBezTo>
                  <a:cubicBezTo>
                    <a:pt x="18311" y="11533"/>
                    <a:pt x="18273" y="11559"/>
                    <a:pt x="18235" y="11584"/>
                  </a:cubicBezTo>
                  <a:cubicBezTo>
                    <a:pt x="17981" y="11603"/>
                    <a:pt x="16968" y="12344"/>
                    <a:pt x="16341" y="12800"/>
                  </a:cubicBezTo>
                  <a:cubicBezTo>
                    <a:pt x="16321" y="12741"/>
                    <a:pt x="16266" y="12685"/>
                    <a:pt x="16195" y="12685"/>
                  </a:cubicBezTo>
                  <a:cubicBezTo>
                    <a:pt x="16175" y="12685"/>
                    <a:pt x="16154" y="12689"/>
                    <a:pt x="16132" y="12699"/>
                  </a:cubicBezTo>
                  <a:cubicBezTo>
                    <a:pt x="16016" y="12754"/>
                    <a:pt x="15907" y="12808"/>
                    <a:pt x="15792" y="12857"/>
                  </a:cubicBezTo>
                  <a:lnTo>
                    <a:pt x="15792" y="12857"/>
                  </a:lnTo>
                  <a:cubicBezTo>
                    <a:pt x="15973" y="12720"/>
                    <a:pt x="16160" y="12583"/>
                    <a:pt x="16341" y="12445"/>
                  </a:cubicBezTo>
                  <a:cubicBezTo>
                    <a:pt x="17101" y="12116"/>
                    <a:pt x="17842" y="11755"/>
                    <a:pt x="18526" y="11324"/>
                  </a:cubicBezTo>
                  <a:close/>
                  <a:moveTo>
                    <a:pt x="14955" y="13238"/>
                  </a:moveTo>
                  <a:cubicBezTo>
                    <a:pt x="14948" y="13243"/>
                    <a:pt x="14941" y="13250"/>
                    <a:pt x="14935" y="13256"/>
                  </a:cubicBezTo>
                  <a:cubicBezTo>
                    <a:pt x="14903" y="13269"/>
                    <a:pt x="14878" y="13281"/>
                    <a:pt x="14846" y="13294"/>
                  </a:cubicBezTo>
                  <a:cubicBezTo>
                    <a:pt x="14882" y="13273"/>
                    <a:pt x="14918" y="13257"/>
                    <a:pt x="14955" y="13238"/>
                  </a:cubicBezTo>
                  <a:close/>
                  <a:moveTo>
                    <a:pt x="16898" y="13484"/>
                  </a:moveTo>
                  <a:cubicBezTo>
                    <a:pt x="16896" y="13486"/>
                    <a:pt x="16894" y="13488"/>
                    <a:pt x="16892" y="13489"/>
                  </a:cubicBezTo>
                  <a:lnTo>
                    <a:pt x="16892" y="13489"/>
                  </a:lnTo>
                  <a:cubicBezTo>
                    <a:pt x="16893" y="13484"/>
                    <a:pt x="16898" y="13484"/>
                    <a:pt x="16898" y="13484"/>
                  </a:cubicBezTo>
                  <a:close/>
                  <a:moveTo>
                    <a:pt x="14371" y="13262"/>
                  </a:moveTo>
                  <a:cubicBezTo>
                    <a:pt x="14168" y="13389"/>
                    <a:pt x="13966" y="13509"/>
                    <a:pt x="13763" y="13636"/>
                  </a:cubicBezTo>
                  <a:cubicBezTo>
                    <a:pt x="13763" y="13623"/>
                    <a:pt x="13763" y="13604"/>
                    <a:pt x="13763" y="13585"/>
                  </a:cubicBezTo>
                  <a:cubicBezTo>
                    <a:pt x="13883" y="13509"/>
                    <a:pt x="14004" y="13433"/>
                    <a:pt x="14124" y="13357"/>
                  </a:cubicBezTo>
                  <a:cubicBezTo>
                    <a:pt x="14206" y="13326"/>
                    <a:pt x="14289" y="13294"/>
                    <a:pt x="14371" y="13262"/>
                  </a:cubicBezTo>
                  <a:close/>
                  <a:moveTo>
                    <a:pt x="16664" y="12990"/>
                  </a:moveTo>
                  <a:cubicBezTo>
                    <a:pt x="16240" y="13294"/>
                    <a:pt x="15809" y="13592"/>
                    <a:pt x="15372" y="13883"/>
                  </a:cubicBezTo>
                  <a:cubicBezTo>
                    <a:pt x="15733" y="13617"/>
                    <a:pt x="16094" y="13364"/>
                    <a:pt x="16468" y="13117"/>
                  </a:cubicBezTo>
                  <a:cubicBezTo>
                    <a:pt x="16531" y="13072"/>
                    <a:pt x="16601" y="13028"/>
                    <a:pt x="16664" y="12990"/>
                  </a:cubicBezTo>
                  <a:close/>
                  <a:moveTo>
                    <a:pt x="18589" y="13060"/>
                  </a:moveTo>
                  <a:lnTo>
                    <a:pt x="18589" y="13060"/>
                  </a:lnTo>
                  <a:cubicBezTo>
                    <a:pt x="18577" y="13072"/>
                    <a:pt x="18564" y="13091"/>
                    <a:pt x="18551" y="13104"/>
                  </a:cubicBezTo>
                  <a:cubicBezTo>
                    <a:pt x="18152" y="13541"/>
                    <a:pt x="17715" y="13921"/>
                    <a:pt x="17253" y="14269"/>
                  </a:cubicBezTo>
                  <a:cubicBezTo>
                    <a:pt x="17443" y="14092"/>
                    <a:pt x="17614" y="13896"/>
                    <a:pt x="17785" y="13699"/>
                  </a:cubicBezTo>
                  <a:cubicBezTo>
                    <a:pt x="18064" y="13497"/>
                    <a:pt x="18330" y="13288"/>
                    <a:pt x="18589" y="13060"/>
                  </a:cubicBezTo>
                  <a:close/>
                  <a:moveTo>
                    <a:pt x="12737" y="14250"/>
                  </a:moveTo>
                  <a:cubicBezTo>
                    <a:pt x="12737" y="14257"/>
                    <a:pt x="12737" y="14269"/>
                    <a:pt x="12737" y="14276"/>
                  </a:cubicBezTo>
                  <a:cubicBezTo>
                    <a:pt x="12731" y="14276"/>
                    <a:pt x="12731" y="14282"/>
                    <a:pt x="12724" y="14282"/>
                  </a:cubicBezTo>
                  <a:cubicBezTo>
                    <a:pt x="12712" y="14288"/>
                    <a:pt x="12705" y="14301"/>
                    <a:pt x="12699" y="14307"/>
                  </a:cubicBezTo>
                  <a:cubicBezTo>
                    <a:pt x="12636" y="14339"/>
                    <a:pt x="12566" y="14371"/>
                    <a:pt x="12503" y="14402"/>
                  </a:cubicBezTo>
                  <a:cubicBezTo>
                    <a:pt x="12579" y="14352"/>
                    <a:pt x="12661" y="14301"/>
                    <a:pt x="12737" y="14250"/>
                  </a:cubicBezTo>
                  <a:close/>
                  <a:moveTo>
                    <a:pt x="11559" y="14782"/>
                  </a:moveTo>
                  <a:cubicBezTo>
                    <a:pt x="11458" y="14858"/>
                    <a:pt x="11350" y="14934"/>
                    <a:pt x="11249" y="15010"/>
                  </a:cubicBezTo>
                  <a:cubicBezTo>
                    <a:pt x="11223" y="15023"/>
                    <a:pt x="11204" y="15036"/>
                    <a:pt x="11179" y="15042"/>
                  </a:cubicBezTo>
                  <a:cubicBezTo>
                    <a:pt x="11242" y="14998"/>
                    <a:pt x="11306" y="14953"/>
                    <a:pt x="11363" y="14909"/>
                  </a:cubicBezTo>
                  <a:cubicBezTo>
                    <a:pt x="11432" y="14865"/>
                    <a:pt x="11496" y="14827"/>
                    <a:pt x="11559" y="14782"/>
                  </a:cubicBezTo>
                  <a:close/>
                  <a:moveTo>
                    <a:pt x="17411" y="13630"/>
                  </a:moveTo>
                  <a:lnTo>
                    <a:pt x="17411" y="13630"/>
                  </a:lnTo>
                  <a:cubicBezTo>
                    <a:pt x="17253" y="13807"/>
                    <a:pt x="17095" y="13972"/>
                    <a:pt x="16917" y="14130"/>
                  </a:cubicBezTo>
                  <a:cubicBezTo>
                    <a:pt x="16911" y="14129"/>
                    <a:pt x="16904" y="14128"/>
                    <a:pt x="16897" y="14128"/>
                  </a:cubicBezTo>
                  <a:cubicBezTo>
                    <a:pt x="16876" y="14128"/>
                    <a:pt x="16852" y="14135"/>
                    <a:pt x="16829" y="14149"/>
                  </a:cubicBezTo>
                  <a:cubicBezTo>
                    <a:pt x="16265" y="14497"/>
                    <a:pt x="15689" y="14814"/>
                    <a:pt x="15112" y="15124"/>
                  </a:cubicBezTo>
                  <a:lnTo>
                    <a:pt x="15112" y="15124"/>
                  </a:lnTo>
                  <a:cubicBezTo>
                    <a:pt x="15885" y="14643"/>
                    <a:pt x="16651" y="14149"/>
                    <a:pt x="17411" y="13630"/>
                  </a:cubicBezTo>
                  <a:close/>
                  <a:moveTo>
                    <a:pt x="17278" y="12775"/>
                  </a:moveTo>
                  <a:cubicBezTo>
                    <a:pt x="17303" y="12812"/>
                    <a:pt x="17346" y="12838"/>
                    <a:pt x="17395" y="12838"/>
                  </a:cubicBezTo>
                  <a:cubicBezTo>
                    <a:pt x="17421" y="12838"/>
                    <a:pt x="17448" y="12831"/>
                    <a:pt x="17475" y="12813"/>
                  </a:cubicBezTo>
                  <a:lnTo>
                    <a:pt x="17481" y="12813"/>
                  </a:lnTo>
                  <a:cubicBezTo>
                    <a:pt x="16563" y="13364"/>
                    <a:pt x="15670" y="13946"/>
                    <a:pt x="14808" y="14573"/>
                  </a:cubicBezTo>
                  <a:cubicBezTo>
                    <a:pt x="14517" y="14757"/>
                    <a:pt x="14225" y="14934"/>
                    <a:pt x="13940" y="15124"/>
                  </a:cubicBezTo>
                  <a:cubicBezTo>
                    <a:pt x="13921" y="15105"/>
                    <a:pt x="13896" y="15086"/>
                    <a:pt x="13877" y="15074"/>
                  </a:cubicBezTo>
                  <a:cubicBezTo>
                    <a:pt x="15036" y="14345"/>
                    <a:pt x="16176" y="13592"/>
                    <a:pt x="17278" y="12775"/>
                  </a:cubicBezTo>
                  <a:close/>
                  <a:moveTo>
                    <a:pt x="11926" y="13870"/>
                  </a:moveTo>
                  <a:cubicBezTo>
                    <a:pt x="11014" y="14314"/>
                    <a:pt x="10115" y="14776"/>
                    <a:pt x="9228" y="15264"/>
                  </a:cubicBezTo>
                  <a:cubicBezTo>
                    <a:pt x="9235" y="15184"/>
                    <a:pt x="9176" y="15099"/>
                    <a:pt x="9092" y="15099"/>
                  </a:cubicBezTo>
                  <a:cubicBezTo>
                    <a:pt x="9089" y="15099"/>
                    <a:pt x="9086" y="15099"/>
                    <a:pt x="9083" y="15099"/>
                  </a:cubicBezTo>
                  <a:cubicBezTo>
                    <a:pt x="9836" y="14744"/>
                    <a:pt x="10596" y="14415"/>
                    <a:pt x="11356" y="14105"/>
                  </a:cubicBezTo>
                  <a:cubicBezTo>
                    <a:pt x="11540" y="14029"/>
                    <a:pt x="11730" y="13946"/>
                    <a:pt x="11926" y="13870"/>
                  </a:cubicBezTo>
                  <a:close/>
                  <a:moveTo>
                    <a:pt x="16885" y="13495"/>
                  </a:moveTo>
                  <a:lnTo>
                    <a:pt x="16885" y="13495"/>
                  </a:lnTo>
                  <a:cubicBezTo>
                    <a:pt x="16750" y="13605"/>
                    <a:pt x="16615" y="13722"/>
                    <a:pt x="16480" y="13832"/>
                  </a:cubicBezTo>
                  <a:cubicBezTo>
                    <a:pt x="16455" y="13858"/>
                    <a:pt x="16442" y="13877"/>
                    <a:pt x="16436" y="13902"/>
                  </a:cubicBezTo>
                  <a:cubicBezTo>
                    <a:pt x="15758" y="14320"/>
                    <a:pt x="15100" y="14757"/>
                    <a:pt x="14460" y="15226"/>
                  </a:cubicBezTo>
                  <a:cubicBezTo>
                    <a:pt x="14289" y="15327"/>
                    <a:pt x="14124" y="15428"/>
                    <a:pt x="13953" y="15530"/>
                  </a:cubicBezTo>
                  <a:cubicBezTo>
                    <a:pt x="14289" y="15257"/>
                    <a:pt x="14631" y="14998"/>
                    <a:pt x="14979" y="14738"/>
                  </a:cubicBezTo>
                  <a:cubicBezTo>
                    <a:pt x="15617" y="14322"/>
                    <a:pt x="16248" y="13905"/>
                    <a:pt x="16885" y="13495"/>
                  </a:cubicBezTo>
                  <a:close/>
                  <a:moveTo>
                    <a:pt x="11616" y="14453"/>
                  </a:moveTo>
                  <a:cubicBezTo>
                    <a:pt x="11154" y="14757"/>
                    <a:pt x="10698" y="15067"/>
                    <a:pt x="10254" y="15397"/>
                  </a:cubicBezTo>
                  <a:cubicBezTo>
                    <a:pt x="10090" y="15454"/>
                    <a:pt x="9919" y="15517"/>
                    <a:pt x="9754" y="15580"/>
                  </a:cubicBezTo>
                  <a:cubicBezTo>
                    <a:pt x="9754" y="15574"/>
                    <a:pt x="9760" y="15574"/>
                    <a:pt x="9760" y="15574"/>
                  </a:cubicBezTo>
                  <a:cubicBezTo>
                    <a:pt x="10356" y="15194"/>
                    <a:pt x="10964" y="14827"/>
                    <a:pt x="11572" y="14472"/>
                  </a:cubicBezTo>
                  <a:cubicBezTo>
                    <a:pt x="11591" y="14466"/>
                    <a:pt x="11603" y="14459"/>
                    <a:pt x="11616" y="14453"/>
                  </a:cubicBezTo>
                  <a:close/>
                  <a:moveTo>
                    <a:pt x="10096" y="15511"/>
                  </a:moveTo>
                  <a:lnTo>
                    <a:pt x="10096" y="15511"/>
                  </a:lnTo>
                  <a:cubicBezTo>
                    <a:pt x="9995" y="15587"/>
                    <a:pt x="9900" y="15663"/>
                    <a:pt x="9805" y="15732"/>
                  </a:cubicBezTo>
                  <a:cubicBezTo>
                    <a:pt x="9577" y="15846"/>
                    <a:pt x="9361" y="15960"/>
                    <a:pt x="9140" y="16068"/>
                  </a:cubicBezTo>
                  <a:cubicBezTo>
                    <a:pt x="9304" y="15948"/>
                    <a:pt x="9463" y="15821"/>
                    <a:pt x="9634" y="15701"/>
                  </a:cubicBezTo>
                  <a:cubicBezTo>
                    <a:pt x="9786" y="15637"/>
                    <a:pt x="9938" y="15574"/>
                    <a:pt x="10096" y="15511"/>
                  </a:cubicBezTo>
                  <a:close/>
                  <a:moveTo>
                    <a:pt x="9127" y="15656"/>
                  </a:moveTo>
                  <a:lnTo>
                    <a:pt x="9127" y="15656"/>
                  </a:lnTo>
                  <a:cubicBezTo>
                    <a:pt x="8893" y="15808"/>
                    <a:pt x="8658" y="15954"/>
                    <a:pt x="8430" y="16100"/>
                  </a:cubicBezTo>
                  <a:cubicBezTo>
                    <a:pt x="8367" y="16144"/>
                    <a:pt x="8297" y="16182"/>
                    <a:pt x="8234" y="16220"/>
                  </a:cubicBezTo>
                  <a:cubicBezTo>
                    <a:pt x="8335" y="16138"/>
                    <a:pt x="8430" y="16055"/>
                    <a:pt x="8532" y="15967"/>
                  </a:cubicBezTo>
                  <a:cubicBezTo>
                    <a:pt x="8728" y="15865"/>
                    <a:pt x="8924" y="15758"/>
                    <a:pt x="9127" y="15656"/>
                  </a:cubicBezTo>
                  <a:close/>
                  <a:moveTo>
                    <a:pt x="11705" y="16822"/>
                  </a:moveTo>
                  <a:cubicBezTo>
                    <a:pt x="11711" y="16847"/>
                    <a:pt x="11724" y="16872"/>
                    <a:pt x="11743" y="16891"/>
                  </a:cubicBezTo>
                  <a:cubicBezTo>
                    <a:pt x="11546" y="16961"/>
                    <a:pt x="11356" y="17024"/>
                    <a:pt x="11160" y="17094"/>
                  </a:cubicBezTo>
                  <a:cubicBezTo>
                    <a:pt x="11344" y="17005"/>
                    <a:pt x="11521" y="16910"/>
                    <a:pt x="11705" y="16822"/>
                  </a:cubicBezTo>
                  <a:close/>
                  <a:moveTo>
                    <a:pt x="6562" y="16575"/>
                  </a:moveTo>
                  <a:lnTo>
                    <a:pt x="6562" y="16575"/>
                  </a:lnTo>
                  <a:cubicBezTo>
                    <a:pt x="6138" y="16885"/>
                    <a:pt x="5739" y="17214"/>
                    <a:pt x="5352" y="17563"/>
                  </a:cubicBezTo>
                  <a:cubicBezTo>
                    <a:pt x="4763" y="17987"/>
                    <a:pt x="4200" y="18449"/>
                    <a:pt x="3680" y="18943"/>
                  </a:cubicBezTo>
                  <a:cubicBezTo>
                    <a:pt x="4523" y="18025"/>
                    <a:pt x="5492" y="17227"/>
                    <a:pt x="6562" y="16575"/>
                  </a:cubicBezTo>
                  <a:close/>
                  <a:moveTo>
                    <a:pt x="5903" y="17613"/>
                  </a:moveTo>
                  <a:cubicBezTo>
                    <a:pt x="5599" y="17930"/>
                    <a:pt x="5314" y="18240"/>
                    <a:pt x="5055" y="18487"/>
                  </a:cubicBezTo>
                  <a:cubicBezTo>
                    <a:pt x="4770" y="18760"/>
                    <a:pt x="4472" y="19019"/>
                    <a:pt x="4174" y="19292"/>
                  </a:cubicBezTo>
                  <a:cubicBezTo>
                    <a:pt x="4162" y="19285"/>
                    <a:pt x="4149" y="19279"/>
                    <a:pt x="4136" y="19279"/>
                  </a:cubicBezTo>
                  <a:cubicBezTo>
                    <a:pt x="4434" y="18981"/>
                    <a:pt x="4725" y="18684"/>
                    <a:pt x="5036" y="18399"/>
                  </a:cubicBezTo>
                  <a:cubicBezTo>
                    <a:pt x="5321" y="18133"/>
                    <a:pt x="5606" y="17867"/>
                    <a:pt x="5903" y="17613"/>
                  </a:cubicBezTo>
                  <a:close/>
                  <a:moveTo>
                    <a:pt x="4092" y="18848"/>
                  </a:moveTo>
                  <a:cubicBezTo>
                    <a:pt x="3832" y="19146"/>
                    <a:pt x="3585" y="19456"/>
                    <a:pt x="3351" y="19773"/>
                  </a:cubicBezTo>
                  <a:cubicBezTo>
                    <a:pt x="3079" y="19988"/>
                    <a:pt x="2825" y="20216"/>
                    <a:pt x="2591" y="20457"/>
                  </a:cubicBezTo>
                  <a:cubicBezTo>
                    <a:pt x="2870" y="20102"/>
                    <a:pt x="3161" y="19760"/>
                    <a:pt x="3478" y="19437"/>
                  </a:cubicBezTo>
                  <a:cubicBezTo>
                    <a:pt x="3674" y="19235"/>
                    <a:pt x="3883" y="19038"/>
                    <a:pt x="4092" y="18848"/>
                  </a:cubicBezTo>
                  <a:close/>
                  <a:moveTo>
                    <a:pt x="2908" y="20831"/>
                  </a:moveTo>
                  <a:cubicBezTo>
                    <a:pt x="2623" y="21147"/>
                    <a:pt x="2338" y="21477"/>
                    <a:pt x="2065" y="21812"/>
                  </a:cubicBezTo>
                  <a:cubicBezTo>
                    <a:pt x="2078" y="21743"/>
                    <a:pt x="2053" y="21679"/>
                    <a:pt x="2002" y="21641"/>
                  </a:cubicBezTo>
                  <a:cubicBezTo>
                    <a:pt x="2053" y="21572"/>
                    <a:pt x="2103" y="21502"/>
                    <a:pt x="2154" y="21439"/>
                  </a:cubicBezTo>
                  <a:cubicBezTo>
                    <a:pt x="2179" y="21439"/>
                    <a:pt x="2205" y="21432"/>
                    <a:pt x="2230" y="21407"/>
                  </a:cubicBezTo>
                  <a:cubicBezTo>
                    <a:pt x="2458" y="21217"/>
                    <a:pt x="2680" y="21021"/>
                    <a:pt x="2908" y="20831"/>
                  </a:cubicBezTo>
                  <a:close/>
                  <a:moveTo>
                    <a:pt x="11173" y="22129"/>
                  </a:moveTo>
                  <a:cubicBezTo>
                    <a:pt x="11071" y="22173"/>
                    <a:pt x="10995" y="22211"/>
                    <a:pt x="10970" y="22218"/>
                  </a:cubicBezTo>
                  <a:cubicBezTo>
                    <a:pt x="10818" y="22275"/>
                    <a:pt x="10672" y="22332"/>
                    <a:pt x="10527" y="22395"/>
                  </a:cubicBezTo>
                  <a:cubicBezTo>
                    <a:pt x="10413" y="22427"/>
                    <a:pt x="10292" y="22458"/>
                    <a:pt x="10172" y="22503"/>
                  </a:cubicBezTo>
                  <a:cubicBezTo>
                    <a:pt x="10191" y="22477"/>
                    <a:pt x="10210" y="22458"/>
                    <a:pt x="10223" y="22439"/>
                  </a:cubicBezTo>
                  <a:cubicBezTo>
                    <a:pt x="10261" y="22395"/>
                    <a:pt x="10254" y="22351"/>
                    <a:pt x="10229" y="22325"/>
                  </a:cubicBezTo>
                  <a:cubicBezTo>
                    <a:pt x="10539" y="22237"/>
                    <a:pt x="10850" y="22173"/>
                    <a:pt x="11173" y="22129"/>
                  </a:cubicBezTo>
                  <a:close/>
                  <a:moveTo>
                    <a:pt x="10001" y="22395"/>
                  </a:moveTo>
                  <a:lnTo>
                    <a:pt x="10001" y="22395"/>
                  </a:lnTo>
                  <a:cubicBezTo>
                    <a:pt x="9843" y="22522"/>
                    <a:pt x="9691" y="22648"/>
                    <a:pt x="9539" y="22781"/>
                  </a:cubicBezTo>
                  <a:cubicBezTo>
                    <a:pt x="9482" y="22807"/>
                    <a:pt x="9425" y="22826"/>
                    <a:pt x="9368" y="22851"/>
                  </a:cubicBezTo>
                  <a:cubicBezTo>
                    <a:pt x="9488" y="22731"/>
                    <a:pt x="9602" y="22610"/>
                    <a:pt x="9722" y="22490"/>
                  </a:cubicBezTo>
                  <a:cubicBezTo>
                    <a:pt x="9811" y="22458"/>
                    <a:pt x="9906" y="22427"/>
                    <a:pt x="10001" y="22395"/>
                  </a:cubicBezTo>
                  <a:close/>
                  <a:moveTo>
                    <a:pt x="2002" y="22883"/>
                  </a:moveTo>
                  <a:lnTo>
                    <a:pt x="2002" y="22883"/>
                  </a:lnTo>
                  <a:cubicBezTo>
                    <a:pt x="1970" y="22921"/>
                    <a:pt x="1945" y="22959"/>
                    <a:pt x="1920" y="23003"/>
                  </a:cubicBezTo>
                  <a:cubicBezTo>
                    <a:pt x="1910" y="23000"/>
                    <a:pt x="1902" y="22998"/>
                    <a:pt x="1895" y="22998"/>
                  </a:cubicBezTo>
                  <a:cubicBezTo>
                    <a:pt x="1888" y="22998"/>
                    <a:pt x="1882" y="23000"/>
                    <a:pt x="1875" y="23003"/>
                  </a:cubicBezTo>
                  <a:cubicBezTo>
                    <a:pt x="1913" y="22959"/>
                    <a:pt x="1958" y="22921"/>
                    <a:pt x="2002" y="22883"/>
                  </a:cubicBezTo>
                  <a:close/>
                  <a:moveTo>
                    <a:pt x="10501" y="22693"/>
                  </a:moveTo>
                  <a:cubicBezTo>
                    <a:pt x="10185" y="22851"/>
                    <a:pt x="9862" y="23016"/>
                    <a:pt x="9602" y="23155"/>
                  </a:cubicBezTo>
                  <a:cubicBezTo>
                    <a:pt x="9665" y="23085"/>
                    <a:pt x="9729" y="23009"/>
                    <a:pt x="9792" y="22940"/>
                  </a:cubicBezTo>
                  <a:cubicBezTo>
                    <a:pt x="9919" y="22914"/>
                    <a:pt x="10178" y="22826"/>
                    <a:pt x="10501" y="22693"/>
                  </a:cubicBezTo>
                  <a:close/>
                  <a:moveTo>
                    <a:pt x="9165" y="23377"/>
                  </a:moveTo>
                  <a:cubicBezTo>
                    <a:pt x="9165" y="23383"/>
                    <a:pt x="9159" y="23383"/>
                    <a:pt x="9159" y="23390"/>
                  </a:cubicBezTo>
                  <a:cubicBezTo>
                    <a:pt x="9152" y="23390"/>
                    <a:pt x="9152" y="23390"/>
                    <a:pt x="9146" y="23396"/>
                  </a:cubicBezTo>
                  <a:cubicBezTo>
                    <a:pt x="9152" y="23390"/>
                    <a:pt x="9159" y="23383"/>
                    <a:pt x="9165" y="23377"/>
                  </a:cubicBezTo>
                  <a:close/>
                  <a:moveTo>
                    <a:pt x="13465" y="23453"/>
                  </a:moveTo>
                  <a:cubicBezTo>
                    <a:pt x="13744" y="23504"/>
                    <a:pt x="14023" y="23554"/>
                    <a:pt x="14295" y="23624"/>
                  </a:cubicBezTo>
                  <a:cubicBezTo>
                    <a:pt x="14023" y="23586"/>
                    <a:pt x="13757" y="23535"/>
                    <a:pt x="13484" y="23485"/>
                  </a:cubicBezTo>
                  <a:cubicBezTo>
                    <a:pt x="13478" y="23478"/>
                    <a:pt x="13472" y="23466"/>
                    <a:pt x="13465" y="23459"/>
                  </a:cubicBezTo>
                  <a:lnTo>
                    <a:pt x="13465" y="23453"/>
                  </a:lnTo>
                  <a:close/>
                  <a:moveTo>
                    <a:pt x="11350" y="23358"/>
                  </a:moveTo>
                  <a:lnTo>
                    <a:pt x="11350" y="23358"/>
                  </a:lnTo>
                  <a:cubicBezTo>
                    <a:pt x="10970" y="23523"/>
                    <a:pt x="10590" y="23681"/>
                    <a:pt x="10204" y="23839"/>
                  </a:cubicBezTo>
                  <a:cubicBezTo>
                    <a:pt x="10210" y="23801"/>
                    <a:pt x="10197" y="23763"/>
                    <a:pt x="10172" y="23732"/>
                  </a:cubicBezTo>
                  <a:cubicBezTo>
                    <a:pt x="10565" y="23599"/>
                    <a:pt x="10957" y="23472"/>
                    <a:pt x="11350" y="23358"/>
                  </a:cubicBezTo>
                  <a:close/>
                  <a:moveTo>
                    <a:pt x="9887" y="23833"/>
                  </a:moveTo>
                  <a:lnTo>
                    <a:pt x="9887" y="23833"/>
                  </a:lnTo>
                  <a:cubicBezTo>
                    <a:pt x="9817" y="23903"/>
                    <a:pt x="9748" y="23979"/>
                    <a:pt x="9678" y="24048"/>
                  </a:cubicBezTo>
                  <a:lnTo>
                    <a:pt x="9665" y="24048"/>
                  </a:lnTo>
                  <a:cubicBezTo>
                    <a:pt x="9735" y="23985"/>
                    <a:pt x="9798" y="23909"/>
                    <a:pt x="9868" y="23846"/>
                  </a:cubicBezTo>
                  <a:cubicBezTo>
                    <a:pt x="9874" y="23839"/>
                    <a:pt x="9881" y="23839"/>
                    <a:pt x="9887" y="23833"/>
                  </a:cubicBezTo>
                  <a:close/>
                  <a:moveTo>
                    <a:pt x="9311" y="24048"/>
                  </a:moveTo>
                  <a:lnTo>
                    <a:pt x="9311" y="24048"/>
                  </a:lnTo>
                  <a:cubicBezTo>
                    <a:pt x="9292" y="24067"/>
                    <a:pt x="9279" y="24086"/>
                    <a:pt x="9260" y="24105"/>
                  </a:cubicBezTo>
                  <a:cubicBezTo>
                    <a:pt x="9209" y="24156"/>
                    <a:pt x="9159" y="24213"/>
                    <a:pt x="9108" y="24264"/>
                  </a:cubicBezTo>
                  <a:cubicBezTo>
                    <a:pt x="9064" y="24283"/>
                    <a:pt x="9013" y="24302"/>
                    <a:pt x="8969" y="24314"/>
                  </a:cubicBezTo>
                  <a:cubicBezTo>
                    <a:pt x="9045" y="24238"/>
                    <a:pt x="9127" y="24162"/>
                    <a:pt x="9203" y="24086"/>
                  </a:cubicBezTo>
                  <a:cubicBezTo>
                    <a:pt x="9241" y="24074"/>
                    <a:pt x="9273" y="24061"/>
                    <a:pt x="9311" y="24048"/>
                  </a:cubicBezTo>
                  <a:close/>
                  <a:moveTo>
                    <a:pt x="15454" y="24156"/>
                  </a:moveTo>
                  <a:cubicBezTo>
                    <a:pt x="15499" y="24194"/>
                    <a:pt x="15549" y="24238"/>
                    <a:pt x="15594" y="24276"/>
                  </a:cubicBezTo>
                  <a:cubicBezTo>
                    <a:pt x="15613" y="24302"/>
                    <a:pt x="15625" y="24327"/>
                    <a:pt x="15644" y="24346"/>
                  </a:cubicBezTo>
                  <a:cubicBezTo>
                    <a:pt x="15435" y="24283"/>
                    <a:pt x="15220" y="24226"/>
                    <a:pt x="15005" y="24181"/>
                  </a:cubicBezTo>
                  <a:cubicBezTo>
                    <a:pt x="14992" y="24175"/>
                    <a:pt x="14979" y="24169"/>
                    <a:pt x="14967" y="24162"/>
                  </a:cubicBezTo>
                  <a:lnTo>
                    <a:pt x="14967" y="24162"/>
                  </a:lnTo>
                  <a:cubicBezTo>
                    <a:pt x="15015" y="24164"/>
                    <a:pt x="15062" y="24165"/>
                    <a:pt x="15110" y="24165"/>
                  </a:cubicBezTo>
                  <a:cubicBezTo>
                    <a:pt x="15224" y="24165"/>
                    <a:pt x="15338" y="24160"/>
                    <a:pt x="15454" y="24156"/>
                  </a:cubicBezTo>
                  <a:close/>
                  <a:moveTo>
                    <a:pt x="15993" y="23725"/>
                  </a:moveTo>
                  <a:lnTo>
                    <a:pt x="15993" y="23725"/>
                  </a:lnTo>
                  <a:cubicBezTo>
                    <a:pt x="16037" y="23738"/>
                    <a:pt x="16088" y="23744"/>
                    <a:pt x="16132" y="23751"/>
                  </a:cubicBezTo>
                  <a:cubicBezTo>
                    <a:pt x="16119" y="23789"/>
                    <a:pt x="16119" y="23833"/>
                    <a:pt x="16151" y="23884"/>
                  </a:cubicBezTo>
                  <a:cubicBezTo>
                    <a:pt x="16316" y="24137"/>
                    <a:pt x="16480" y="24390"/>
                    <a:pt x="16651" y="24644"/>
                  </a:cubicBezTo>
                  <a:cubicBezTo>
                    <a:pt x="16436" y="24428"/>
                    <a:pt x="16208" y="24232"/>
                    <a:pt x="15986" y="24029"/>
                  </a:cubicBezTo>
                  <a:cubicBezTo>
                    <a:pt x="16043" y="23941"/>
                    <a:pt x="16050" y="23814"/>
                    <a:pt x="15993" y="23725"/>
                  </a:cubicBezTo>
                  <a:close/>
                  <a:moveTo>
                    <a:pt x="8912" y="24815"/>
                  </a:moveTo>
                  <a:cubicBezTo>
                    <a:pt x="8905" y="24821"/>
                    <a:pt x="8899" y="24827"/>
                    <a:pt x="8886" y="24834"/>
                  </a:cubicBezTo>
                  <a:cubicBezTo>
                    <a:pt x="8880" y="24840"/>
                    <a:pt x="8874" y="24840"/>
                    <a:pt x="8867" y="24846"/>
                  </a:cubicBezTo>
                  <a:cubicBezTo>
                    <a:pt x="8880" y="24834"/>
                    <a:pt x="8886" y="24827"/>
                    <a:pt x="8899" y="24815"/>
                  </a:cubicBezTo>
                  <a:close/>
                  <a:moveTo>
                    <a:pt x="8924" y="23573"/>
                  </a:moveTo>
                  <a:cubicBezTo>
                    <a:pt x="8924" y="23592"/>
                    <a:pt x="8931" y="23611"/>
                    <a:pt x="8937" y="23630"/>
                  </a:cubicBezTo>
                  <a:cubicBezTo>
                    <a:pt x="8456" y="24143"/>
                    <a:pt x="7968" y="24650"/>
                    <a:pt x="7461" y="25138"/>
                  </a:cubicBezTo>
                  <a:cubicBezTo>
                    <a:pt x="7924" y="24587"/>
                    <a:pt x="8411" y="24067"/>
                    <a:pt x="8924" y="23573"/>
                  </a:cubicBezTo>
                  <a:close/>
                  <a:moveTo>
                    <a:pt x="8627" y="25093"/>
                  </a:moveTo>
                  <a:cubicBezTo>
                    <a:pt x="8627" y="25093"/>
                    <a:pt x="8627" y="25093"/>
                    <a:pt x="8627" y="25100"/>
                  </a:cubicBezTo>
                  <a:cubicBezTo>
                    <a:pt x="8602" y="25118"/>
                    <a:pt x="8583" y="25144"/>
                    <a:pt x="8557" y="25169"/>
                  </a:cubicBezTo>
                  <a:lnTo>
                    <a:pt x="8557" y="25169"/>
                  </a:lnTo>
                  <a:cubicBezTo>
                    <a:pt x="8583" y="25144"/>
                    <a:pt x="8602" y="25118"/>
                    <a:pt x="8627" y="25093"/>
                  </a:cubicBezTo>
                  <a:close/>
                  <a:moveTo>
                    <a:pt x="7727" y="24162"/>
                  </a:moveTo>
                  <a:lnTo>
                    <a:pt x="7727" y="24162"/>
                  </a:lnTo>
                  <a:cubicBezTo>
                    <a:pt x="7620" y="24283"/>
                    <a:pt x="7512" y="24403"/>
                    <a:pt x="7411" y="24530"/>
                  </a:cubicBezTo>
                  <a:cubicBezTo>
                    <a:pt x="7316" y="24650"/>
                    <a:pt x="7208" y="24770"/>
                    <a:pt x="7100" y="24897"/>
                  </a:cubicBezTo>
                  <a:cubicBezTo>
                    <a:pt x="6986" y="25017"/>
                    <a:pt x="6866" y="25131"/>
                    <a:pt x="6746" y="25220"/>
                  </a:cubicBezTo>
                  <a:cubicBezTo>
                    <a:pt x="6733" y="25226"/>
                    <a:pt x="6733" y="25226"/>
                    <a:pt x="6727" y="25233"/>
                  </a:cubicBezTo>
                  <a:cubicBezTo>
                    <a:pt x="6733" y="25182"/>
                    <a:pt x="6739" y="25138"/>
                    <a:pt x="6752" y="25087"/>
                  </a:cubicBezTo>
                  <a:cubicBezTo>
                    <a:pt x="7075" y="24802"/>
                    <a:pt x="7385" y="24504"/>
                    <a:pt x="7683" y="24200"/>
                  </a:cubicBezTo>
                  <a:cubicBezTo>
                    <a:pt x="7696" y="24188"/>
                    <a:pt x="7715" y="24175"/>
                    <a:pt x="7727" y="24162"/>
                  </a:cubicBezTo>
                  <a:close/>
                  <a:moveTo>
                    <a:pt x="6644" y="25239"/>
                  </a:moveTo>
                  <a:lnTo>
                    <a:pt x="6644" y="25239"/>
                  </a:lnTo>
                  <a:cubicBezTo>
                    <a:pt x="6638" y="25258"/>
                    <a:pt x="6632" y="25283"/>
                    <a:pt x="6625" y="25302"/>
                  </a:cubicBezTo>
                  <a:cubicBezTo>
                    <a:pt x="6595" y="25325"/>
                    <a:pt x="6581" y="25337"/>
                    <a:pt x="6579" y="25337"/>
                  </a:cubicBezTo>
                  <a:cubicBezTo>
                    <a:pt x="6574" y="25337"/>
                    <a:pt x="6604" y="25303"/>
                    <a:pt x="6644" y="25239"/>
                  </a:cubicBezTo>
                  <a:close/>
                  <a:moveTo>
                    <a:pt x="18197" y="25815"/>
                  </a:moveTo>
                  <a:lnTo>
                    <a:pt x="18197" y="25815"/>
                  </a:lnTo>
                  <a:cubicBezTo>
                    <a:pt x="18203" y="25822"/>
                    <a:pt x="18209" y="25834"/>
                    <a:pt x="18222" y="25841"/>
                  </a:cubicBezTo>
                  <a:cubicBezTo>
                    <a:pt x="18222" y="25847"/>
                    <a:pt x="18222" y="25853"/>
                    <a:pt x="18222" y="25860"/>
                  </a:cubicBezTo>
                  <a:cubicBezTo>
                    <a:pt x="18216" y="25847"/>
                    <a:pt x="18203" y="25834"/>
                    <a:pt x="18197" y="25815"/>
                  </a:cubicBezTo>
                  <a:close/>
                  <a:moveTo>
                    <a:pt x="9159" y="23060"/>
                  </a:moveTo>
                  <a:cubicBezTo>
                    <a:pt x="9165" y="23073"/>
                    <a:pt x="9171" y="23085"/>
                    <a:pt x="9184" y="23098"/>
                  </a:cubicBezTo>
                  <a:cubicBezTo>
                    <a:pt x="8253" y="23941"/>
                    <a:pt x="7404" y="24865"/>
                    <a:pt x="6638" y="25866"/>
                  </a:cubicBezTo>
                  <a:cubicBezTo>
                    <a:pt x="6609" y="25894"/>
                    <a:pt x="6586" y="25918"/>
                    <a:pt x="6582" y="25932"/>
                  </a:cubicBezTo>
                  <a:lnTo>
                    <a:pt x="6582" y="25932"/>
                  </a:lnTo>
                  <a:cubicBezTo>
                    <a:pt x="6631" y="25658"/>
                    <a:pt x="7152" y="25168"/>
                    <a:pt x="7309" y="24967"/>
                  </a:cubicBezTo>
                  <a:cubicBezTo>
                    <a:pt x="7373" y="24884"/>
                    <a:pt x="7442" y="24808"/>
                    <a:pt x="7506" y="24726"/>
                  </a:cubicBezTo>
                  <a:cubicBezTo>
                    <a:pt x="8057" y="24169"/>
                    <a:pt x="8608" y="23618"/>
                    <a:pt x="9159" y="23060"/>
                  </a:cubicBezTo>
                  <a:close/>
                  <a:moveTo>
                    <a:pt x="8595" y="24682"/>
                  </a:moveTo>
                  <a:cubicBezTo>
                    <a:pt x="8601" y="24707"/>
                    <a:pt x="8614" y="24739"/>
                    <a:pt x="8627" y="24758"/>
                  </a:cubicBezTo>
                  <a:cubicBezTo>
                    <a:pt x="8500" y="24891"/>
                    <a:pt x="8373" y="25024"/>
                    <a:pt x="8247" y="25150"/>
                  </a:cubicBezTo>
                  <a:cubicBezTo>
                    <a:pt x="8158" y="25239"/>
                    <a:pt x="8076" y="25321"/>
                    <a:pt x="7987" y="25404"/>
                  </a:cubicBezTo>
                  <a:cubicBezTo>
                    <a:pt x="7721" y="25657"/>
                    <a:pt x="7423" y="25898"/>
                    <a:pt x="7151" y="26157"/>
                  </a:cubicBezTo>
                  <a:cubicBezTo>
                    <a:pt x="7360" y="25923"/>
                    <a:pt x="7601" y="25689"/>
                    <a:pt x="7670" y="25606"/>
                  </a:cubicBezTo>
                  <a:cubicBezTo>
                    <a:pt x="7759" y="25505"/>
                    <a:pt x="7860" y="25404"/>
                    <a:pt x="7955" y="25302"/>
                  </a:cubicBezTo>
                  <a:cubicBezTo>
                    <a:pt x="8164" y="25093"/>
                    <a:pt x="8380" y="24891"/>
                    <a:pt x="8595" y="24682"/>
                  </a:cubicBezTo>
                  <a:close/>
                  <a:moveTo>
                    <a:pt x="8766" y="24067"/>
                  </a:moveTo>
                  <a:cubicBezTo>
                    <a:pt x="8772" y="24093"/>
                    <a:pt x="8785" y="24112"/>
                    <a:pt x="8798" y="24131"/>
                  </a:cubicBezTo>
                  <a:cubicBezTo>
                    <a:pt x="8418" y="24504"/>
                    <a:pt x="8050" y="24884"/>
                    <a:pt x="7696" y="25283"/>
                  </a:cubicBezTo>
                  <a:cubicBezTo>
                    <a:pt x="7525" y="25454"/>
                    <a:pt x="7347" y="25632"/>
                    <a:pt x="7164" y="25796"/>
                  </a:cubicBezTo>
                  <a:cubicBezTo>
                    <a:pt x="7066" y="25888"/>
                    <a:pt x="6733" y="26292"/>
                    <a:pt x="6578" y="26292"/>
                  </a:cubicBezTo>
                  <a:cubicBezTo>
                    <a:pt x="6573" y="26292"/>
                    <a:pt x="6567" y="26291"/>
                    <a:pt x="6562" y="26290"/>
                  </a:cubicBezTo>
                  <a:cubicBezTo>
                    <a:pt x="6568" y="26290"/>
                    <a:pt x="6657" y="26176"/>
                    <a:pt x="6752" y="26043"/>
                  </a:cubicBezTo>
                  <a:cubicBezTo>
                    <a:pt x="7449" y="25410"/>
                    <a:pt x="8120" y="24751"/>
                    <a:pt x="8766" y="24067"/>
                  </a:cubicBezTo>
                  <a:close/>
                  <a:moveTo>
                    <a:pt x="18475" y="26088"/>
                  </a:moveTo>
                  <a:lnTo>
                    <a:pt x="18475" y="26088"/>
                  </a:lnTo>
                  <a:cubicBezTo>
                    <a:pt x="18488" y="26100"/>
                    <a:pt x="18501" y="26113"/>
                    <a:pt x="18513" y="26126"/>
                  </a:cubicBezTo>
                  <a:cubicBezTo>
                    <a:pt x="18520" y="26208"/>
                    <a:pt x="18520" y="26290"/>
                    <a:pt x="18526" y="26373"/>
                  </a:cubicBezTo>
                  <a:cubicBezTo>
                    <a:pt x="18507" y="26278"/>
                    <a:pt x="18494" y="26183"/>
                    <a:pt x="18475" y="26088"/>
                  </a:cubicBezTo>
                  <a:close/>
                  <a:moveTo>
                    <a:pt x="7265" y="26670"/>
                  </a:moveTo>
                  <a:lnTo>
                    <a:pt x="7164" y="26784"/>
                  </a:lnTo>
                  <a:cubicBezTo>
                    <a:pt x="7145" y="26784"/>
                    <a:pt x="7126" y="26791"/>
                    <a:pt x="7113" y="26797"/>
                  </a:cubicBezTo>
                  <a:cubicBezTo>
                    <a:pt x="7113" y="26797"/>
                    <a:pt x="7113" y="26797"/>
                    <a:pt x="7113" y="26791"/>
                  </a:cubicBezTo>
                  <a:cubicBezTo>
                    <a:pt x="7164" y="26753"/>
                    <a:pt x="7214" y="26715"/>
                    <a:pt x="7265" y="26670"/>
                  </a:cubicBezTo>
                  <a:close/>
                  <a:moveTo>
                    <a:pt x="6613" y="26588"/>
                  </a:moveTo>
                  <a:cubicBezTo>
                    <a:pt x="6549" y="26670"/>
                    <a:pt x="6492" y="26753"/>
                    <a:pt x="6429" y="26835"/>
                  </a:cubicBezTo>
                  <a:cubicBezTo>
                    <a:pt x="6442" y="26772"/>
                    <a:pt x="6454" y="26708"/>
                    <a:pt x="6461" y="26645"/>
                  </a:cubicBezTo>
                  <a:cubicBezTo>
                    <a:pt x="6511" y="26632"/>
                    <a:pt x="6562" y="26613"/>
                    <a:pt x="6613" y="26588"/>
                  </a:cubicBezTo>
                  <a:close/>
                  <a:moveTo>
                    <a:pt x="17221" y="26835"/>
                  </a:moveTo>
                  <a:cubicBezTo>
                    <a:pt x="17221" y="26835"/>
                    <a:pt x="17221" y="26841"/>
                    <a:pt x="17221" y="26841"/>
                  </a:cubicBezTo>
                  <a:cubicBezTo>
                    <a:pt x="17221" y="26835"/>
                    <a:pt x="17221" y="26835"/>
                    <a:pt x="17215" y="26835"/>
                  </a:cubicBezTo>
                  <a:close/>
                  <a:moveTo>
                    <a:pt x="18406" y="26917"/>
                  </a:moveTo>
                  <a:cubicBezTo>
                    <a:pt x="18437" y="27076"/>
                    <a:pt x="18463" y="27240"/>
                    <a:pt x="18488" y="27399"/>
                  </a:cubicBezTo>
                  <a:cubicBezTo>
                    <a:pt x="18450" y="27247"/>
                    <a:pt x="18418" y="27095"/>
                    <a:pt x="18387" y="26943"/>
                  </a:cubicBezTo>
                  <a:cubicBezTo>
                    <a:pt x="18393" y="26930"/>
                    <a:pt x="18399" y="26924"/>
                    <a:pt x="18406" y="26917"/>
                  </a:cubicBezTo>
                  <a:close/>
                  <a:moveTo>
                    <a:pt x="17487" y="26233"/>
                  </a:moveTo>
                  <a:cubicBezTo>
                    <a:pt x="17652" y="26411"/>
                    <a:pt x="17823" y="26588"/>
                    <a:pt x="17994" y="26765"/>
                  </a:cubicBezTo>
                  <a:cubicBezTo>
                    <a:pt x="18045" y="27202"/>
                    <a:pt x="18133" y="27646"/>
                    <a:pt x="18222" y="28076"/>
                  </a:cubicBezTo>
                  <a:cubicBezTo>
                    <a:pt x="18064" y="27646"/>
                    <a:pt x="17905" y="27209"/>
                    <a:pt x="17741" y="26778"/>
                  </a:cubicBezTo>
                  <a:cubicBezTo>
                    <a:pt x="17747" y="26740"/>
                    <a:pt x="17741" y="26708"/>
                    <a:pt x="17715" y="26670"/>
                  </a:cubicBezTo>
                  <a:cubicBezTo>
                    <a:pt x="17709" y="26658"/>
                    <a:pt x="17696" y="26639"/>
                    <a:pt x="17684" y="26626"/>
                  </a:cubicBezTo>
                  <a:cubicBezTo>
                    <a:pt x="17658" y="26550"/>
                    <a:pt x="17627" y="26474"/>
                    <a:pt x="17601" y="26398"/>
                  </a:cubicBezTo>
                  <a:cubicBezTo>
                    <a:pt x="17585" y="26355"/>
                    <a:pt x="17541" y="26325"/>
                    <a:pt x="17497" y="26325"/>
                  </a:cubicBezTo>
                  <a:cubicBezTo>
                    <a:pt x="17490" y="26325"/>
                    <a:pt x="17482" y="26326"/>
                    <a:pt x="17475" y="26328"/>
                  </a:cubicBezTo>
                  <a:cubicBezTo>
                    <a:pt x="17462" y="26309"/>
                    <a:pt x="17443" y="26284"/>
                    <a:pt x="17424" y="26259"/>
                  </a:cubicBezTo>
                  <a:cubicBezTo>
                    <a:pt x="17449" y="26252"/>
                    <a:pt x="17468" y="26246"/>
                    <a:pt x="17487" y="26233"/>
                  </a:cubicBezTo>
                  <a:close/>
                  <a:moveTo>
                    <a:pt x="6397" y="27000"/>
                  </a:moveTo>
                  <a:cubicBezTo>
                    <a:pt x="6423" y="27025"/>
                    <a:pt x="6461" y="27038"/>
                    <a:pt x="6492" y="27038"/>
                  </a:cubicBezTo>
                  <a:cubicBezTo>
                    <a:pt x="6359" y="27532"/>
                    <a:pt x="6264" y="28026"/>
                    <a:pt x="6195" y="28526"/>
                  </a:cubicBezTo>
                  <a:cubicBezTo>
                    <a:pt x="6182" y="28551"/>
                    <a:pt x="6169" y="28583"/>
                    <a:pt x="6157" y="28608"/>
                  </a:cubicBezTo>
                  <a:cubicBezTo>
                    <a:pt x="6138" y="28507"/>
                    <a:pt x="6112" y="28393"/>
                    <a:pt x="6093" y="28285"/>
                  </a:cubicBezTo>
                  <a:cubicBezTo>
                    <a:pt x="6106" y="28159"/>
                    <a:pt x="6125" y="28026"/>
                    <a:pt x="6150" y="27899"/>
                  </a:cubicBezTo>
                  <a:cubicBezTo>
                    <a:pt x="6220" y="27696"/>
                    <a:pt x="6277" y="27494"/>
                    <a:pt x="6328" y="27285"/>
                  </a:cubicBezTo>
                  <a:cubicBezTo>
                    <a:pt x="6347" y="27272"/>
                    <a:pt x="6353" y="27253"/>
                    <a:pt x="6340" y="27240"/>
                  </a:cubicBezTo>
                  <a:cubicBezTo>
                    <a:pt x="6359" y="27158"/>
                    <a:pt x="6378" y="27082"/>
                    <a:pt x="6397" y="27000"/>
                  </a:cubicBezTo>
                  <a:close/>
                  <a:moveTo>
                    <a:pt x="18222" y="27088"/>
                  </a:moveTo>
                  <a:lnTo>
                    <a:pt x="18222" y="27088"/>
                  </a:lnTo>
                  <a:cubicBezTo>
                    <a:pt x="18342" y="27608"/>
                    <a:pt x="18475" y="28133"/>
                    <a:pt x="18634" y="28646"/>
                  </a:cubicBezTo>
                  <a:cubicBezTo>
                    <a:pt x="18608" y="28659"/>
                    <a:pt x="18589" y="28678"/>
                    <a:pt x="18577" y="28710"/>
                  </a:cubicBezTo>
                  <a:cubicBezTo>
                    <a:pt x="18570" y="28722"/>
                    <a:pt x="18564" y="28735"/>
                    <a:pt x="18564" y="28748"/>
                  </a:cubicBezTo>
                  <a:cubicBezTo>
                    <a:pt x="18545" y="28678"/>
                    <a:pt x="18532" y="28602"/>
                    <a:pt x="18513" y="28526"/>
                  </a:cubicBezTo>
                  <a:cubicBezTo>
                    <a:pt x="18513" y="28488"/>
                    <a:pt x="18520" y="28444"/>
                    <a:pt x="18520" y="28399"/>
                  </a:cubicBezTo>
                  <a:cubicBezTo>
                    <a:pt x="18520" y="28368"/>
                    <a:pt x="18501" y="28355"/>
                    <a:pt x="18475" y="28349"/>
                  </a:cubicBezTo>
                  <a:cubicBezTo>
                    <a:pt x="18387" y="27931"/>
                    <a:pt x="18292" y="27506"/>
                    <a:pt x="18222" y="27088"/>
                  </a:cubicBezTo>
                  <a:close/>
                  <a:moveTo>
                    <a:pt x="17595" y="26917"/>
                  </a:moveTo>
                  <a:cubicBezTo>
                    <a:pt x="17817" y="27519"/>
                    <a:pt x="18038" y="28121"/>
                    <a:pt x="18266" y="28722"/>
                  </a:cubicBezTo>
                  <a:cubicBezTo>
                    <a:pt x="18254" y="28754"/>
                    <a:pt x="18247" y="28786"/>
                    <a:pt x="18235" y="28817"/>
                  </a:cubicBezTo>
                  <a:cubicBezTo>
                    <a:pt x="18146" y="28545"/>
                    <a:pt x="18057" y="28273"/>
                    <a:pt x="17969" y="28000"/>
                  </a:cubicBezTo>
                  <a:cubicBezTo>
                    <a:pt x="17886" y="27753"/>
                    <a:pt x="17658" y="27304"/>
                    <a:pt x="17576" y="26924"/>
                  </a:cubicBezTo>
                  <a:cubicBezTo>
                    <a:pt x="17582" y="26917"/>
                    <a:pt x="17589" y="26917"/>
                    <a:pt x="17595" y="26917"/>
                  </a:cubicBezTo>
                  <a:close/>
                  <a:moveTo>
                    <a:pt x="7442" y="31161"/>
                  </a:moveTo>
                  <a:cubicBezTo>
                    <a:pt x="7487" y="31224"/>
                    <a:pt x="7531" y="31281"/>
                    <a:pt x="7582" y="31344"/>
                  </a:cubicBezTo>
                  <a:cubicBezTo>
                    <a:pt x="7575" y="31338"/>
                    <a:pt x="7563" y="31332"/>
                    <a:pt x="7556" y="31325"/>
                  </a:cubicBezTo>
                  <a:cubicBezTo>
                    <a:pt x="7518" y="31262"/>
                    <a:pt x="7474" y="31211"/>
                    <a:pt x="7430" y="31167"/>
                  </a:cubicBezTo>
                  <a:cubicBezTo>
                    <a:pt x="7430" y="31161"/>
                    <a:pt x="7436" y="31161"/>
                    <a:pt x="7442" y="31161"/>
                  </a:cubicBezTo>
                  <a:close/>
                  <a:moveTo>
                    <a:pt x="13459" y="25309"/>
                  </a:moveTo>
                  <a:cubicBezTo>
                    <a:pt x="14168" y="25454"/>
                    <a:pt x="14853" y="25714"/>
                    <a:pt x="15454" y="26081"/>
                  </a:cubicBezTo>
                  <a:cubicBezTo>
                    <a:pt x="17209" y="27177"/>
                    <a:pt x="17943" y="29527"/>
                    <a:pt x="17297" y="31477"/>
                  </a:cubicBezTo>
                  <a:cubicBezTo>
                    <a:pt x="17082" y="32136"/>
                    <a:pt x="16734" y="32693"/>
                    <a:pt x="16297" y="33162"/>
                  </a:cubicBezTo>
                  <a:cubicBezTo>
                    <a:pt x="16214" y="33219"/>
                    <a:pt x="16126" y="33282"/>
                    <a:pt x="16037" y="33339"/>
                  </a:cubicBezTo>
                  <a:cubicBezTo>
                    <a:pt x="15093" y="33960"/>
                    <a:pt x="14010" y="34353"/>
                    <a:pt x="12870" y="34549"/>
                  </a:cubicBezTo>
                  <a:cubicBezTo>
                    <a:pt x="13339" y="31515"/>
                    <a:pt x="13427" y="28393"/>
                    <a:pt x="13459" y="25309"/>
                  </a:cubicBezTo>
                  <a:close/>
                  <a:moveTo>
                    <a:pt x="12553" y="17113"/>
                  </a:moveTo>
                  <a:lnTo>
                    <a:pt x="12553" y="17113"/>
                  </a:lnTo>
                  <a:cubicBezTo>
                    <a:pt x="12534" y="17544"/>
                    <a:pt x="12522" y="17968"/>
                    <a:pt x="12515" y="18380"/>
                  </a:cubicBezTo>
                  <a:cubicBezTo>
                    <a:pt x="12490" y="19311"/>
                    <a:pt x="12484" y="20242"/>
                    <a:pt x="12484" y="21179"/>
                  </a:cubicBezTo>
                  <a:cubicBezTo>
                    <a:pt x="12368" y="21174"/>
                    <a:pt x="12253" y="21172"/>
                    <a:pt x="12137" y="21172"/>
                  </a:cubicBezTo>
                  <a:cubicBezTo>
                    <a:pt x="10290" y="21172"/>
                    <a:pt x="8459" y="21794"/>
                    <a:pt x="7088" y="23123"/>
                  </a:cubicBezTo>
                  <a:cubicBezTo>
                    <a:pt x="4162" y="25967"/>
                    <a:pt x="4915" y="32180"/>
                    <a:pt x="9336" y="32833"/>
                  </a:cubicBezTo>
                  <a:cubicBezTo>
                    <a:pt x="9529" y="32897"/>
                    <a:pt x="9739" y="32938"/>
                    <a:pt x="9929" y="32938"/>
                  </a:cubicBezTo>
                  <a:cubicBezTo>
                    <a:pt x="9965" y="32938"/>
                    <a:pt x="9999" y="32937"/>
                    <a:pt x="10033" y="32934"/>
                  </a:cubicBezTo>
                  <a:cubicBezTo>
                    <a:pt x="10254" y="32909"/>
                    <a:pt x="10438" y="32820"/>
                    <a:pt x="10622" y="32719"/>
                  </a:cubicBezTo>
                  <a:cubicBezTo>
                    <a:pt x="10843" y="32687"/>
                    <a:pt x="11065" y="32636"/>
                    <a:pt x="11280" y="32548"/>
                  </a:cubicBezTo>
                  <a:cubicBezTo>
                    <a:pt x="11331" y="32529"/>
                    <a:pt x="11331" y="32453"/>
                    <a:pt x="11274" y="32453"/>
                  </a:cubicBezTo>
                  <a:cubicBezTo>
                    <a:pt x="11241" y="32453"/>
                    <a:pt x="11208" y="32453"/>
                    <a:pt x="11175" y="32453"/>
                  </a:cubicBezTo>
                  <a:cubicBezTo>
                    <a:pt x="10276" y="32453"/>
                    <a:pt x="9366" y="32285"/>
                    <a:pt x="8614" y="31857"/>
                  </a:cubicBezTo>
                  <a:cubicBezTo>
                    <a:pt x="7088" y="30565"/>
                    <a:pt x="7100" y="28070"/>
                    <a:pt x="8652" y="26531"/>
                  </a:cubicBezTo>
                  <a:cubicBezTo>
                    <a:pt x="9587" y="25602"/>
                    <a:pt x="10882" y="25181"/>
                    <a:pt x="12197" y="25181"/>
                  </a:cubicBezTo>
                  <a:cubicBezTo>
                    <a:pt x="12299" y="25181"/>
                    <a:pt x="12401" y="25183"/>
                    <a:pt x="12503" y="25188"/>
                  </a:cubicBezTo>
                  <a:cubicBezTo>
                    <a:pt x="12509" y="26664"/>
                    <a:pt x="12503" y="28140"/>
                    <a:pt x="12465" y="29615"/>
                  </a:cubicBezTo>
                  <a:cubicBezTo>
                    <a:pt x="12382" y="31300"/>
                    <a:pt x="12243" y="32978"/>
                    <a:pt x="12059" y="34650"/>
                  </a:cubicBezTo>
                  <a:cubicBezTo>
                    <a:pt x="11734" y="34680"/>
                    <a:pt x="11406" y="34694"/>
                    <a:pt x="11078" y="34694"/>
                  </a:cubicBezTo>
                  <a:cubicBezTo>
                    <a:pt x="9070" y="34694"/>
                    <a:pt x="7033" y="34158"/>
                    <a:pt x="5384" y="33244"/>
                  </a:cubicBezTo>
                  <a:cubicBezTo>
                    <a:pt x="2559" y="31680"/>
                    <a:pt x="1248" y="28735"/>
                    <a:pt x="1483" y="25803"/>
                  </a:cubicBezTo>
                  <a:cubicBezTo>
                    <a:pt x="1768" y="24739"/>
                    <a:pt x="2420" y="23713"/>
                    <a:pt x="3110" y="22870"/>
                  </a:cubicBezTo>
                  <a:cubicBezTo>
                    <a:pt x="5517" y="19938"/>
                    <a:pt x="9140" y="18532"/>
                    <a:pt x="12553" y="17113"/>
                  </a:cubicBezTo>
                  <a:close/>
                  <a:moveTo>
                    <a:pt x="4776" y="39286"/>
                  </a:moveTo>
                  <a:cubicBezTo>
                    <a:pt x="4801" y="39324"/>
                    <a:pt x="4833" y="39369"/>
                    <a:pt x="4858" y="39407"/>
                  </a:cubicBezTo>
                  <a:cubicBezTo>
                    <a:pt x="4871" y="39451"/>
                    <a:pt x="4877" y="39502"/>
                    <a:pt x="4877" y="39552"/>
                  </a:cubicBezTo>
                  <a:cubicBezTo>
                    <a:pt x="4877" y="39565"/>
                    <a:pt x="4877" y="39584"/>
                    <a:pt x="4877" y="39597"/>
                  </a:cubicBezTo>
                  <a:cubicBezTo>
                    <a:pt x="4856" y="39589"/>
                    <a:pt x="4833" y="39584"/>
                    <a:pt x="4810" y="39584"/>
                  </a:cubicBezTo>
                  <a:cubicBezTo>
                    <a:pt x="4776" y="39584"/>
                    <a:pt x="4742" y="39593"/>
                    <a:pt x="4713" y="39616"/>
                  </a:cubicBezTo>
                  <a:cubicBezTo>
                    <a:pt x="4706" y="39622"/>
                    <a:pt x="4700" y="39622"/>
                    <a:pt x="4694" y="39628"/>
                  </a:cubicBezTo>
                  <a:cubicBezTo>
                    <a:pt x="4700" y="39559"/>
                    <a:pt x="4694" y="39483"/>
                    <a:pt x="4687" y="39413"/>
                  </a:cubicBezTo>
                  <a:cubicBezTo>
                    <a:pt x="4700" y="39394"/>
                    <a:pt x="4719" y="39375"/>
                    <a:pt x="4732" y="39356"/>
                  </a:cubicBezTo>
                  <a:cubicBezTo>
                    <a:pt x="4732" y="39356"/>
                    <a:pt x="4738" y="39356"/>
                    <a:pt x="4738" y="39350"/>
                  </a:cubicBezTo>
                  <a:cubicBezTo>
                    <a:pt x="4744" y="39343"/>
                    <a:pt x="4751" y="39337"/>
                    <a:pt x="4757" y="39324"/>
                  </a:cubicBezTo>
                  <a:cubicBezTo>
                    <a:pt x="4763" y="39312"/>
                    <a:pt x="4770" y="39299"/>
                    <a:pt x="4776" y="39286"/>
                  </a:cubicBezTo>
                  <a:close/>
                  <a:moveTo>
                    <a:pt x="3522" y="38976"/>
                  </a:moveTo>
                  <a:cubicBezTo>
                    <a:pt x="3579" y="38989"/>
                    <a:pt x="3636" y="39014"/>
                    <a:pt x="3693" y="39039"/>
                  </a:cubicBezTo>
                  <a:cubicBezTo>
                    <a:pt x="3452" y="39274"/>
                    <a:pt x="3224" y="39521"/>
                    <a:pt x="3022" y="39787"/>
                  </a:cubicBezTo>
                  <a:cubicBezTo>
                    <a:pt x="3060" y="39616"/>
                    <a:pt x="3129" y="39445"/>
                    <a:pt x="3212" y="39293"/>
                  </a:cubicBezTo>
                  <a:cubicBezTo>
                    <a:pt x="3300" y="39185"/>
                    <a:pt x="3408" y="39065"/>
                    <a:pt x="3522" y="38976"/>
                  </a:cubicBezTo>
                  <a:close/>
                  <a:moveTo>
                    <a:pt x="3022" y="39122"/>
                  </a:moveTo>
                  <a:lnTo>
                    <a:pt x="3022" y="39122"/>
                  </a:lnTo>
                  <a:cubicBezTo>
                    <a:pt x="2882" y="39299"/>
                    <a:pt x="2775" y="39502"/>
                    <a:pt x="2711" y="39723"/>
                  </a:cubicBezTo>
                  <a:cubicBezTo>
                    <a:pt x="2673" y="39774"/>
                    <a:pt x="2642" y="39831"/>
                    <a:pt x="2610" y="39882"/>
                  </a:cubicBezTo>
                  <a:cubicBezTo>
                    <a:pt x="2648" y="39723"/>
                    <a:pt x="2724" y="39546"/>
                    <a:pt x="2819" y="39381"/>
                  </a:cubicBezTo>
                  <a:cubicBezTo>
                    <a:pt x="2876" y="39293"/>
                    <a:pt x="2946" y="39204"/>
                    <a:pt x="3022" y="39122"/>
                  </a:cubicBezTo>
                  <a:close/>
                  <a:moveTo>
                    <a:pt x="4098" y="38837"/>
                  </a:moveTo>
                  <a:cubicBezTo>
                    <a:pt x="4124" y="38856"/>
                    <a:pt x="4149" y="38881"/>
                    <a:pt x="4168" y="38900"/>
                  </a:cubicBezTo>
                  <a:cubicBezTo>
                    <a:pt x="4155" y="38925"/>
                    <a:pt x="4143" y="38957"/>
                    <a:pt x="4124" y="38989"/>
                  </a:cubicBezTo>
                  <a:cubicBezTo>
                    <a:pt x="3699" y="39388"/>
                    <a:pt x="3326" y="39812"/>
                    <a:pt x="2996" y="40281"/>
                  </a:cubicBezTo>
                  <a:cubicBezTo>
                    <a:pt x="2996" y="40205"/>
                    <a:pt x="2996" y="40129"/>
                    <a:pt x="2996" y="40053"/>
                  </a:cubicBezTo>
                  <a:cubicBezTo>
                    <a:pt x="3003" y="40046"/>
                    <a:pt x="3009" y="40034"/>
                    <a:pt x="3015" y="40027"/>
                  </a:cubicBezTo>
                  <a:cubicBezTo>
                    <a:pt x="3250" y="39698"/>
                    <a:pt x="3516" y="39394"/>
                    <a:pt x="3807" y="39109"/>
                  </a:cubicBezTo>
                  <a:cubicBezTo>
                    <a:pt x="3820" y="39115"/>
                    <a:pt x="3832" y="39122"/>
                    <a:pt x="3839" y="39128"/>
                  </a:cubicBezTo>
                  <a:cubicBezTo>
                    <a:pt x="3861" y="39144"/>
                    <a:pt x="3884" y="39151"/>
                    <a:pt x="3906" y="39151"/>
                  </a:cubicBezTo>
                  <a:cubicBezTo>
                    <a:pt x="4002" y="39151"/>
                    <a:pt x="4080" y="39014"/>
                    <a:pt x="3997" y="38932"/>
                  </a:cubicBezTo>
                  <a:lnTo>
                    <a:pt x="3991" y="38932"/>
                  </a:lnTo>
                  <a:cubicBezTo>
                    <a:pt x="4029" y="38894"/>
                    <a:pt x="4060" y="38862"/>
                    <a:pt x="4092" y="38837"/>
                  </a:cubicBezTo>
                  <a:close/>
                  <a:moveTo>
                    <a:pt x="4535" y="39603"/>
                  </a:moveTo>
                  <a:cubicBezTo>
                    <a:pt x="4535" y="39660"/>
                    <a:pt x="4529" y="39723"/>
                    <a:pt x="4516" y="39780"/>
                  </a:cubicBezTo>
                  <a:cubicBezTo>
                    <a:pt x="4225" y="40027"/>
                    <a:pt x="3959" y="40293"/>
                    <a:pt x="3725" y="40578"/>
                  </a:cubicBezTo>
                  <a:cubicBezTo>
                    <a:pt x="3839" y="40426"/>
                    <a:pt x="3959" y="40281"/>
                    <a:pt x="4073" y="40135"/>
                  </a:cubicBezTo>
                  <a:cubicBezTo>
                    <a:pt x="4231" y="39964"/>
                    <a:pt x="4390" y="39787"/>
                    <a:pt x="4535" y="39603"/>
                  </a:cubicBezTo>
                  <a:close/>
                  <a:moveTo>
                    <a:pt x="4839" y="39951"/>
                  </a:moveTo>
                  <a:cubicBezTo>
                    <a:pt x="4782" y="40148"/>
                    <a:pt x="4687" y="40338"/>
                    <a:pt x="4573" y="40521"/>
                  </a:cubicBezTo>
                  <a:cubicBezTo>
                    <a:pt x="4567" y="40528"/>
                    <a:pt x="4561" y="40540"/>
                    <a:pt x="4554" y="40553"/>
                  </a:cubicBezTo>
                  <a:cubicBezTo>
                    <a:pt x="4434" y="40686"/>
                    <a:pt x="4314" y="40825"/>
                    <a:pt x="4193" y="40952"/>
                  </a:cubicBezTo>
                  <a:cubicBezTo>
                    <a:pt x="4143" y="40939"/>
                    <a:pt x="4098" y="40927"/>
                    <a:pt x="4054" y="40914"/>
                  </a:cubicBezTo>
                  <a:cubicBezTo>
                    <a:pt x="4339" y="40616"/>
                    <a:pt x="4599" y="40300"/>
                    <a:pt x="4839" y="39951"/>
                  </a:cubicBezTo>
                  <a:close/>
                  <a:moveTo>
                    <a:pt x="2623" y="41395"/>
                  </a:moveTo>
                  <a:lnTo>
                    <a:pt x="2623" y="41395"/>
                  </a:lnTo>
                  <a:cubicBezTo>
                    <a:pt x="2642" y="41414"/>
                    <a:pt x="2661" y="41433"/>
                    <a:pt x="2686" y="41446"/>
                  </a:cubicBezTo>
                  <a:cubicBezTo>
                    <a:pt x="2673" y="41459"/>
                    <a:pt x="2667" y="41471"/>
                    <a:pt x="2648" y="41484"/>
                  </a:cubicBezTo>
                  <a:cubicBezTo>
                    <a:pt x="2642" y="41452"/>
                    <a:pt x="2629" y="41421"/>
                    <a:pt x="2623" y="41395"/>
                  </a:cubicBezTo>
                  <a:close/>
                  <a:moveTo>
                    <a:pt x="5264" y="40952"/>
                  </a:moveTo>
                  <a:lnTo>
                    <a:pt x="5264" y="40952"/>
                  </a:lnTo>
                  <a:cubicBezTo>
                    <a:pt x="5117" y="41555"/>
                    <a:pt x="4701" y="42039"/>
                    <a:pt x="4019" y="42039"/>
                  </a:cubicBezTo>
                  <a:cubicBezTo>
                    <a:pt x="3962" y="42039"/>
                    <a:pt x="3905" y="42035"/>
                    <a:pt x="3845" y="42029"/>
                  </a:cubicBezTo>
                  <a:cubicBezTo>
                    <a:pt x="4054" y="41946"/>
                    <a:pt x="4263" y="41813"/>
                    <a:pt x="4459" y="41649"/>
                  </a:cubicBezTo>
                  <a:cubicBezTo>
                    <a:pt x="4782" y="41503"/>
                    <a:pt x="5067" y="41269"/>
                    <a:pt x="5264" y="40952"/>
                  </a:cubicBezTo>
                  <a:close/>
                  <a:moveTo>
                    <a:pt x="10862" y="40477"/>
                  </a:moveTo>
                  <a:lnTo>
                    <a:pt x="10862" y="40477"/>
                  </a:lnTo>
                  <a:cubicBezTo>
                    <a:pt x="10710" y="40933"/>
                    <a:pt x="10539" y="41370"/>
                    <a:pt x="10318" y="41782"/>
                  </a:cubicBezTo>
                  <a:cubicBezTo>
                    <a:pt x="10007" y="42098"/>
                    <a:pt x="9659" y="42390"/>
                    <a:pt x="9285" y="42656"/>
                  </a:cubicBezTo>
                  <a:cubicBezTo>
                    <a:pt x="9906" y="42016"/>
                    <a:pt x="10425" y="41256"/>
                    <a:pt x="10862" y="40477"/>
                  </a:cubicBezTo>
                  <a:close/>
                  <a:moveTo>
                    <a:pt x="10077" y="42181"/>
                  </a:moveTo>
                  <a:lnTo>
                    <a:pt x="10077" y="42181"/>
                  </a:lnTo>
                  <a:cubicBezTo>
                    <a:pt x="9703" y="42738"/>
                    <a:pt x="9209" y="43207"/>
                    <a:pt x="8525" y="43504"/>
                  </a:cubicBezTo>
                  <a:cubicBezTo>
                    <a:pt x="8335" y="43587"/>
                    <a:pt x="8139" y="43650"/>
                    <a:pt x="7943" y="43707"/>
                  </a:cubicBezTo>
                  <a:cubicBezTo>
                    <a:pt x="8259" y="43523"/>
                    <a:pt x="8563" y="43314"/>
                    <a:pt x="8842" y="43074"/>
                  </a:cubicBezTo>
                  <a:cubicBezTo>
                    <a:pt x="9279" y="42820"/>
                    <a:pt x="9697" y="42516"/>
                    <a:pt x="10077" y="42181"/>
                  </a:cubicBezTo>
                  <a:close/>
                  <a:moveTo>
                    <a:pt x="3782" y="42953"/>
                  </a:moveTo>
                  <a:lnTo>
                    <a:pt x="3782" y="42953"/>
                  </a:lnTo>
                  <a:cubicBezTo>
                    <a:pt x="4597" y="43489"/>
                    <a:pt x="5688" y="43790"/>
                    <a:pt x="6625" y="43790"/>
                  </a:cubicBezTo>
                  <a:cubicBezTo>
                    <a:pt x="7028" y="43790"/>
                    <a:pt x="7403" y="43734"/>
                    <a:pt x="7715" y="43618"/>
                  </a:cubicBezTo>
                  <a:cubicBezTo>
                    <a:pt x="8031" y="43498"/>
                    <a:pt x="8342" y="43352"/>
                    <a:pt x="8639" y="43188"/>
                  </a:cubicBezTo>
                  <a:lnTo>
                    <a:pt x="8639" y="43188"/>
                  </a:lnTo>
                  <a:cubicBezTo>
                    <a:pt x="8386" y="43390"/>
                    <a:pt x="8107" y="43574"/>
                    <a:pt x="7816" y="43732"/>
                  </a:cubicBezTo>
                  <a:cubicBezTo>
                    <a:pt x="7446" y="43822"/>
                    <a:pt x="7063" y="43865"/>
                    <a:pt x="6679" y="43865"/>
                  </a:cubicBezTo>
                  <a:cubicBezTo>
                    <a:pt x="5624" y="43865"/>
                    <a:pt x="4567" y="43539"/>
                    <a:pt x="3782" y="42953"/>
                  </a:cubicBezTo>
                  <a:close/>
                  <a:moveTo>
                    <a:pt x="20182" y="0"/>
                  </a:moveTo>
                  <a:cubicBezTo>
                    <a:pt x="19620" y="0"/>
                    <a:pt x="18765" y="725"/>
                    <a:pt x="18393" y="988"/>
                  </a:cubicBezTo>
                  <a:cubicBezTo>
                    <a:pt x="18222" y="1109"/>
                    <a:pt x="18057" y="1235"/>
                    <a:pt x="17893" y="1368"/>
                  </a:cubicBezTo>
                  <a:cubicBezTo>
                    <a:pt x="17874" y="1368"/>
                    <a:pt x="17861" y="1375"/>
                    <a:pt x="17848" y="1381"/>
                  </a:cubicBezTo>
                  <a:cubicBezTo>
                    <a:pt x="16601" y="1964"/>
                    <a:pt x="15562" y="3515"/>
                    <a:pt x="14935" y="4681"/>
                  </a:cubicBezTo>
                  <a:cubicBezTo>
                    <a:pt x="14473" y="5529"/>
                    <a:pt x="14124" y="6435"/>
                    <a:pt x="13852" y="7379"/>
                  </a:cubicBezTo>
                  <a:cubicBezTo>
                    <a:pt x="13725" y="7657"/>
                    <a:pt x="13624" y="7949"/>
                    <a:pt x="13560" y="8246"/>
                  </a:cubicBezTo>
                  <a:cubicBezTo>
                    <a:pt x="13554" y="8284"/>
                    <a:pt x="13579" y="8310"/>
                    <a:pt x="13605" y="8310"/>
                  </a:cubicBezTo>
                  <a:cubicBezTo>
                    <a:pt x="13326" y="9507"/>
                    <a:pt x="13155" y="10735"/>
                    <a:pt x="13035" y="11964"/>
                  </a:cubicBezTo>
                  <a:cubicBezTo>
                    <a:pt x="12997" y="12192"/>
                    <a:pt x="12965" y="12414"/>
                    <a:pt x="12927" y="12642"/>
                  </a:cubicBezTo>
                  <a:cubicBezTo>
                    <a:pt x="10660" y="13554"/>
                    <a:pt x="8373" y="14434"/>
                    <a:pt x="6277" y="15713"/>
                  </a:cubicBezTo>
                  <a:cubicBezTo>
                    <a:pt x="3712" y="17284"/>
                    <a:pt x="1394" y="19526"/>
                    <a:pt x="463" y="22452"/>
                  </a:cubicBezTo>
                  <a:cubicBezTo>
                    <a:pt x="7" y="23877"/>
                    <a:pt x="1" y="25334"/>
                    <a:pt x="248" y="26797"/>
                  </a:cubicBezTo>
                  <a:cubicBezTo>
                    <a:pt x="482" y="28184"/>
                    <a:pt x="761" y="29717"/>
                    <a:pt x="1723" y="30793"/>
                  </a:cubicBezTo>
                  <a:cubicBezTo>
                    <a:pt x="1825" y="30952"/>
                    <a:pt x="1932" y="31104"/>
                    <a:pt x="2040" y="31243"/>
                  </a:cubicBezTo>
                  <a:cubicBezTo>
                    <a:pt x="2407" y="31724"/>
                    <a:pt x="2832" y="32130"/>
                    <a:pt x="3300" y="32472"/>
                  </a:cubicBezTo>
                  <a:cubicBezTo>
                    <a:pt x="3503" y="32674"/>
                    <a:pt x="3712" y="32864"/>
                    <a:pt x="3940" y="33048"/>
                  </a:cubicBezTo>
                  <a:cubicBezTo>
                    <a:pt x="5876" y="34612"/>
                    <a:pt x="8598" y="35514"/>
                    <a:pt x="11256" y="35514"/>
                  </a:cubicBezTo>
                  <a:cubicBezTo>
                    <a:pt x="11493" y="35514"/>
                    <a:pt x="11729" y="35507"/>
                    <a:pt x="11964" y="35493"/>
                  </a:cubicBezTo>
                  <a:lnTo>
                    <a:pt x="11964" y="35493"/>
                  </a:lnTo>
                  <a:cubicBezTo>
                    <a:pt x="11844" y="36487"/>
                    <a:pt x="11705" y="37481"/>
                    <a:pt x="11546" y="38476"/>
                  </a:cubicBezTo>
                  <a:cubicBezTo>
                    <a:pt x="11534" y="38520"/>
                    <a:pt x="11521" y="38558"/>
                    <a:pt x="11508" y="38596"/>
                  </a:cubicBezTo>
                  <a:cubicBezTo>
                    <a:pt x="11388" y="38919"/>
                    <a:pt x="11268" y="39248"/>
                    <a:pt x="11154" y="39584"/>
                  </a:cubicBezTo>
                  <a:cubicBezTo>
                    <a:pt x="10672" y="40787"/>
                    <a:pt x="10020" y="41896"/>
                    <a:pt x="9133" y="42757"/>
                  </a:cubicBezTo>
                  <a:cubicBezTo>
                    <a:pt x="9026" y="42827"/>
                    <a:pt x="8918" y="42903"/>
                    <a:pt x="8798" y="42972"/>
                  </a:cubicBezTo>
                  <a:cubicBezTo>
                    <a:pt x="8072" y="43407"/>
                    <a:pt x="7363" y="43703"/>
                    <a:pt x="6579" y="43703"/>
                  </a:cubicBezTo>
                  <a:cubicBezTo>
                    <a:pt x="6289" y="43703"/>
                    <a:pt x="5990" y="43663"/>
                    <a:pt x="5675" y="43574"/>
                  </a:cubicBezTo>
                  <a:cubicBezTo>
                    <a:pt x="5194" y="43441"/>
                    <a:pt x="4719" y="43264"/>
                    <a:pt x="4276" y="43029"/>
                  </a:cubicBezTo>
                  <a:cubicBezTo>
                    <a:pt x="4111" y="42947"/>
                    <a:pt x="3946" y="42852"/>
                    <a:pt x="3794" y="42751"/>
                  </a:cubicBezTo>
                  <a:cubicBezTo>
                    <a:pt x="3522" y="42599"/>
                    <a:pt x="3300" y="42402"/>
                    <a:pt x="3136" y="42168"/>
                  </a:cubicBezTo>
                  <a:cubicBezTo>
                    <a:pt x="3142" y="42168"/>
                    <a:pt x="3148" y="42162"/>
                    <a:pt x="3155" y="42162"/>
                  </a:cubicBezTo>
                  <a:lnTo>
                    <a:pt x="3288" y="42162"/>
                  </a:lnTo>
                  <a:cubicBezTo>
                    <a:pt x="3319" y="42168"/>
                    <a:pt x="3351" y="42181"/>
                    <a:pt x="3383" y="42187"/>
                  </a:cubicBezTo>
                  <a:cubicBezTo>
                    <a:pt x="3620" y="42250"/>
                    <a:pt x="3859" y="42294"/>
                    <a:pt x="4086" y="42294"/>
                  </a:cubicBezTo>
                  <a:cubicBezTo>
                    <a:pt x="4472" y="42294"/>
                    <a:pt x="4828" y="42169"/>
                    <a:pt x="5099" y="41807"/>
                  </a:cubicBezTo>
                  <a:cubicBezTo>
                    <a:pt x="5511" y="41262"/>
                    <a:pt x="5694" y="40471"/>
                    <a:pt x="5511" y="39806"/>
                  </a:cubicBezTo>
                  <a:cubicBezTo>
                    <a:pt x="5511" y="39787"/>
                    <a:pt x="5511" y="39761"/>
                    <a:pt x="5511" y="39736"/>
                  </a:cubicBezTo>
                  <a:cubicBezTo>
                    <a:pt x="5530" y="39381"/>
                    <a:pt x="5447" y="39033"/>
                    <a:pt x="5219" y="38735"/>
                  </a:cubicBezTo>
                  <a:cubicBezTo>
                    <a:pt x="4937" y="38375"/>
                    <a:pt x="4580" y="38228"/>
                    <a:pt x="4212" y="38228"/>
                  </a:cubicBezTo>
                  <a:cubicBezTo>
                    <a:pt x="4101" y="38228"/>
                    <a:pt x="3988" y="38242"/>
                    <a:pt x="3877" y="38267"/>
                  </a:cubicBezTo>
                  <a:cubicBezTo>
                    <a:pt x="3800" y="38257"/>
                    <a:pt x="3724" y="38253"/>
                    <a:pt x="3646" y="38253"/>
                  </a:cubicBezTo>
                  <a:cubicBezTo>
                    <a:pt x="3249" y="38253"/>
                    <a:pt x="2846" y="38378"/>
                    <a:pt x="2496" y="38659"/>
                  </a:cubicBezTo>
                  <a:cubicBezTo>
                    <a:pt x="2274" y="38843"/>
                    <a:pt x="2110" y="39065"/>
                    <a:pt x="1996" y="39312"/>
                  </a:cubicBezTo>
                  <a:cubicBezTo>
                    <a:pt x="1609" y="39951"/>
                    <a:pt x="1609" y="40787"/>
                    <a:pt x="1932" y="41389"/>
                  </a:cubicBezTo>
                  <a:cubicBezTo>
                    <a:pt x="2021" y="41940"/>
                    <a:pt x="2249" y="42485"/>
                    <a:pt x="2585" y="42941"/>
                  </a:cubicBezTo>
                  <a:cubicBezTo>
                    <a:pt x="3476" y="44194"/>
                    <a:pt x="4992" y="44782"/>
                    <a:pt x="6495" y="44782"/>
                  </a:cubicBezTo>
                  <a:cubicBezTo>
                    <a:pt x="6573" y="44782"/>
                    <a:pt x="6650" y="44780"/>
                    <a:pt x="6727" y="44777"/>
                  </a:cubicBezTo>
                  <a:cubicBezTo>
                    <a:pt x="8380" y="44714"/>
                    <a:pt x="9526" y="44093"/>
                    <a:pt x="10337" y="43150"/>
                  </a:cubicBezTo>
                  <a:cubicBezTo>
                    <a:pt x="10349" y="43143"/>
                    <a:pt x="10362" y="43143"/>
                    <a:pt x="10368" y="43124"/>
                  </a:cubicBezTo>
                  <a:cubicBezTo>
                    <a:pt x="10375" y="43118"/>
                    <a:pt x="10375" y="43112"/>
                    <a:pt x="10375" y="43105"/>
                  </a:cubicBezTo>
                  <a:cubicBezTo>
                    <a:pt x="11173" y="42168"/>
                    <a:pt x="11648" y="40927"/>
                    <a:pt x="11977" y="39609"/>
                  </a:cubicBezTo>
                  <a:cubicBezTo>
                    <a:pt x="12047" y="39457"/>
                    <a:pt x="12110" y="39299"/>
                    <a:pt x="12167" y="39141"/>
                  </a:cubicBezTo>
                  <a:cubicBezTo>
                    <a:pt x="12171" y="39124"/>
                    <a:pt x="12156" y="39110"/>
                    <a:pt x="12141" y="39110"/>
                  </a:cubicBezTo>
                  <a:cubicBezTo>
                    <a:pt x="12134" y="39110"/>
                    <a:pt x="12127" y="39113"/>
                    <a:pt x="12123" y="39122"/>
                  </a:cubicBezTo>
                  <a:cubicBezTo>
                    <a:pt x="12104" y="39153"/>
                    <a:pt x="12091" y="39185"/>
                    <a:pt x="12072" y="39217"/>
                  </a:cubicBezTo>
                  <a:cubicBezTo>
                    <a:pt x="12275" y="38324"/>
                    <a:pt x="12427" y="37412"/>
                    <a:pt x="12566" y="36544"/>
                  </a:cubicBezTo>
                  <a:cubicBezTo>
                    <a:pt x="12572" y="36493"/>
                    <a:pt x="12553" y="36455"/>
                    <a:pt x="12528" y="36436"/>
                  </a:cubicBezTo>
                  <a:cubicBezTo>
                    <a:pt x="12598" y="36094"/>
                    <a:pt x="12667" y="35759"/>
                    <a:pt x="12724" y="35417"/>
                  </a:cubicBezTo>
                  <a:cubicBezTo>
                    <a:pt x="14187" y="35220"/>
                    <a:pt x="15587" y="34733"/>
                    <a:pt x="16759" y="33903"/>
                  </a:cubicBezTo>
                  <a:cubicBezTo>
                    <a:pt x="19976" y="31629"/>
                    <a:pt x="21091" y="27063"/>
                    <a:pt x="18418" y="23953"/>
                  </a:cubicBezTo>
                  <a:cubicBezTo>
                    <a:pt x="17171" y="22503"/>
                    <a:pt x="15366" y="21578"/>
                    <a:pt x="13478" y="21274"/>
                  </a:cubicBezTo>
                  <a:cubicBezTo>
                    <a:pt x="13484" y="21021"/>
                    <a:pt x="13484" y="20767"/>
                    <a:pt x="13491" y="20508"/>
                  </a:cubicBezTo>
                  <a:cubicBezTo>
                    <a:pt x="13510" y="19235"/>
                    <a:pt x="13535" y="17955"/>
                    <a:pt x="13579" y="16676"/>
                  </a:cubicBezTo>
                  <a:cubicBezTo>
                    <a:pt x="16702" y="15314"/>
                    <a:pt x="19400" y="13535"/>
                    <a:pt x="20825" y="10298"/>
                  </a:cubicBezTo>
                  <a:cubicBezTo>
                    <a:pt x="20863" y="10210"/>
                    <a:pt x="20901" y="10115"/>
                    <a:pt x="20939" y="10026"/>
                  </a:cubicBezTo>
                  <a:cubicBezTo>
                    <a:pt x="20945" y="10020"/>
                    <a:pt x="20952" y="10020"/>
                    <a:pt x="20958" y="10007"/>
                  </a:cubicBezTo>
                  <a:cubicBezTo>
                    <a:pt x="22421" y="6935"/>
                    <a:pt x="22218" y="2983"/>
                    <a:pt x="20502" y="51"/>
                  </a:cubicBezTo>
                  <a:cubicBezTo>
                    <a:pt x="20485" y="20"/>
                    <a:pt x="20459" y="8"/>
                    <a:pt x="20432" y="8"/>
                  </a:cubicBezTo>
                  <a:cubicBezTo>
                    <a:pt x="20410" y="8"/>
                    <a:pt x="20387" y="17"/>
                    <a:pt x="20369" y="32"/>
                  </a:cubicBezTo>
                  <a:cubicBezTo>
                    <a:pt x="20363" y="32"/>
                    <a:pt x="20356" y="26"/>
                    <a:pt x="20350" y="26"/>
                  </a:cubicBezTo>
                  <a:cubicBezTo>
                    <a:pt x="20298" y="8"/>
                    <a:pt x="20242" y="0"/>
                    <a:pt x="20182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03914" y="-135964"/>
              <a:ext cx="1601955" cy="1576707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577742" y="1783358"/>
              <a:ext cx="1601892" cy="1576770"/>
            </a:xfrm>
            <a:custGeom>
              <a:avLst/>
              <a:gdLst/>
              <a:ahLst/>
              <a:cxnLst/>
              <a:rect l="l" t="t" r="r" b="b"/>
              <a:pathLst>
                <a:path w="25442" h="25043" extrusionOk="0">
                  <a:moveTo>
                    <a:pt x="13231" y="2629"/>
                  </a:moveTo>
                  <a:cubicBezTo>
                    <a:pt x="13326" y="2629"/>
                    <a:pt x="13427" y="2636"/>
                    <a:pt x="13529" y="2642"/>
                  </a:cubicBezTo>
                  <a:cubicBezTo>
                    <a:pt x="13548" y="2667"/>
                    <a:pt x="13560" y="2693"/>
                    <a:pt x="13579" y="2718"/>
                  </a:cubicBezTo>
                  <a:cubicBezTo>
                    <a:pt x="13465" y="2686"/>
                    <a:pt x="13345" y="2655"/>
                    <a:pt x="13231" y="2629"/>
                  </a:cubicBezTo>
                  <a:close/>
                  <a:moveTo>
                    <a:pt x="11952" y="2116"/>
                  </a:moveTo>
                  <a:cubicBezTo>
                    <a:pt x="12420" y="2192"/>
                    <a:pt x="12889" y="2275"/>
                    <a:pt x="13358" y="2357"/>
                  </a:cubicBezTo>
                  <a:cubicBezTo>
                    <a:pt x="13370" y="2370"/>
                    <a:pt x="13377" y="2389"/>
                    <a:pt x="13389" y="2401"/>
                  </a:cubicBezTo>
                  <a:cubicBezTo>
                    <a:pt x="12971" y="2389"/>
                    <a:pt x="12560" y="2376"/>
                    <a:pt x="12148" y="2363"/>
                  </a:cubicBezTo>
                  <a:cubicBezTo>
                    <a:pt x="12099" y="2287"/>
                    <a:pt x="12021" y="2230"/>
                    <a:pt x="11923" y="2230"/>
                  </a:cubicBezTo>
                  <a:cubicBezTo>
                    <a:pt x="11883" y="2230"/>
                    <a:pt x="11840" y="2240"/>
                    <a:pt x="11793" y="2262"/>
                  </a:cubicBezTo>
                  <a:cubicBezTo>
                    <a:pt x="11736" y="2294"/>
                    <a:pt x="11679" y="2319"/>
                    <a:pt x="11622" y="2351"/>
                  </a:cubicBezTo>
                  <a:lnTo>
                    <a:pt x="11610" y="2351"/>
                  </a:lnTo>
                  <a:cubicBezTo>
                    <a:pt x="11605" y="2350"/>
                    <a:pt x="11600" y="2350"/>
                    <a:pt x="11596" y="2350"/>
                  </a:cubicBezTo>
                  <a:cubicBezTo>
                    <a:pt x="11559" y="2350"/>
                    <a:pt x="11532" y="2373"/>
                    <a:pt x="11515" y="2401"/>
                  </a:cubicBezTo>
                  <a:cubicBezTo>
                    <a:pt x="11160" y="2579"/>
                    <a:pt x="10805" y="2756"/>
                    <a:pt x="10444" y="2940"/>
                  </a:cubicBezTo>
                  <a:cubicBezTo>
                    <a:pt x="10945" y="2661"/>
                    <a:pt x="11445" y="2389"/>
                    <a:pt x="11952" y="2116"/>
                  </a:cubicBezTo>
                  <a:close/>
                  <a:moveTo>
                    <a:pt x="12230" y="2636"/>
                  </a:moveTo>
                  <a:lnTo>
                    <a:pt x="12230" y="2636"/>
                  </a:lnTo>
                  <a:cubicBezTo>
                    <a:pt x="12610" y="2693"/>
                    <a:pt x="12990" y="2775"/>
                    <a:pt x="13364" y="2870"/>
                  </a:cubicBezTo>
                  <a:cubicBezTo>
                    <a:pt x="13396" y="2895"/>
                    <a:pt x="13427" y="2921"/>
                    <a:pt x="13459" y="2946"/>
                  </a:cubicBezTo>
                  <a:cubicBezTo>
                    <a:pt x="13206" y="2965"/>
                    <a:pt x="12952" y="2990"/>
                    <a:pt x="12705" y="2997"/>
                  </a:cubicBezTo>
                  <a:lnTo>
                    <a:pt x="12553" y="2997"/>
                  </a:lnTo>
                  <a:cubicBezTo>
                    <a:pt x="12538" y="2883"/>
                    <a:pt x="12454" y="2780"/>
                    <a:pt x="12336" y="2780"/>
                  </a:cubicBezTo>
                  <a:cubicBezTo>
                    <a:pt x="12303" y="2780"/>
                    <a:pt x="12268" y="2789"/>
                    <a:pt x="12230" y="2807"/>
                  </a:cubicBezTo>
                  <a:cubicBezTo>
                    <a:pt x="12218" y="2813"/>
                    <a:pt x="12199" y="2819"/>
                    <a:pt x="12186" y="2826"/>
                  </a:cubicBezTo>
                  <a:cubicBezTo>
                    <a:pt x="12224" y="2769"/>
                    <a:pt x="12237" y="2699"/>
                    <a:pt x="12230" y="2636"/>
                  </a:cubicBezTo>
                  <a:close/>
                  <a:moveTo>
                    <a:pt x="12788" y="3187"/>
                  </a:moveTo>
                  <a:cubicBezTo>
                    <a:pt x="12971" y="3193"/>
                    <a:pt x="13155" y="3206"/>
                    <a:pt x="13339" y="3225"/>
                  </a:cubicBezTo>
                  <a:cubicBezTo>
                    <a:pt x="13326" y="3231"/>
                    <a:pt x="13313" y="3237"/>
                    <a:pt x="13307" y="3244"/>
                  </a:cubicBezTo>
                  <a:cubicBezTo>
                    <a:pt x="12946" y="3294"/>
                    <a:pt x="12585" y="3332"/>
                    <a:pt x="12224" y="3351"/>
                  </a:cubicBezTo>
                  <a:cubicBezTo>
                    <a:pt x="12294" y="3320"/>
                    <a:pt x="12357" y="3282"/>
                    <a:pt x="12427" y="3244"/>
                  </a:cubicBezTo>
                  <a:cubicBezTo>
                    <a:pt x="12452" y="3231"/>
                    <a:pt x="12465" y="3212"/>
                    <a:pt x="12484" y="3193"/>
                  </a:cubicBezTo>
                  <a:cubicBezTo>
                    <a:pt x="12585" y="3193"/>
                    <a:pt x="12686" y="3193"/>
                    <a:pt x="12788" y="3187"/>
                  </a:cubicBezTo>
                  <a:close/>
                  <a:moveTo>
                    <a:pt x="12959" y="3465"/>
                  </a:moveTo>
                  <a:cubicBezTo>
                    <a:pt x="12946" y="3478"/>
                    <a:pt x="12933" y="3484"/>
                    <a:pt x="12914" y="3497"/>
                  </a:cubicBezTo>
                  <a:cubicBezTo>
                    <a:pt x="12876" y="3491"/>
                    <a:pt x="12838" y="3491"/>
                    <a:pt x="12800" y="3484"/>
                  </a:cubicBezTo>
                  <a:cubicBezTo>
                    <a:pt x="12857" y="3478"/>
                    <a:pt x="12908" y="3472"/>
                    <a:pt x="12959" y="3465"/>
                  </a:cubicBezTo>
                  <a:close/>
                  <a:moveTo>
                    <a:pt x="12262" y="3605"/>
                  </a:moveTo>
                  <a:cubicBezTo>
                    <a:pt x="12275" y="3605"/>
                    <a:pt x="12294" y="3605"/>
                    <a:pt x="12306" y="3611"/>
                  </a:cubicBezTo>
                  <a:cubicBezTo>
                    <a:pt x="12294" y="3617"/>
                    <a:pt x="12275" y="3617"/>
                    <a:pt x="12262" y="3630"/>
                  </a:cubicBezTo>
                  <a:cubicBezTo>
                    <a:pt x="12262" y="3617"/>
                    <a:pt x="12262" y="3611"/>
                    <a:pt x="12262" y="3605"/>
                  </a:cubicBezTo>
                  <a:close/>
                  <a:moveTo>
                    <a:pt x="11831" y="3573"/>
                  </a:moveTo>
                  <a:cubicBezTo>
                    <a:pt x="11869" y="3573"/>
                    <a:pt x="11901" y="3579"/>
                    <a:pt x="11939" y="3579"/>
                  </a:cubicBezTo>
                  <a:cubicBezTo>
                    <a:pt x="11869" y="3624"/>
                    <a:pt x="11793" y="3662"/>
                    <a:pt x="11724" y="3706"/>
                  </a:cubicBezTo>
                  <a:cubicBezTo>
                    <a:pt x="11679" y="3706"/>
                    <a:pt x="11629" y="3712"/>
                    <a:pt x="11578" y="3712"/>
                  </a:cubicBezTo>
                  <a:cubicBezTo>
                    <a:pt x="11667" y="3668"/>
                    <a:pt x="11749" y="3617"/>
                    <a:pt x="11831" y="3573"/>
                  </a:cubicBezTo>
                  <a:close/>
                  <a:moveTo>
                    <a:pt x="14333" y="3744"/>
                  </a:moveTo>
                  <a:cubicBezTo>
                    <a:pt x="14377" y="3795"/>
                    <a:pt x="14415" y="3839"/>
                    <a:pt x="14460" y="3890"/>
                  </a:cubicBezTo>
                  <a:cubicBezTo>
                    <a:pt x="13769" y="4251"/>
                    <a:pt x="13117" y="4662"/>
                    <a:pt x="12477" y="5093"/>
                  </a:cubicBezTo>
                  <a:cubicBezTo>
                    <a:pt x="12731" y="4884"/>
                    <a:pt x="12978" y="4675"/>
                    <a:pt x="13218" y="4460"/>
                  </a:cubicBezTo>
                  <a:cubicBezTo>
                    <a:pt x="13617" y="4257"/>
                    <a:pt x="13985" y="4023"/>
                    <a:pt x="14333" y="3744"/>
                  </a:cubicBezTo>
                  <a:close/>
                  <a:moveTo>
                    <a:pt x="11502" y="3833"/>
                  </a:moveTo>
                  <a:cubicBezTo>
                    <a:pt x="10508" y="4409"/>
                    <a:pt x="9501" y="4954"/>
                    <a:pt x="8468" y="5467"/>
                  </a:cubicBezTo>
                  <a:cubicBezTo>
                    <a:pt x="8557" y="5410"/>
                    <a:pt x="8652" y="5359"/>
                    <a:pt x="8741" y="5308"/>
                  </a:cubicBezTo>
                  <a:cubicBezTo>
                    <a:pt x="9406" y="4928"/>
                    <a:pt x="10071" y="4542"/>
                    <a:pt x="10736" y="4156"/>
                  </a:cubicBezTo>
                  <a:cubicBezTo>
                    <a:pt x="10938" y="4054"/>
                    <a:pt x="11135" y="3947"/>
                    <a:pt x="11331" y="3845"/>
                  </a:cubicBezTo>
                  <a:cubicBezTo>
                    <a:pt x="11388" y="3839"/>
                    <a:pt x="11445" y="3839"/>
                    <a:pt x="11502" y="3833"/>
                  </a:cubicBezTo>
                  <a:close/>
                  <a:moveTo>
                    <a:pt x="12522" y="4669"/>
                  </a:moveTo>
                  <a:cubicBezTo>
                    <a:pt x="12551" y="4693"/>
                    <a:pt x="12589" y="4710"/>
                    <a:pt x="12632" y="4710"/>
                  </a:cubicBezTo>
                  <a:cubicBezTo>
                    <a:pt x="12643" y="4710"/>
                    <a:pt x="12655" y="4709"/>
                    <a:pt x="12667" y="4707"/>
                  </a:cubicBezTo>
                  <a:lnTo>
                    <a:pt x="12667" y="4707"/>
                  </a:lnTo>
                  <a:cubicBezTo>
                    <a:pt x="12059" y="5220"/>
                    <a:pt x="11439" y="5714"/>
                    <a:pt x="10793" y="6182"/>
                  </a:cubicBezTo>
                  <a:cubicBezTo>
                    <a:pt x="10451" y="6360"/>
                    <a:pt x="10102" y="6531"/>
                    <a:pt x="9760" y="6702"/>
                  </a:cubicBezTo>
                  <a:cubicBezTo>
                    <a:pt x="10546" y="6208"/>
                    <a:pt x="11306" y="5657"/>
                    <a:pt x="12002" y="5042"/>
                  </a:cubicBezTo>
                  <a:cubicBezTo>
                    <a:pt x="12180" y="4922"/>
                    <a:pt x="12351" y="4795"/>
                    <a:pt x="12522" y="4669"/>
                  </a:cubicBezTo>
                  <a:close/>
                  <a:moveTo>
                    <a:pt x="11819" y="4029"/>
                  </a:moveTo>
                  <a:cubicBezTo>
                    <a:pt x="11255" y="4365"/>
                    <a:pt x="10723" y="4751"/>
                    <a:pt x="10153" y="5080"/>
                  </a:cubicBezTo>
                  <a:cubicBezTo>
                    <a:pt x="9368" y="5536"/>
                    <a:pt x="8563" y="5948"/>
                    <a:pt x="7746" y="6328"/>
                  </a:cubicBezTo>
                  <a:cubicBezTo>
                    <a:pt x="7727" y="6309"/>
                    <a:pt x="7704" y="6297"/>
                    <a:pt x="7679" y="6297"/>
                  </a:cubicBezTo>
                  <a:cubicBezTo>
                    <a:pt x="7662" y="6297"/>
                    <a:pt x="7644" y="6302"/>
                    <a:pt x="7626" y="6315"/>
                  </a:cubicBezTo>
                  <a:cubicBezTo>
                    <a:pt x="7499" y="6391"/>
                    <a:pt x="7373" y="6474"/>
                    <a:pt x="7246" y="6550"/>
                  </a:cubicBezTo>
                  <a:cubicBezTo>
                    <a:pt x="7107" y="6613"/>
                    <a:pt x="6967" y="6676"/>
                    <a:pt x="6828" y="6740"/>
                  </a:cubicBezTo>
                  <a:lnTo>
                    <a:pt x="7031" y="6575"/>
                  </a:lnTo>
                  <a:cubicBezTo>
                    <a:pt x="7050" y="6562"/>
                    <a:pt x="7062" y="6543"/>
                    <a:pt x="7062" y="6518"/>
                  </a:cubicBezTo>
                  <a:cubicBezTo>
                    <a:pt x="7075" y="6512"/>
                    <a:pt x="7088" y="6505"/>
                    <a:pt x="7100" y="6493"/>
                  </a:cubicBezTo>
                  <a:cubicBezTo>
                    <a:pt x="7670" y="6303"/>
                    <a:pt x="8209" y="6043"/>
                    <a:pt x="8734" y="5764"/>
                  </a:cubicBezTo>
                  <a:cubicBezTo>
                    <a:pt x="9494" y="5403"/>
                    <a:pt x="10235" y="4947"/>
                    <a:pt x="10938" y="4491"/>
                  </a:cubicBezTo>
                  <a:cubicBezTo>
                    <a:pt x="11166" y="4371"/>
                    <a:pt x="11388" y="4251"/>
                    <a:pt x="11616" y="4137"/>
                  </a:cubicBezTo>
                  <a:cubicBezTo>
                    <a:pt x="11673" y="4111"/>
                    <a:pt x="11743" y="4073"/>
                    <a:pt x="11819" y="4029"/>
                  </a:cubicBezTo>
                  <a:close/>
                  <a:moveTo>
                    <a:pt x="4282" y="6410"/>
                  </a:moveTo>
                  <a:lnTo>
                    <a:pt x="4282" y="6410"/>
                  </a:lnTo>
                  <a:cubicBezTo>
                    <a:pt x="4257" y="6442"/>
                    <a:pt x="4238" y="6467"/>
                    <a:pt x="4212" y="6499"/>
                  </a:cubicBezTo>
                  <a:cubicBezTo>
                    <a:pt x="4035" y="6581"/>
                    <a:pt x="3864" y="6670"/>
                    <a:pt x="3693" y="6759"/>
                  </a:cubicBezTo>
                  <a:lnTo>
                    <a:pt x="3687" y="6759"/>
                  </a:lnTo>
                  <a:cubicBezTo>
                    <a:pt x="3522" y="6816"/>
                    <a:pt x="3357" y="6873"/>
                    <a:pt x="3192" y="6936"/>
                  </a:cubicBezTo>
                  <a:cubicBezTo>
                    <a:pt x="3281" y="6885"/>
                    <a:pt x="3370" y="6841"/>
                    <a:pt x="3465" y="6797"/>
                  </a:cubicBezTo>
                  <a:cubicBezTo>
                    <a:pt x="3528" y="6765"/>
                    <a:pt x="3547" y="6702"/>
                    <a:pt x="3547" y="6645"/>
                  </a:cubicBezTo>
                  <a:cubicBezTo>
                    <a:pt x="3794" y="6575"/>
                    <a:pt x="4041" y="6493"/>
                    <a:pt x="4282" y="6410"/>
                  </a:cubicBezTo>
                  <a:close/>
                  <a:moveTo>
                    <a:pt x="6790" y="6765"/>
                  </a:moveTo>
                  <a:cubicBezTo>
                    <a:pt x="6771" y="6790"/>
                    <a:pt x="6765" y="6822"/>
                    <a:pt x="6771" y="6847"/>
                  </a:cubicBezTo>
                  <a:cubicBezTo>
                    <a:pt x="6632" y="6936"/>
                    <a:pt x="6486" y="7031"/>
                    <a:pt x="6347" y="7120"/>
                  </a:cubicBezTo>
                  <a:cubicBezTo>
                    <a:pt x="6492" y="6999"/>
                    <a:pt x="6644" y="6885"/>
                    <a:pt x="6790" y="6765"/>
                  </a:cubicBezTo>
                  <a:close/>
                  <a:moveTo>
                    <a:pt x="7036" y="7405"/>
                  </a:moveTo>
                  <a:cubicBezTo>
                    <a:pt x="6992" y="7435"/>
                    <a:pt x="6950" y="7466"/>
                    <a:pt x="6904" y="7493"/>
                  </a:cubicBezTo>
                  <a:cubicBezTo>
                    <a:pt x="6904" y="7487"/>
                    <a:pt x="6910" y="7481"/>
                    <a:pt x="6917" y="7474"/>
                  </a:cubicBezTo>
                  <a:cubicBezTo>
                    <a:pt x="6956" y="7452"/>
                    <a:pt x="6996" y="7430"/>
                    <a:pt x="7036" y="7405"/>
                  </a:cubicBezTo>
                  <a:close/>
                  <a:moveTo>
                    <a:pt x="1748" y="7975"/>
                  </a:moveTo>
                  <a:cubicBezTo>
                    <a:pt x="1742" y="7981"/>
                    <a:pt x="1736" y="7981"/>
                    <a:pt x="1729" y="7987"/>
                  </a:cubicBezTo>
                  <a:cubicBezTo>
                    <a:pt x="1723" y="7987"/>
                    <a:pt x="1723" y="7981"/>
                    <a:pt x="1717" y="7981"/>
                  </a:cubicBezTo>
                  <a:cubicBezTo>
                    <a:pt x="1729" y="7975"/>
                    <a:pt x="1736" y="7975"/>
                    <a:pt x="1748" y="7975"/>
                  </a:cubicBezTo>
                  <a:close/>
                  <a:moveTo>
                    <a:pt x="6366" y="6322"/>
                  </a:moveTo>
                  <a:cubicBezTo>
                    <a:pt x="6385" y="6353"/>
                    <a:pt x="6416" y="6379"/>
                    <a:pt x="6448" y="6391"/>
                  </a:cubicBezTo>
                  <a:cubicBezTo>
                    <a:pt x="6138" y="6588"/>
                    <a:pt x="5821" y="6778"/>
                    <a:pt x="5504" y="6968"/>
                  </a:cubicBezTo>
                  <a:cubicBezTo>
                    <a:pt x="4782" y="7348"/>
                    <a:pt x="4067" y="7728"/>
                    <a:pt x="3351" y="8108"/>
                  </a:cubicBezTo>
                  <a:cubicBezTo>
                    <a:pt x="3313" y="8108"/>
                    <a:pt x="3268" y="8108"/>
                    <a:pt x="3230" y="8114"/>
                  </a:cubicBezTo>
                  <a:cubicBezTo>
                    <a:pt x="3224" y="8108"/>
                    <a:pt x="3224" y="8108"/>
                    <a:pt x="3218" y="8101"/>
                  </a:cubicBezTo>
                  <a:cubicBezTo>
                    <a:pt x="3275" y="8000"/>
                    <a:pt x="3357" y="7892"/>
                    <a:pt x="3439" y="7791"/>
                  </a:cubicBezTo>
                  <a:cubicBezTo>
                    <a:pt x="4396" y="7265"/>
                    <a:pt x="5371" y="6778"/>
                    <a:pt x="6366" y="6322"/>
                  </a:cubicBezTo>
                  <a:close/>
                  <a:moveTo>
                    <a:pt x="2160" y="8038"/>
                  </a:moveTo>
                  <a:cubicBezTo>
                    <a:pt x="2166" y="8076"/>
                    <a:pt x="2173" y="8120"/>
                    <a:pt x="2179" y="8158"/>
                  </a:cubicBezTo>
                  <a:cubicBezTo>
                    <a:pt x="2179" y="8158"/>
                    <a:pt x="2173" y="8165"/>
                    <a:pt x="2173" y="8165"/>
                  </a:cubicBezTo>
                  <a:cubicBezTo>
                    <a:pt x="2173" y="8165"/>
                    <a:pt x="2173" y="8158"/>
                    <a:pt x="2173" y="8158"/>
                  </a:cubicBezTo>
                  <a:cubicBezTo>
                    <a:pt x="2179" y="8114"/>
                    <a:pt x="2160" y="8076"/>
                    <a:pt x="2128" y="8051"/>
                  </a:cubicBezTo>
                  <a:cubicBezTo>
                    <a:pt x="2141" y="8051"/>
                    <a:pt x="2147" y="8044"/>
                    <a:pt x="2160" y="8038"/>
                  </a:cubicBezTo>
                  <a:close/>
                  <a:moveTo>
                    <a:pt x="6378" y="6702"/>
                  </a:moveTo>
                  <a:lnTo>
                    <a:pt x="6378" y="6702"/>
                  </a:lnTo>
                  <a:cubicBezTo>
                    <a:pt x="6233" y="6803"/>
                    <a:pt x="6093" y="6904"/>
                    <a:pt x="5967" y="6993"/>
                  </a:cubicBezTo>
                  <a:cubicBezTo>
                    <a:pt x="5131" y="7500"/>
                    <a:pt x="4282" y="8032"/>
                    <a:pt x="3408" y="8361"/>
                  </a:cubicBezTo>
                  <a:cubicBezTo>
                    <a:pt x="3376" y="8374"/>
                    <a:pt x="3351" y="8386"/>
                    <a:pt x="3325" y="8399"/>
                  </a:cubicBezTo>
                  <a:cubicBezTo>
                    <a:pt x="3408" y="8355"/>
                    <a:pt x="3490" y="8317"/>
                    <a:pt x="3566" y="8272"/>
                  </a:cubicBezTo>
                  <a:cubicBezTo>
                    <a:pt x="3598" y="8266"/>
                    <a:pt x="3629" y="8266"/>
                    <a:pt x="3649" y="8260"/>
                  </a:cubicBezTo>
                  <a:cubicBezTo>
                    <a:pt x="3687" y="8253"/>
                    <a:pt x="3706" y="8228"/>
                    <a:pt x="3706" y="8203"/>
                  </a:cubicBezTo>
                  <a:cubicBezTo>
                    <a:pt x="4605" y="7740"/>
                    <a:pt x="5479" y="7240"/>
                    <a:pt x="6340" y="6714"/>
                  </a:cubicBezTo>
                  <a:cubicBezTo>
                    <a:pt x="6353" y="6708"/>
                    <a:pt x="6366" y="6708"/>
                    <a:pt x="6378" y="6702"/>
                  </a:cubicBezTo>
                  <a:close/>
                  <a:moveTo>
                    <a:pt x="9577" y="7012"/>
                  </a:moveTo>
                  <a:cubicBezTo>
                    <a:pt x="9475" y="7082"/>
                    <a:pt x="9374" y="7145"/>
                    <a:pt x="9273" y="7215"/>
                  </a:cubicBezTo>
                  <a:cubicBezTo>
                    <a:pt x="8734" y="7550"/>
                    <a:pt x="8177" y="7867"/>
                    <a:pt x="7613" y="8171"/>
                  </a:cubicBezTo>
                  <a:cubicBezTo>
                    <a:pt x="7594" y="8177"/>
                    <a:pt x="7569" y="8190"/>
                    <a:pt x="7550" y="8203"/>
                  </a:cubicBezTo>
                  <a:cubicBezTo>
                    <a:pt x="7461" y="8241"/>
                    <a:pt x="7360" y="8304"/>
                    <a:pt x="7278" y="8355"/>
                  </a:cubicBezTo>
                  <a:cubicBezTo>
                    <a:pt x="7233" y="8380"/>
                    <a:pt x="7189" y="8405"/>
                    <a:pt x="7145" y="8424"/>
                  </a:cubicBezTo>
                  <a:cubicBezTo>
                    <a:pt x="7170" y="8399"/>
                    <a:pt x="7221" y="8361"/>
                    <a:pt x="7297" y="8291"/>
                  </a:cubicBezTo>
                  <a:cubicBezTo>
                    <a:pt x="7316" y="8272"/>
                    <a:pt x="7335" y="8260"/>
                    <a:pt x="7354" y="8241"/>
                  </a:cubicBezTo>
                  <a:cubicBezTo>
                    <a:pt x="7436" y="8184"/>
                    <a:pt x="7525" y="8120"/>
                    <a:pt x="7607" y="8063"/>
                  </a:cubicBezTo>
                  <a:cubicBezTo>
                    <a:pt x="8215" y="7715"/>
                    <a:pt x="8836" y="7392"/>
                    <a:pt x="9463" y="7075"/>
                  </a:cubicBezTo>
                  <a:cubicBezTo>
                    <a:pt x="9501" y="7056"/>
                    <a:pt x="9539" y="7031"/>
                    <a:pt x="9577" y="7012"/>
                  </a:cubicBezTo>
                  <a:close/>
                  <a:moveTo>
                    <a:pt x="4580" y="7924"/>
                  </a:moveTo>
                  <a:cubicBezTo>
                    <a:pt x="4238" y="8152"/>
                    <a:pt x="3889" y="8380"/>
                    <a:pt x="3541" y="8614"/>
                  </a:cubicBezTo>
                  <a:cubicBezTo>
                    <a:pt x="3515" y="8589"/>
                    <a:pt x="3496" y="8564"/>
                    <a:pt x="3471" y="8538"/>
                  </a:cubicBezTo>
                  <a:cubicBezTo>
                    <a:pt x="3839" y="8336"/>
                    <a:pt x="4212" y="8127"/>
                    <a:pt x="4580" y="7924"/>
                  </a:cubicBezTo>
                  <a:close/>
                  <a:moveTo>
                    <a:pt x="5245" y="7759"/>
                  </a:moveTo>
                  <a:lnTo>
                    <a:pt x="5245" y="7759"/>
                  </a:lnTo>
                  <a:cubicBezTo>
                    <a:pt x="5131" y="7848"/>
                    <a:pt x="5017" y="7937"/>
                    <a:pt x="4903" y="8025"/>
                  </a:cubicBezTo>
                  <a:cubicBezTo>
                    <a:pt x="4675" y="8171"/>
                    <a:pt x="4440" y="8323"/>
                    <a:pt x="4206" y="8469"/>
                  </a:cubicBezTo>
                  <a:cubicBezTo>
                    <a:pt x="4207" y="8468"/>
                    <a:pt x="4208" y="8467"/>
                    <a:pt x="4207" y="8467"/>
                  </a:cubicBezTo>
                  <a:lnTo>
                    <a:pt x="4207" y="8467"/>
                  </a:lnTo>
                  <a:cubicBezTo>
                    <a:pt x="4202" y="8467"/>
                    <a:pt x="3945" y="8622"/>
                    <a:pt x="3693" y="8766"/>
                  </a:cubicBezTo>
                  <a:cubicBezTo>
                    <a:pt x="3687" y="8766"/>
                    <a:pt x="3687" y="8760"/>
                    <a:pt x="3680" y="8760"/>
                  </a:cubicBezTo>
                  <a:cubicBezTo>
                    <a:pt x="4206" y="8437"/>
                    <a:pt x="4732" y="8101"/>
                    <a:pt x="5245" y="7759"/>
                  </a:cubicBezTo>
                  <a:close/>
                  <a:moveTo>
                    <a:pt x="6556" y="7683"/>
                  </a:moveTo>
                  <a:lnTo>
                    <a:pt x="6556" y="7683"/>
                  </a:lnTo>
                  <a:cubicBezTo>
                    <a:pt x="6518" y="7728"/>
                    <a:pt x="6473" y="7766"/>
                    <a:pt x="6429" y="7804"/>
                  </a:cubicBezTo>
                  <a:cubicBezTo>
                    <a:pt x="5669" y="8304"/>
                    <a:pt x="4928" y="8823"/>
                    <a:pt x="4212" y="9381"/>
                  </a:cubicBezTo>
                  <a:cubicBezTo>
                    <a:pt x="4143" y="9298"/>
                    <a:pt x="4073" y="9210"/>
                    <a:pt x="3997" y="9121"/>
                  </a:cubicBezTo>
                  <a:cubicBezTo>
                    <a:pt x="4865" y="8665"/>
                    <a:pt x="5713" y="8177"/>
                    <a:pt x="6556" y="7683"/>
                  </a:cubicBezTo>
                  <a:close/>
                  <a:moveTo>
                    <a:pt x="5118" y="9520"/>
                  </a:moveTo>
                  <a:cubicBezTo>
                    <a:pt x="4966" y="9653"/>
                    <a:pt x="4814" y="9780"/>
                    <a:pt x="4668" y="9919"/>
                  </a:cubicBezTo>
                  <a:cubicBezTo>
                    <a:pt x="4649" y="9894"/>
                    <a:pt x="4630" y="9875"/>
                    <a:pt x="4605" y="9849"/>
                  </a:cubicBezTo>
                  <a:cubicBezTo>
                    <a:pt x="4782" y="9742"/>
                    <a:pt x="4947" y="9634"/>
                    <a:pt x="5118" y="9520"/>
                  </a:cubicBezTo>
                  <a:close/>
                  <a:moveTo>
                    <a:pt x="16828" y="6265"/>
                  </a:moveTo>
                  <a:cubicBezTo>
                    <a:pt x="17107" y="6524"/>
                    <a:pt x="17386" y="6784"/>
                    <a:pt x="17645" y="7037"/>
                  </a:cubicBezTo>
                  <a:cubicBezTo>
                    <a:pt x="18969" y="8336"/>
                    <a:pt x="20293" y="9628"/>
                    <a:pt x="21635" y="10901"/>
                  </a:cubicBezTo>
                  <a:cubicBezTo>
                    <a:pt x="21604" y="10913"/>
                    <a:pt x="21578" y="10926"/>
                    <a:pt x="21547" y="10939"/>
                  </a:cubicBezTo>
                  <a:cubicBezTo>
                    <a:pt x="21458" y="10844"/>
                    <a:pt x="21376" y="10761"/>
                    <a:pt x="21306" y="10704"/>
                  </a:cubicBezTo>
                  <a:cubicBezTo>
                    <a:pt x="20894" y="10343"/>
                    <a:pt x="20483" y="9976"/>
                    <a:pt x="20084" y="9602"/>
                  </a:cubicBezTo>
                  <a:cubicBezTo>
                    <a:pt x="19184" y="8766"/>
                    <a:pt x="18317" y="7892"/>
                    <a:pt x="17481" y="6993"/>
                  </a:cubicBezTo>
                  <a:cubicBezTo>
                    <a:pt x="17259" y="6759"/>
                    <a:pt x="17044" y="6512"/>
                    <a:pt x="16828" y="6265"/>
                  </a:cubicBezTo>
                  <a:close/>
                  <a:moveTo>
                    <a:pt x="22117" y="11730"/>
                  </a:moveTo>
                  <a:lnTo>
                    <a:pt x="22117" y="11730"/>
                  </a:lnTo>
                  <a:cubicBezTo>
                    <a:pt x="22148" y="11806"/>
                    <a:pt x="22212" y="11870"/>
                    <a:pt x="22307" y="11895"/>
                  </a:cubicBezTo>
                  <a:cubicBezTo>
                    <a:pt x="22471" y="12630"/>
                    <a:pt x="22630" y="13371"/>
                    <a:pt x="22788" y="14105"/>
                  </a:cubicBezTo>
                  <a:cubicBezTo>
                    <a:pt x="22541" y="13320"/>
                    <a:pt x="22319" y="12528"/>
                    <a:pt x="22117" y="11730"/>
                  </a:cubicBezTo>
                  <a:close/>
                  <a:moveTo>
                    <a:pt x="21661" y="11946"/>
                  </a:moveTo>
                  <a:cubicBezTo>
                    <a:pt x="21806" y="12820"/>
                    <a:pt x="21996" y="13687"/>
                    <a:pt x="22224" y="14542"/>
                  </a:cubicBezTo>
                  <a:cubicBezTo>
                    <a:pt x="22079" y="14067"/>
                    <a:pt x="21952" y="13580"/>
                    <a:pt x="21832" y="13098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1" y="12085"/>
                    <a:pt x="21566" y="12060"/>
                    <a:pt x="21534" y="12041"/>
                  </a:cubicBezTo>
                  <a:cubicBezTo>
                    <a:pt x="21572" y="12009"/>
                    <a:pt x="21616" y="11977"/>
                    <a:pt x="21661" y="11946"/>
                  </a:cubicBezTo>
                  <a:close/>
                  <a:moveTo>
                    <a:pt x="21331" y="12218"/>
                  </a:moveTo>
                  <a:cubicBezTo>
                    <a:pt x="21515" y="13035"/>
                    <a:pt x="21699" y="13852"/>
                    <a:pt x="21882" y="14669"/>
                  </a:cubicBezTo>
                  <a:cubicBezTo>
                    <a:pt x="21813" y="14435"/>
                    <a:pt x="21737" y="14194"/>
                    <a:pt x="21673" y="13947"/>
                  </a:cubicBezTo>
                  <a:cubicBezTo>
                    <a:pt x="21553" y="13383"/>
                    <a:pt x="21426" y="12813"/>
                    <a:pt x="21312" y="12243"/>
                  </a:cubicBezTo>
                  <a:cubicBezTo>
                    <a:pt x="21319" y="12237"/>
                    <a:pt x="21325" y="12231"/>
                    <a:pt x="21331" y="12218"/>
                  </a:cubicBezTo>
                  <a:close/>
                  <a:moveTo>
                    <a:pt x="21072" y="12560"/>
                  </a:moveTo>
                  <a:cubicBezTo>
                    <a:pt x="21205" y="13352"/>
                    <a:pt x="21382" y="14124"/>
                    <a:pt x="21616" y="14884"/>
                  </a:cubicBezTo>
                  <a:cubicBezTo>
                    <a:pt x="21667" y="15138"/>
                    <a:pt x="21724" y="15397"/>
                    <a:pt x="21775" y="15651"/>
                  </a:cubicBezTo>
                  <a:cubicBezTo>
                    <a:pt x="21711" y="15442"/>
                    <a:pt x="21648" y="15233"/>
                    <a:pt x="21585" y="15017"/>
                  </a:cubicBezTo>
                  <a:cubicBezTo>
                    <a:pt x="21414" y="14219"/>
                    <a:pt x="21224" y="13421"/>
                    <a:pt x="21034" y="12630"/>
                  </a:cubicBezTo>
                  <a:cubicBezTo>
                    <a:pt x="21046" y="12604"/>
                    <a:pt x="21059" y="12585"/>
                    <a:pt x="21072" y="12560"/>
                  </a:cubicBezTo>
                  <a:close/>
                  <a:moveTo>
                    <a:pt x="23497" y="15727"/>
                  </a:moveTo>
                  <a:lnTo>
                    <a:pt x="23497" y="15727"/>
                  </a:lnTo>
                  <a:cubicBezTo>
                    <a:pt x="23548" y="15841"/>
                    <a:pt x="23599" y="15961"/>
                    <a:pt x="23656" y="16075"/>
                  </a:cubicBezTo>
                  <a:cubicBezTo>
                    <a:pt x="23637" y="16113"/>
                    <a:pt x="23624" y="16151"/>
                    <a:pt x="23605" y="16183"/>
                  </a:cubicBezTo>
                  <a:cubicBezTo>
                    <a:pt x="23567" y="16031"/>
                    <a:pt x="23535" y="15879"/>
                    <a:pt x="23497" y="15727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8" y="15309"/>
                    <a:pt x="21192" y="15866"/>
                    <a:pt x="21395" y="16417"/>
                  </a:cubicBezTo>
                  <a:cubicBezTo>
                    <a:pt x="21407" y="16487"/>
                    <a:pt x="21420" y="16550"/>
                    <a:pt x="21433" y="16613"/>
                  </a:cubicBezTo>
                  <a:cubicBezTo>
                    <a:pt x="21426" y="16632"/>
                    <a:pt x="21414" y="16645"/>
                    <a:pt x="21395" y="16645"/>
                  </a:cubicBezTo>
                  <a:cubicBezTo>
                    <a:pt x="21274" y="16347"/>
                    <a:pt x="21141" y="16056"/>
                    <a:pt x="21122" y="15993"/>
                  </a:cubicBezTo>
                  <a:cubicBezTo>
                    <a:pt x="21084" y="15885"/>
                    <a:pt x="21021" y="15746"/>
                    <a:pt x="20958" y="15594"/>
                  </a:cubicBezTo>
                  <a:cubicBezTo>
                    <a:pt x="20907" y="15315"/>
                    <a:pt x="20869" y="15030"/>
                    <a:pt x="20850" y="14745"/>
                  </a:cubicBezTo>
                  <a:close/>
                  <a:moveTo>
                    <a:pt x="23174" y="16297"/>
                  </a:moveTo>
                  <a:cubicBezTo>
                    <a:pt x="23225" y="16417"/>
                    <a:pt x="23276" y="16537"/>
                    <a:pt x="23326" y="16658"/>
                  </a:cubicBezTo>
                  <a:cubicBezTo>
                    <a:pt x="23314" y="16683"/>
                    <a:pt x="23295" y="16702"/>
                    <a:pt x="23276" y="16727"/>
                  </a:cubicBezTo>
                  <a:cubicBezTo>
                    <a:pt x="23244" y="16582"/>
                    <a:pt x="23212" y="16442"/>
                    <a:pt x="23174" y="16297"/>
                  </a:cubicBezTo>
                  <a:close/>
                  <a:moveTo>
                    <a:pt x="22642" y="16537"/>
                  </a:moveTo>
                  <a:lnTo>
                    <a:pt x="22642" y="16537"/>
                  </a:lnTo>
                  <a:cubicBezTo>
                    <a:pt x="22706" y="16677"/>
                    <a:pt x="22763" y="16816"/>
                    <a:pt x="22832" y="16955"/>
                  </a:cubicBezTo>
                  <a:cubicBezTo>
                    <a:pt x="22861" y="17012"/>
                    <a:pt x="22910" y="17039"/>
                    <a:pt x="22966" y="17039"/>
                  </a:cubicBezTo>
                  <a:cubicBezTo>
                    <a:pt x="22972" y="17039"/>
                    <a:pt x="22978" y="17038"/>
                    <a:pt x="22984" y="17038"/>
                  </a:cubicBezTo>
                  <a:lnTo>
                    <a:pt x="22984" y="17038"/>
                  </a:lnTo>
                  <a:cubicBezTo>
                    <a:pt x="22972" y="17050"/>
                    <a:pt x="22959" y="17063"/>
                    <a:pt x="22946" y="17069"/>
                  </a:cubicBezTo>
                  <a:cubicBezTo>
                    <a:pt x="22772" y="17139"/>
                    <a:pt x="22598" y="17171"/>
                    <a:pt x="22424" y="17171"/>
                  </a:cubicBezTo>
                  <a:cubicBezTo>
                    <a:pt x="22408" y="17171"/>
                    <a:pt x="22392" y="17171"/>
                    <a:pt x="22376" y="17171"/>
                  </a:cubicBezTo>
                  <a:cubicBezTo>
                    <a:pt x="22338" y="17006"/>
                    <a:pt x="22307" y="16848"/>
                    <a:pt x="22269" y="16683"/>
                  </a:cubicBezTo>
                  <a:lnTo>
                    <a:pt x="22269" y="16683"/>
                  </a:lnTo>
                  <a:cubicBezTo>
                    <a:pt x="22319" y="16797"/>
                    <a:pt x="22370" y="16917"/>
                    <a:pt x="22421" y="17038"/>
                  </a:cubicBezTo>
                  <a:cubicBezTo>
                    <a:pt x="22450" y="17101"/>
                    <a:pt x="22511" y="17130"/>
                    <a:pt x="22572" y="17130"/>
                  </a:cubicBezTo>
                  <a:cubicBezTo>
                    <a:pt x="22668" y="17130"/>
                    <a:pt x="22764" y="17059"/>
                    <a:pt x="22737" y="16943"/>
                  </a:cubicBezTo>
                  <a:cubicBezTo>
                    <a:pt x="22706" y="16803"/>
                    <a:pt x="22674" y="16670"/>
                    <a:pt x="22642" y="16537"/>
                  </a:cubicBezTo>
                  <a:close/>
                  <a:moveTo>
                    <a:pt x="7582" y="14397"/>
                  </a:moveTo>
                  <a:cubicBezTo>
                    <a:pt x="8627" y="15448"/>
                    <a:pt x="9684" y="16493"/>
                    <a:pt x="10736" y="17538"/>
                  </a:cubicBezTo>
                  <a:cubicBezTo>
                    <a:pt x="10729" y="17538"/>
                    <a:pt x="10723" y="17538"/>
                    <a:pt x="10717" y="17544"/>
                  </a:cubicBezTo>
                  <a:cubicBezTo>
                    <a:pt x="10381" y="17247"/>
                    <a:pt x="10052" y="16943"/>
                    <a:pt x="9729" y="16632"/>
                  </a:cubicBezTo>
                  <a:cubicBezTo>
                    <a:pt x="8988" y="15910"/>
                    <a:pt x="8278" y="15157"/>
                    <a:pt x="7582" y="14397"/>
                  </a:cubicBezTo>
                  <a:close/>
                  <a:moveTo>
                    <a:pt x="12123" y="18532"/>
                  </a:moveTo>
                  <a:cubicBezTo>
                    <a:pt x="12218" y="18596"/>
                    <a:pt x="12306" y="18653"/>
                    <a:pt x="12401" y="18716"/>
                  </a:cubicBezTo>
                  <a:cubicBezTo>
                    <a:pt x="12313" y="18748"/>
                    <a:pt x="12237" y="18824"/>
                    <a:pt x="12237" y="18950"/>
                  </a:cubicBezTo>
                  <a:cubicBezTo>
                    <a:pt x="12211" y="18912"/>
                    <a:pt x="12186" y="18868"/>
                    <a:pt x="12154" y="18830"/>
                  </a:cubicBezTo>
                  <a:cubicBezTo>
                    <a:pt x="12180" y="18805"/>
                    <a:pt x="12186" y="18767"/>
                    <a:pt x="12161" y="18735"/>
                  </a:cubicBezTo>
                  <a:cubicBezTo>
                    <a:pt x="12142" y="18716"/>
                    <a:pt x="12123" y="18691"/>
                    <a:pt x="12104" y="18672"/>
                  </a:cubicBezTo>
                  <a:cubicBezTo>
                    <a:pt x="12110" y="18621"/>
                    <a:pt x="12123" y="18577"/>
                    <a:pt x="12123" y="18532"/>
                  </a:cubicBezTo>
                  <a:close/>
                  <a:moveTo>
                    <a:pt x="10128" y="19096"/>
                  </a:moveTo>
                  <a:cubicBezTo>
                    <a:pt x="10121" y="19261"/>
                    <a:pt x="10128" y="19425"/>
                    <a:pt x="10147" y="19596"/>
                  </a:cubicBezTo>
                  <a:cubicBezTo>
                    <a:pt x="10109" y="19489"/>
                    <a:pt x="10064" y="19387"/>
                    <a:pt x="10026" y="19286"/>
                  </a:cubicBezTo>
                  <a:cubicBezTo>
                    <a:pt x="10058" y="19223"/>
                    <a:pt x="10090" y="19159"/>
                    <a:pt x="10128" y="19096"/>
                  </a:cubicBezTo>
                  <a:close/>
                  <a:moveTo>
                    <a:pt x="11280" y="19717"/>
                  </a:moveTo>
                  <a:cubicBezTo>
                    <a:pt x="11325" y="20084"/>
                    <a:pt x="11369" y="20445"/>
                    <a:pt x="11432" y="20812"/>
                  </a:cubicBezTo>
                  <a:cubicBezTo>
                    <a:pt x="11356" y="20451"/>
                    <a:pt x="11287" y="20090"/>
                    <a:pt x="11217" y="19729"/>
                  </a:cubicBezTo>
                  <a:cubicBezTo>
                    <a:pt x="11242" y="19729"/>
                    <a:pt x="11261" y="19723"/>
                    <a:pt x="11280" y="19717"/>
                  </a:cubicBezTo>
                  <a:close/>
                  <a:moveTo>
                    <a:pt x="9919" y="19926"/>
                  </a:moveTo>
                  <a:cubicBezTo>
                    <a:pt x="10052" y="20223"/>
                    <a:pt x="10204" y="20508"/>
                    <a:pt x="10381" y="20774"/>
                  </a:cubicBezTo>
                  <a:cubicBezTo>
                    <a:pt x="10425" y="20933"/>
                    <a:pt x="10470" y="21091"/>
                    <a:pt x="10520" y="21249"/>
                  </a:cubicBezTo>
                  <a:cubicBezTo>
                    <a:pt x="10476" y="21180"/>
                    <a:pt x="10432" y="21110"/>
                    <a:pt x="10387" y="21040"/>
                  </a:cubicBezTo>
                  <a:cubicBezTo>
                    <a:pt x="10229" y="20800"/>
                    <a:pt x="10071" y="20559"/>
                    <a:pt x="9919" y="20312"/>
                  </a:cubicBezTo>
                  <a:cubicBezTo>
                    <a:pt x="9849" y="20211"/>
                    <a:pt x="9792" y="20109"/>
                    <a:pt x="9741" y="19995"/>
                  </a:cubicBezTo>
                  <a:cubicBezTo>
                    <a:pt x="9748" y="19989"/>
                    <a:pt x="9748" y="19989"/>
                    <a:pt x="9748" y="19983"/>
                  </a:cubicBezTo>
                  <a:cubicBezTo>
                    <a:pt x="9805" y="19957"/>
                    <a:pt x="9862" y="19938"/>
                    <a:pt x="9919" y="19926"/>
                  </a:cubicBezTo>
                  <a:close/>
                  <a:moveTo>
                    <a:pt x="10317" y="19369"/>
                  </a:moveTo>
                  <a:cubicBezTo>
                    <a:pt x="10319" y="19369"/>
                    <a:pt x="10543" y="20049"/>
                    <a:pt x="10622" y="20280"/>
                  </a:cubicBezTo>
                  <a:cubicBezTo>
                    <a:pt x="10736" y="20597"/>
                    <a:pt x="10843" y="20920"/>
                    <a:pt x="10957" y="21243"/>
                  </a:cubicBezTo>
                  <a:cubicBezTo>
                    <a:pt x="10957" y="21256"/>
                    <a:pt x="10964" y="21262"/>
                    <a:pt x="10964" y="21275"/>
                  </a:cubicBezTo>
                  <a:cubicBezTo>
                    <a:pt x="10945" y="21249"/>
                    <a:pt x="10919" y="21224"/>
                    <a:pt x="10894" y="21199"/>
                  </a:cubicBezTo>
                  <a:cubicBezTo>
                    <a:pt x="10742" y="20698"/>
                    <a:pt x="10590" y="20198"/>
                    <a:pt x="10425" y="19704"/>
                  </a:cubicBezTo>
                  <a:cubicBezTo>
                    <a:pt x="10347" y="19461"/>
                    <a:pt x="10317" y="19369"/>
                    <a:pt x="10317" y="19369"/>
                  </a:cubicBezTo>
                  <a:close/>
                  <a:moveTo>
                    <a:pt x="9368" y="21224"/>
                  </a:moveTo>
                  <a:cubicBezTo>
                    <a:pt x="9374" y="21256"/>
                    <a:pt x="9380" y="21294"/>
                    <a:pt x="9387" y="21332"/>
                  </a:cubicBezTo>
                  <a:cubicBezTo>
                    <a:pt x="9380" y="21325"/>
                    <a:pt x="9374" y="21325"/>
                    <a:pt x="9368" y="21325"/>
                  </a:cubicBezTo>
                  <a:cubicBezTo>
                    <a:pt x="9368" y="21319"/>
                    <a:pt x="9368" y="21319"/>
                    <a:pt x="9368" y="21313"/>
                  </a:cubicBezTo>
                  <a:cubicBezTo>
                    <a:pt x="9368" y="21281"/>
                    <a:pt x="9368" y="21256"/>
                    <a:pt x="9368" y="21224"/>
                  </a:cubicBezTo>
                  <a:close/>
                  <a:moveTo>
                    <a:pt x="9374" y="21699"/>
                  </a:moveTo>
                  <a:lnTo>
                    <a:pt x="9374" y="21699"/>
                  </a:lnTo>
                  <a:cubicBezTo>
                    <a:pt x="9418" y="21781"/>
                    <a:pt x="9463" y="21864"/>
                    <a:pt x="9501" y="21940"/>
                  </a:cubicBezTo>
                  <a:cubicBezTo>
                    <a:pt x="9513" y="21984"/>
                    <a:pt x="9520" y="22028"/>
                    <a:pt x="9532" y="22066"/>
                  </a:cubicBezTo>
                  <a:cubicBezTo>
                    <a:pt x="9482" y="22003"/>
                    <a:pt x="9437" y="21933"/>
                    <a:pt x="9380" y="21870"/>
                  </a:cubicBezTo>
                  <a:cubicBezTo>
                    <a:pt x="9380" y="21813"/>
                    <a:pt x="9374" y="21756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59" y="22237"/>
                    <a:pt x="9665" y="22244"/>
                    <a:pt x="9665" y="22250"/>
                  </a:cubicBezTo>
                  <a:lnTo>
                    <a:pt x="9665" y="22250"/>
                  </a:lnTo>
                  <a:cubicBezTo>
                    <a:pt x="9665" y="22244"/>
                    <a:pt x="9659" y="22244"/>
                    <a:pt x="9659" y="22237"/>
                  </a:cubicBezTo>
                  <a:cubicBezTo>
                    <a:pt x="9659" y="22237"/>
                    <a:pt x="9659" y="22231"/>
                    <a:pt x="9659" y="22231"/>
                  </a:cubicBezTo>
                  <a:close/>
                  <a:moveTo>
                    <a:pt x="10419" y="21503"/>
                  </a:moveTo>
                  <a:lnTo>
                    <a:pt x="10419" y="21503"/>
                  </a:lnTo>
                  <a:cubicBezTo>
                    <a:pt x="10527" y="21642"/>
                    <a:pt x="10647" y="21788"/>
                    <a:pt x="10761" y="21927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46" y="22719"/>
                    <a:pt x="10945" y="22554"/>
                    <a:pt x="10843" y="22396"/>
                  </a:cubicBezTo>
                  <a:cubicBezTo>
                    <a:pt x="10704" y="22098"/>
                    <a:pt x="10565" y="21800"/>
                    <a:pt x="10419" y="21503"/>
                  </a:cubicBezTo>
                  <a:close/>
                  <a:moveTo>
                    <a:pt x="9634" y="20515"/>
                  </a:moveTo>
                  <a:cubicBezTo>
                    <a:pt x="9672" y="20641"/>
                    <a:pt x="9754" y="20819"/>
                    <a:pt x="9855" y="21002"/>
                  </a:cubicBezTo>
                  <a:cubicBezTo>
                    <a:pt x="10090" y="21496"/>
                    <a:pt x="10343" y="21971"/>
                    <a:pt x="10622" y="22440"/>
                  </a:cubicBezTo>
                  <a:cubicBezTo>
                    <a:pt x="10666" y="22573"/>
                    <a:pt x="10717" y="22725"/>
                    <a:pt x="10767" y="22890"/>
                  </a:cubicBezTo>
                  <a:cubicBezTo>
                    <a:pt x="10660" y="22725"/>
                    <a:pt x="10558" y="22560"/>
                    <a:pt x="10457" y="22396"/>
                  </a:cubicBezTo>
                  <a:cubicBezTo>
                    <a:pt x="10368" y="22231"/>
                    <a:pt x="10280" y="22073"/>
                    <a:pt x="10185" y="21908"/>
                  </a:cubicBezTo>
                  <a:cubicBezTo>
                    <a:pt x="10007" y="21528"/>
                    <a:pt x="9805" y="21154"/>
                    <a:pt x="9596" y="20781"/>
                  </a:cubicBezTo>
                  <a:cubicBezTo>
                    <a:pt x="9608" y="20692"/>
                    <a:pt x="9615" y="20603"/>
                    <a:pt x="9634" y="20515"/>
                  </a:cubicBezTo>
                  <a:close/>
                  <a:moveTo>
                    <a:pt x="9545" y="22497"/>
                  </a:moveTo>
                  <a:cubicBezTo>
                    <a:pt x="9665" y="22674"/>
                    <a:pt x="9786" y="22858"/>
                    <a:pt x="9843" y="22947"/>
                  </a:cubicBezTo>
                  <a:cubicBezTo>
                    <a:pt x="9868" y="22985"/>
                    <a:pt x="9925" y="23099"/>
                    <a:pt x="10001" y="23251"/>
                  </a:cubicBezTo>
                  <a:cubicBezTo>
                    <a:pt x="9843" y="23004"/>
                    <a:pt x="9691" y="22757"/>
                    <a:pt x="9545" y="22497"/>
                  </a:cubicBezTo>
                  <a:close/>
                  <a:moveTo>
                    <a:pt x="9577" y="21243"/>
                  </a:moveTo>
                  <a:lnTo>
                    <a:pt x="9577" y="21243"/>
                  </a:lnTo>
                  <a:cubicBezTo>
                    <a:pt x="9678" y="21433"/>
                    <a:pt x="9786" y="21623"/>
                    <a:pt x="9887" y="21819"/>
                  </a:cubicBezTo>
                  <a:cubicBezTo>
                    <a:pt x="10140" y="22326"/>
                    <a:pt x="10362" y="22839"/>
                    <a:pt x="10565" y="23371"/>
                  </a:cubicBezTo>
                  <a:cubicBezTo>
                    <a:pt x="10457" y="23194"/>
                    <a:pt x="10349" y="23023"/>
                    <a:pt x="10248" y="22845"/>
                  </a:cubicBezTo>
                  <a:cubicBezTo>
                    <a:pt x="10210" y="22776"/>
                    <a:pt x="10172" y="22712"/>
                    <a:pt x="10134" y="22643"/>
                  </a:cubicBezTo>
                  <a:cubicBezTo>
                    <a:pt x="10014" y="22396"/>
                    <a:pt x="9887" y="22149"/>
                    <a:pt x="9754" y="21908"/>
                  </a:cubicBezTo>
                  <a:cubicBezTo>
                    <a:pt x="9710" y="21813"/>
                    <a:pt x="9678" y="21756"/>
                    <a:pt x="9659" y="21743"/>
                  </a:cubicBezTo>
                  <a:cubicBezTo>
                    <a:pt x="9640" y="21705"/>
                    <a:pt x="9615" y="21667"/>
                    <a:pt x="9589" y="21629"/>
                  </a:cubicBezTo>
                  <a:cubicBezTo>
                    <a:pt x="9583" y="21496"/>
                    <a:pt x="9577" y="21370"/>
                    <a:pt x="9577" y="21243"/>
                  </a:cubicBezTo>
                  <a:close/>
                  <a:moveTo>
                    <a:pt x="12104" y="23776"/>
                  </a:moveTo>
                  <a:cubicBezTo>
                    <a:pt x="12104" y="23783"/>
                    <a:pt x="12110" y="23789"/>
                    <a:pt x="12110" y="23795"/>
                  </a:cubicBezTo>
                  <a:cubicBezTo>
                    <a:pt x="12110" y="23802"/>
                    <a:pt x="12110" y="23802"/>
                    <a:pt x="12110" y="23802"/>
                  </a:cubicBezTo>
                  <a:cubicBezTo>
                    <a:pt x="12097" y="23814"/>
                    <a:pt x="12085" y="23827"/>
                    <a:pt x="12072" y="23833"/>
                  </a:cubicBezTo>
                  <a:cubicBezTo>
                    <a:pt x="12066" y="23821"/>
                    <a:pt x="12059" y="23808"/>
                    <a:pt x="12059" y="23789"/>
                  </a:cubicBezTo>
                  <a:cubicBezTo>
                    <a:pt x="12072" y="23789"/>
                    <a:pt x="12085" y="23783"/>
                    <a:pt x="12104" y="23776"/>
                  </a:cubicBezTo>
                  <a:close/>
                  <a:moveTo>
                    <a:pt x="11844" y="23947"/>
                  </a:moveTo>
                  <a:lnTo>
                    <a:pt x="11844" y="23947"/>
                  </a:lnTo>
                  <a:cubicBezTo>
                    <a:pt x="11863" y="23954"/>
                    <a:pt x="11876" y="23954"/>
                    <a:pt x="11895" y="23954"/>
                  </a:cubicBezTo>
                  <a:cubicBezTo>
                    <a:pt x="11876" y="23966"/>
                    <a:pt x="11863" y="23973"/>
                    <a:pt x="11850" y="23985"/>
                  </a:cubicBezTo>
                  <a:cubicBezTo>
                    <a:pt x="11850" y="23973"/>
                    <a:pt x="11850" y="23960"/>
                    <a:pt x="11844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05" y="23396"/>
                    <a:pt x="10045" y="23738"/>
                    <a:pt x="10299" y="24068"/>
                  </a:cubicBezTo>
                  <a:cubicBezTo>
                    <a:pt x="10166" y="23992"/>
                    <a:pt x="10039" y="23890"/>
                    <a:pt x="9931" y="23757"/>
                  </a:cubicBezTo>
                  <a:cubicBezTo>
                    <a:pt x="9773" y="23567"/>
                    <a:pt x="9665" y="23320"/>
                    <a:pt x="9583" y="23048"/>
                  </a:cubicBezTo>
                  <a:close/>
                  <a:moveTo>
                    <a:pt x="11356" y="23586"/>
                  </a:moveTo>
                  <a:cubicBezTo>
                    <a:pt x="11458" y="23738"/>
                    <a:pt x="11565" y="23890"/>
                    <a:pt x="11679" y="24042"/>
                  </a:cubicBezTo>
                  <a:cubicBezTo>
                    <a:pt x="11686" y="24049"/>
                    <a:pt x="11692" y="24055"/>
                    <a:pt x="11698" y="24061"/>
                  </a:cubicBezTo>
                  <a:cubicBezTo>
                    <a:pt x="11654" y="24080"/>
                    <a:pt x="11610" y="24099"/>
                    <a:pt x="11565" y="24118"/>
                  </a:cubicBezTo>
                  <a:cubicBezTo>
                    <a:pt x="11496" y="23941"/>
                    <a:pt x="11426" y="23764"/>
                    <a:pt x="11356" y="23586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23" y="24042"/>
                    <a:pt x="10786" y="24137"/>
                    <a:pt x="10843" y="24232"/>
                  </a:cubicBezTo>
                  <a:cubicBezTo>
                    <a:pt x="10824" y="24232"/>
                    <a:pt x="10805" y="24232"/>
                    <a:pt x="10786" y="24226"/>
                  </a:cubicBezTo>
                  <a:cubicBezTo>
                    <a:pt x="10755" y="24169"/>
                    <a:pt x="10729" y="24106"/>
                    <a:pt x="10698" y="24049"/>
                  </a:cubicBezTo>
                  <a:cubicBezTo>
                    <a:pt x="10685" y="24011"/>
                    <a:pt x="10672" y="23979"/>
                    <a:pt x="10666" y="23947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5" y="23688"/>
                    <a:pt x="11160" y="23941"/>
                    <a:pt x="11325" y="24194"/>
                  </a:cubicBezTo>
                  <a:cubicBezTo>
                    <a:pt x="11255" y="24207"/>
                    <a:pt x="11185" y="24220"/>
                    <a:pt x="11116" y="24232"/>
                  </a:cubicBezTo>
                  <a:cubicBezTo>
                    <a:pt x="11027" y="23960"/>
                    <a:pt x="10938" y="23694"/>
                    <a:pt x="10837" y="23428"/>
                  </a:cubicBezTo>
                  <a:close/>
                  <a:moveTo>
                    <a:pt x="12160" y="1"/>
                  </a:moveTo>
                  <a:cubicBezTo>
                    <a:pt x="12107" y="1"/>
                    <a:pt x="12055" y="63"/>
                    <a:pt x="12097" y="115"/>
                  </a:cubicBezTo>
                  <a:cubicBezTo>
                    <a:pt x="12116" y="134"/>
                    <a:pt x="12148" y="172"/>
                    <a:pt x="12192" y="216"/>
                  </a:cubicBezTo>
                  <a:cubicBezTo>
                    <a:pt x="10520" y="1546"/>
                    <a:pt x="8658" y="2572"/>
                    <a:pt x="6796" y="3598"/>
                  </a:cubicBezTo>
                  <a:cubicBezTo>
                    <a:pt x="5523" y="4219"/>
                    <a:pt x="4238" y="4827"/>
                    <a:pt x="2971" y="5460"/>
                  </a:cubicBezTo>
                  <a:cubicBezTo>
                    <a:pt x="2964" y="5473"/>
                    <a:pt x="2958" y="5479"/>
                    <a:pt x="2952" y="5492"/>
                  </a:cubicBezTo>
                  <a:cubicBezTo>
                    <a:pt x="1995" y="5973"/>
                    <a:pt x="1045" y="6461"/>
                    <a:pt x="108" y="6968"/>
                  </a:cubicBezTo>
                  <a:cubicBezTo>
                    <a:pt x="19" y="7018"/>
                    <a:pt x="0" y="7139"/>
                    <a:pt x="83" y="7202"/>
                  </a:cubicBezTo>
                  <a:cubicBezTo>
                    <a:pt x="165" y="7259"/>
                    <a:pt x="241" y="7322"/>
                    <a:pt x="323" y="7386"/>
                  </a:cubicBezTo>
                  <a:cubicBezTo>
                    <a:pt x="330" y="7449"/>
                    <a:pt x="374" y="7512"/>
                    <a:pt x="463" y="7525"/>
                  </a:cubicBezTo>
                  <a:lnTo>
                    <a:pt x="488" y="7525"/>
                  </a:lnTo>
                  <a:cubicBezTo>
                    <a:pt x="431" y="7633"/>
                    <a:pt x="507" y="7766"/>
                    <a:pt x="608" y="7816"/>
                  </a:cubicBezTo>
                  <a:cubicBezTo>
                    <a:pt x="710" y="7854"/>
                    <a:pt x="817" y="7892"/>
                    <a:pt x="931" y="7924"/>
                  </a:cubicBezTo>
                  <a:cubicBezTo>
                    <a:pt x="982" y="7943"/>
                    <a:pt x="1026" y="7968"/>
                    <a:pt x="1071" y="7987"/>
                  </a:cubicBezTo>
                  <a:cubicBezTo>
                    <a:pt x="1400" y="8279"/>
                    <a:pt x="1736" y="8564"/>
                    <a:pt x="2059" y="8849"/>
                  </a:cubicBezTo>
                  <a:cubicBezTo>
                    <a:pt x="2325" y="9146"/>
                    <a:pt x="2698" y="9412"/>
                    <a:pt x="2888" y="9609"/>
                  </a:cubicBezTo>
                  <a:cubicBezTo>
                    <a:pt x="3319" y="10052"/>
                    <a:pt x="3744" y="10489"/>
                    <a:pt x="4174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44"/>
                    <a:pt x="9241" y="16430"/>
                    <a:pt x="10552" y="17601"/>
                  </a:cubicBezTo>
                  <a:cubicBezTo>
                    <a:pt x="9513" y="18076"/>
                    <a:pt x="8798" y="20217"/>
                    <a:pt x="8791" y="21256"/>
                  </a:cubicBezTo>
                  <a:cubicBezTo>
                    <a:pt x="8779" y="22250"/>
                    <a:pt x="8918" y="23669"/>
                    <a:pt x="9722" y="24372"/>
                  </a:cubicBezTo>
                  <a:cubicBezTo>
                    <a:pt x="9969" y="24587"/>
                    <a:pt x="10267" y="24720"/>
                    <a:pt x="10577" y="24783"/>
                  </a:cubicBezTo>
                  <a:cubicBezTo>
                    <a:pt x="10653" y="24866"/>
                    <a:pt x="10736" y="24948"/>
                    <a:pt x="10805" y="25024"/>
                  </a:cubicBezTo>
                  <a:cubicBezTo>
                    <a:pt x="10818" y="25037"/>
                    <a:pt x="10834" y="25043"/>
                    <a:pt x="10850" y="25043"/>
                  </a:cubicBezTo>
                  <a:cubicBezTo>
                    <a:pt x="10886" y="25043"/>
                    <a:pt x="10918" y="25010"/>
                    <a:pt x="10900" y="24961"/>
                  </a:cubicBezTo>
                  <a:cubicBezTo>
                    <a:pt x="10881" y="24916"/>
                    <a:pt x="10862" y="24866"/>
                    <a:pt x="10843" y="24815"/>
                  </a:cubicBezTo>
                  <a:lnTo>
                    <a:pt x="10843" y="24815"/>
                  </a:lnTo>
                  <a:cubicBezTo>
                    <a:pt x="10862" y="24821"/>
                    <a:pt x="10881" y="24821"/>
                    <a:pt x="10900" y="24821"/>
                  </a:cubicBezTo>
                  <a:cubicBezTo>
                    <a:pt x="10907" y="24828"/>
                    <a:pt x="10913" y="24834"/>
                    <a:pt x="10919" y="24847"/>
                  </a:cubicBezTo>
                  <a:cubicBezTo>
                    <a:pt x="10936" y="24863"/>
                    <a:pt x="10954" y="24870"/>
                    <a:pt x="10973" y="24870"/>
                  </a:cubicBezTo>
                  <a:cubicBezTo>
                    <a:pt x="11004" y="24870"/>
                    <a:pt x="11034" y="24849"/>
                    <a:pt x="11046" y="24821"/>
                  </a:cubicBezTo>
                  <a:cubicBezTo>
                    <a:pt x="11496" y="24809"/>
                    <a:pt x="11952" y="24650"/>
                    <a:pt x="12319" y="24384"/>
                  </a:cubicBezTo>
                  <a:cubicBezTo>
                    <a:pt x="12465" y="24277"/>
                    <a:pt x="12591" y="24163"/>
                    <a:pt x="12712" y="24036"/>
                  </a:cubicBezTo>
                  <a:cubicBezTo>
                    <a:pt x="12756" y="24011"/>
                    <a:pt x="12794" y="23973"/>
                    <a:pt x="12813" y="23922"/>
                  </a:cubicBezTo>
                  <a:cubicBezTo>
                    <a:pt x="13370" y="23238"/>
                    <a:pt x="13579" y="22320"/>
                    <a:pt x="13567" y="21427"/>
                  </a:cubicBezTo>
                  <a:cubicBezTo>
                    <a:pt x="13554" y="20312"/>
                    <a:pt x="13364" y="18323"/>
                    <a:pt x="12306" y="17639"/>
                  </a:cubicBezTo>
                  <a:cubicBezTo>
                    <a:pt x="12129" y="17525"/>
                    <a:pt x="11939" y="17456"/>
                    <a:pt x="11749" y="17424"/>
                  </a:cubicBezTo>
                  <a:cubicBezTo>
                    <a:pt x="11312" y="16898"/>
                    <a:pt x="10824" y="16404"/>
                    <a:pt x="10356" y="15898"/>
                  </a:cubicBezTo>
                  <a:cubicBezTo>
                    <a:pt x="9406" y="14878"/>
                    <a:pt x="8449" y="13871"/>
                    <a:pt x="7480" y="12864"/>
                  </a:cubicBezTo>
                  <a:cubicBezTo>
                    <a:pt x="6587" y="11927"/>
                    <a:pt x="5688" y="10983"/>
                    <a:pt x="4789" y="10046"/>
                  </a:cubicBezTo>
                  <a:cubicBezTo>
                    <a:pt x="4884" y="9982"/>
                    <a:pt x="4972" y="9919"/>
                    <a:pt x="5067" y="9856"/>
                  </a:cubicBezTo>
                  <a:cubicBezTo>
                    <a:pt x="5327" y="9710"/>
                    <a:pt x="5663" y="9457"/>
                    <a:pt x="5745" y="9406"/>
                  </a:cubicBezTo>
                  <a:cubicBezTo>
                    <a:pt x="6353" y="9045"/>
                    <a:pt x="6967" y="8709"/>
                    <a:pt x="7582" y="8374"/>
                  </a:cubicBezTo>
                  <a:cubicBezTo>
                    <a:pt x="8880" y="7804"/>
                    <a:pt x="10052" y="7012"/>
                    <a:pt x="11223" y="6189"/>
                  </a:cubicBezTo>
                  <a:cubicBezTo>
                    <a:pt x="11268" y="6157"/>
                    <a:pt x="11318" y="6125"/>
                    <a:pt x="11369" y="6087"/>
                  </a:cubicBezTo>
                  <a:cubicBezTo>
                    <a:pt x="12490" y="5486"/>
                    <a:pt x="13586" y="4840"/>
                    <a:pt x="14593" y="4042"/>
                  </a:cubicBezTo>
                  <a:cubicBezTo>
                    <a:pt x="14979" y="4485"/>
                    <a:pt x="15397" y="4903"/>
                    <a:pt x="15821" y="5308"/>
                  </a:cubicBezTo>
                  <a:cubicBezTo>
                    <a:pt x="16524" y="6100"/>
                    <a:pt x="17208" y="6911"/>
                    <a:pt x="17937" y="7677"/>
                  </a:cubicBezTo>
                  <a:cubicBezTo>
                    <a:pt x="19051" y="8836"/>
                    <a:pt x="20223" y="9938"/>
                    <a:pt x="21439" y="10989"/>
                  </a:cubicBezTo>
                  <a:cubicBezTo>
                    <a:pt x="21135" y="11148"/>
                    <a:pt x="20856" y="11369"/>
                    <a:pt x="20616" y="11654"/>
                  </a:cubicBezTo>
                  <a:cubicBezTo>
                    <a:pt x="19564" y="12908"/>
                    <a:pt x="19400" y="15296"/>
                    <a:pt x="20058" y="16759"/>
                  </a:cubicBezTo>
                  <a:cubicBezTo>
                    <a:pt x="20417" y="17547"/>
                    <a:pt x="21136" y="18037"/>
                    <a:pt x="21880" y="18037"/>
                  </a:cubicBezTo>
                  <a:cubicBezTo>
                    <a:pt x="21925" y="18037"/>
                    <a:pt x="21970" y="18036"/>
                    <a:pt x="22015" y="18032"/>
                  </a:cubicBezTo>
                  <a:cubicBezTo>
                    <a:pt x="22022" y="18051"/>
                    <a:pt x="22028" y="18064"/>
                    <a:pt x="22028" y="18083"/>
                  </a:cubicBezTo>
                  <a:cubicBezTo>
                    <a:pt x="22042" y="18118"/>
                    <a:pt x="22074" y="18133"/>
                    <a:pt x="22106" y="18133"/>
                  </a:cubicBezTo>
                  <a:cubicBezTo>
                    <a:pt x="22162" y="18133"/>
                    <a:pt x="22221" y="18089"/>
                    <a:pt x="22205" y="18026"/>
                  </a:cubicBezTo>
                  <a:cubicBezTo>
                    <a:pt x="22205" y="18019"/>
                    <a:pt x="22199" y="18013"/>
                    <a:pt x="22199" y="18007"/>
                  </a:cubicBezTo>
                  <a:cubicBezTo>
                    <a:pt x="22313" y="17988"/>
                    <a:pt x="22421" y="17956"/>
                    <a:pt x="22535" y="17912"/>
                  </a:cubicBezTo>
                  <a:cubicBezTo>
                    <a:pt x="23535" y="17804"/>
                    <a:pt x="24435" y="16917"/>
                    <a:pt x="24827" y="15961"/>
                  </a:cubicBezTo>
                  <a:cubicBezTo>
                    <a:pt x="25442" y="14498"/>
                    <a:pt x="25321" y="12452"/>
                    <a:pt x="24074" y="11338"/>
                  </a:cubicBezTo>
                  <a:cubicBezTo>
                    <a:pt x="23614" y="10925"/>
                    <a:pt x="23069" y="10727"/>
                    <a:pt x="22526" y="10727"/>
                  </a:cubicBezTo>
                  <a:cubicBezTo>
                    <a:pt x="22493" y="10727"/>
                    <a:pt x="22460" y="10728"/>
                    <a:pt x="22427" y="10730"/>
                  </a:cubicBezTo>
                  <a:cubicBezTo>
                    <a:pt x="19343" y="7582"/>
                    <a:pt x="16341" y="4346"/>
                    <a:pt x="13301" y="1160"/>
                  </a:cubicBezTo>
                  <a:cubicBezTo>
                    <a:pt x="13320" y="1135"/>
                    <a:pt x="13326" y="1103"/>
                    <a:pt x="13307" y="1065"/>
                  </a:cubicBezTo>
                  <a:cubicBezTo>
                    <a:pt x="13155" y="799"/>
                    <a:pt x="12984" y="577"/>
                    <a:pt x="12781" y="362"/>
                  </a:cubicBezTo>
                  <a:cubicBezTo>
                    <a:pt x="12770" y="205"/>
                    <a:pt x="12635" y="63"/>
                    <a:pt x="12481" y="63"/>
                  </a:cubicBezTo>
                  <a:cubicBezTo>
                    <a:pt x="12461" y="63"/>
                    <a:pt x="12441" y="65"/>
                    <a:pt x="12420" y="70"/>
                  </a:cubicBezTo>
                  <a:cubicBezTo>
                    <a:pt x="12408" y="64"/>
                    <a:pt x="12395" y="58"/>
                    <a:pt x="12382" y="45"/>
                  </a:cubicBezTo>
                  <a:cubicBezTo>
                    <a:pt x="12368" y="35"/>
                    <a:pt x="12353" y="31"/>
                    <a:pt x="12338" y="31"/>
                  </a:cubicBezTo>
                  <a:cubicBezTo>
                    <a:pt x="12305" y="31"/>
                    <a:pt x="12273" y="51"/>
                    <a:pt x="12256" y="77"/>
                  </a:cubicBezTo>
                  <a:cubicBezTo>
                    <a:pt x="12243" y="58"/>
                    <a:pt x="12224" y="45"/>
                    <a:pt x="12211" y="26"/>
                  </a:cubicBezTo>
                  <a:cubicBezTo>
                    <a:pt x="12197" y="8"/>
                    <a:pt x="12178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308716" y="2430687"/>
              <a:ext cx="1509337" cy="1891142"/>
            </a:xfrm>
            <a:custGeom>
              <a:avLst/>
              <a:gdLst/>
              <a:ahLst/>
              <a:cxnLst/>
              <a:rect l="l" t="t" r="r" b="b"/>
              <a:pathLst>
                <a:path w="23972" h="30036" extrusionOk="0">
                  <a:moveTo>
                    <a:pt x="14725" y="2708"/>
                  </a:moveTo>
                  <a:cubicBezTo>
                    <a:pt x="14757" y="2829"/>
                    <a:pt x="14795" y="2955"/>
                    <a:pt x="14833" y="3076"/>
                  </a:cubicBezTo>
                  <a:cubicBezTo>
                    <a:pt x="14827" y="3101"/>
                    <a:pt x="14827" y="3126"/>
                    <a:pt x="14820" y="3152"/>
                  </a:cubicBezTo>
                  <a:cubicBezTo>
                    <a:pt x="14814" y="3164"/>
                    <a:pt x="14801" y="3177"/>
                    <a:pt x="14795" y="3190"/>
                  </a:cubicBezTo>
                  <a:cubicBezTo>
                    <a:pt x="14782" y="3173"/>
                    <a:pt x="14761" y="3164"/>
                    <a:pt x="14739" y="3164"/>
                  </a:cubicBezTo>
                  <a:cubicBezTo>
                    <a:pt x="14728" y="3164"/>
                    <a:pt x="14717" y="3166"/>
                    <a:pt x="14706" y="3171"/>
                  </a:cubicBezTo>
                  <a:cubicBezTo>
                    <a:pt x="14687" y="3126"/>
                    <a:pt x="14668" y="3076"/>
                    <a:pt x="14649" y="3031"/>
                  </a:cubicBezTo>
                  <a:cubicBezTo>
                    <a:pt x="14675" y="2924"/>
                    <a:pt x="14700" y="2816"/>
                    <a:pt x="14725" y="2708"/>
                  </a:cubicBezTo>
                  <a:close/>
                  <a:moveTo>
                    <a:pt x="14472" y="3779"/>
                  </a:moveTo>
                  <a:cubicBezTo>
                    <a:pt x="14478" y="3804"/>
                    <a:pt x="14485" y="3836"/>
                    <a:pt x="14491" y="3861"/>
                  </a:cubicBezTo>
                  <a:cubicBezTo>
                    <a:pt x="14472" y="3867"/>
                    <a:pt x="14453" y="3886"/>
                    <a:pt x="14440" y="3905"/>
                  </a:cubicBezTo>
                  <a:cubicBezTo>
                    <a:pt x="14453" y="3867"/>
                    <a:pt x="14459" y="3823"/>
                    <a:pt x="14472" y="3779"/>
                  </a:cubicBezTo>
                  <a:close/>
                  <a:moveTo>
                    <a:pt x="14428" y="1530"/>
                  </a:moveTo>
                  <a:cubicBezTo>
                    <a:pt x="14447" y="1613"/>
                    <a:pt x="14466" y="1701"/>
                    <a:pt x="14491" y="1784"/>
                  </a:cubicBezTo>
                  <a:cubicBezTo>
                    <a:pt x="14193" y="2708"/>
                    <a:pt x="13902" y="3633"/>
                    <a:pt x="13630" y="4570"/>
                  </a:cubicBezTo>
                  <a:cubicBezTo>
                    <a:pt x="13858" y="3544"/>
                    <a:pt x="14111" y="2525"/>
                    <a:pt x="14428" y="1530"/>
                  </a:cubicBezTo>
                  <a:close/>
                  <a:moveTo>
                    <a:pt x="14428" y="3962"/>
                  </a:moveTo>
                  <a:cubicBezTo>
                    <a:pt x="14428" y="3975"/>
                    <a:pt x="14428" y="3988"/>
                    <a:pt x="14434" y="4000"/>
                  </a:cubicBezTo>
                  <a:cubicBezTo>
                    <a:pt x="14447" y="4070"/>
                    <a:pt x="14466" y="4133"/>
                    <a:pt x="14478" y="4203"/>
                  </a:cubicBezTo>
                  <a:cubicBezTo>
                    <a:pt x="14371" y="4659"/>
                    <a:pt x="14295" y="5109"/>
                    <a:pt x="14244" y="5565"/>
                  </a:cubicBezTo>
                  <a:cubicBezTo>
                    <a:pt x="14168" y="5818"/>
                    <a:pt x="14092" y="6065"/>
                    <a:pt x="14010" y="6312"/>
                  </a:cubicBezTo>
                  <a:cubicBezTo>
                    <a:pt x="14016" y="6249"/>
                    <a:pt x="14022" y="6179"/>
                    <a:pt x="14029" y="6109"/>
                  </a:cubicBezTo>
                  <a:cubicBezTo>
                    <a:pt x="14040" y="6071"/>
                    <a:pt x="14007" y="6051"/>
                    <a:pt x="13973" y="6051"/>
                  </a:cubicBezTo>
                  <a:cubicBezTo>
                    <a:pt x="13968" y="6051"/>
                    <a:pt x="13964" y="6052"/>
                    <a:pt x="13959" y="6052"/>
                  </a:cubicBezTo>
                  <a:cubicBezTo>
                    <a:pt x="13959" y="6040"/>
                    <a:pt x="13959" y="6027"/>
                    <a:pt x="13959" y="6021"/>
                  </a:cubicBezTo>
                  <a:cubicBezTo>
                    <a:pt x="13959" y="5989"/>
                    <a:pt x="13959" y="5957"/>
                    <a:pt x="13965" y="5932"/>
                  </a:cubicBezTo>
                  <a:cubicBezTo>
                    <a:pt x="14117" y="5273"/>
                    <a:pt x="14276" y="4621"/>
                    <a:pt x="14428" y="3962"/>
                  </a:cubicBezTo>
                  <a:close/>
                  <a:moveTo>
                    <a:pt x="13490" y="4703"/>
                  </a:moveTo>
                  <a:cubicBezTo>
                    <a:pt x="13402" y="5128"/>
                    <a:pt x="13307" y="5558"/>
                    <a:pt x="13218" y="5983"/>
                  </a:cubicBezTo>
                  <a:cubicBezTo>
                    <a:pt x="13174" y="6122"/>
                    <a:pt x="13136" y="6255"/>
                    <a:pt x="13098" y="6394"/>
                  </a:cubicBezTo>
                  <a:cubicBezTo>
                    <a:pt x="13224" y="5831"/>
                    <a:pt x="13357" y="5267"/>
                    <a:pt x="13490" y="4703"/>
                  </a:cubicBezTo>
                  <a:close/>
                  <a:moveTo>
                    <a:pt x="14656" y="5938"/>
                  </a:moveTo>
                  <a:cubicBezTo>
                    <a:pt x="14649" y="6052"/>
                    <a:pt x="14643" y="6135"/>
                    <a:pt x="14643" y="6160"/>
                  </a:cubicBezTo>
                  <a:cubicBezTo>
                    <a:pt x="14618" y="6382"/>
                    <a:pt x="14592" y="6603"/>
                    <a:pt x="14561" y="6825"/>
                  </a:cubicBezTo>
                  <a:cubicBezTo>
                    <a:pt x="14554" y="6686"/>
                    <a:pt x="14554" y="6540"/>
                    <a:pt x="14554" y="6401"/>
                  </a:cubicBezTo>
                  <a:cubicBezTo>
                    <a:pt x="14586" y="6249"/>
                    <a:pt x="14624" y="6090"/>
                    <a:pt x="14656" y="5938"/>
                  </a:cubicBezTo>
                  <a:close/>
                  <a:moveTo>
                    <a:pt x="14402" y="7066"/>
                  </a:moveTo>
                  <a:cubicBezTo>
                    <a:pt x="14415" y="7268"/>
                    <a:pt x="14434" y="7465"/>
                    <a:pt x="14453" y="7661"/>
                  </a:cubicBezTo>
                  <a:cubicBezTo>
                    <a:pt x="14439" y="7879"/>
                    <a:pt x="14436" y="8081"/>
                    <a:pt x="14418" y="8081"/>
                  </a:cubicBezTo>
                  <a:cubicBezTo>
                    <a:pt x="14403" y="8081"/>
                    <a:pt x="14377" y="7950"/>
                    <a:pt x="14326" y="7591"/>
                  </a:cubicBezTo>
                  <a:cubicBezTo>
                    <a:pt x="14326" y="7553"/>
                    <a:pt x="14320" y="7515"/>
                    <a:pt x="14320" y="7484"/>
                  </a:cubicBezTo>
                  <a:cubicBezTo>
                    <a:pt x="14320" y="7458"/>
                    <a:pt x="14326" y="7439"/>
                    <a:pt x="14333" y="7420"/>
                  </a:cubicBezTo>
                  <a:cubicBezTo>
                    <a:pt x="14358" y="7306"/>
                    <a:pt x="14383" y="7186"/>
                    <a:pt x="14402" y="7066"/>
                  </a:cubicBezTo>
                  <a:close/>
                  <a:moveTo>
                    <a:pt x="14757" y="6489"/>
                  </a:moveTo>
                  <a:cubicBezTo>
                    <a:pt x="14770" y="6578"/>
                    <a:pt x="14782" y="6667"/>
                    <a:pt x="14795" y="6755"/>
                  </a:cubicBezTo>
                  <a:cubicBezTo>
                    <a:pt x="14795" y="7173"/>
                    <a:pt x="14801" y="7636"/>
                    <a:pt x="14694" y="8041"/>
                  </a:cubicBezTo>
                  <a:cubicBezTo>
                    <a:pt x="14660" y="8179"/>
                    <a:pt x="14642" y="8231"/>
                    <a:pt x="14634" y="8231"/>
                  </a:cubicBezTo>
                  <a:cubicBezTo>
                    <a:pt x="14614" y="8231"/>
                    <a:pt x="14655" y="7888"/>
                    <a:pt x="14637" y="7724"/>
                  </a:cubicBezTo>
                  <a:cubicBezTo>
                    <a:pt x="14630" y="7648"/>
                    <a:pt x="14624" y="7579"/>
                    <a:pt x="14618" y="7503"/>
                  </a:cubicBezTo>
                  <a:cubicBezTo>
                    <a:pt x="14668" y="7167"/>
                    <a:pt x="14719" y="6825"/>
                    <a:pt x="14757" y="6489"/>
                  </a:cubicBezTo>
                  <a:close/>
                  <a:moveTo>
                    <a:pt x="13585" y="7534"/>
                  </a:moveTo>
                  <a:cubicBezTo>
                    <a:pt x="13585" y="7579"/>
                    <a:pt x="13585" y="7617"/>
                    <a:pt x="13592" y="7655"/>
                  </a:cubicBezTo>
                  <a:cubicBezTo>
                    <a:pt x="13573" y="7705"/>
                    <a:pt x="13560" y="7762"/>
                    <a:pt x="13541" y="7813"/>
                  </a:cubicBezTo>
                  <a:cubicBezTo>
                    <a:pt x="13497" y="7978"/>
                    <a:pt x="13446" y="8142"/>
                    <a:pt x="13402" y="8307"/>
                  </a:cubicBezTo>
                  <a:cubicBezTo>
                    <a:pt x="13459" y="8054"/>
                    <a:pt x="13522" y="7794"/>
                    <a:pt x="13585" y="7534"/>
                  </a:cubicBezTo>
                  <a:close/>
                  <a:moveTo>
                    <a:pt x="14504" y="8161"/>
                  </a:moveTo>
                  <a:cubicBezTo>
                    <a:pt x="14523" y="8320"/>
                    <a:pt x="14548" y="8472"/>
                    <a:pt x="14573" y="8630"/>
                  </a:cubicBezTo>
                  <a:cubicBezTo>
                    <a:pt x="14529" y="8567"/>
                    <a:pt x="14491" y="8497"/>
                    <a:pt x="14459" y="8427"/>
                  </a:cubicBezTo>
                  <a:cubicBezTo>
                    <a:pt x="14472" y="8339"/>
                    <a:pt x="14491" y="8250"/>
                    <a:pt x="14504" y="8161"/>
                  </a:cubicBezTo>
                  <a:close/>
                  <a:moveTo>
                    <a:pt x="15055" y="6629"/>
                  </a:moveTo>
                  <a:lnTo>
                    <a:pt x="15055" y="6629"/>
                  </a:lnTo>
                  <a:cubicBezTo>
                    <a:pt x="15213" y="7287"/>
                    <a:pt x="15390" y="7946"/>
                    <a:pt x="15587" y="8598"/>
                  </a:cubicBezTo>
                  <a:cubicBezTo>
                    <a:pt x="15599" y="8630"/>
                    <a:pt x="15606" y="8668"/>
                    <a:pt x="15618" y="8706"/>
                  </a:cubicBezTo>
                  <a:cubicBezTo>
                    <a:pt x="15511" y="8592"/>
                    <a:pt x="15403" y="8472"/>
                    <a:pt x="15302" y="8358"/>
                  </a:cubicBezTo>
                  <a:cubicBezTo>
                    <a:pt x="15283" y="8244"/>
                    <a:pt x="15270" y="8142"/>
                    <a:pt x="15257" y="8066"/>
                  </a:cubicBezTo>
                  <a:cubicBezTo>
                    <a:pt x="15162" y="7598"/>
                    <a:pt x="15112" y="7110"/>
                    <a:pt x="15055" y="6629"/>
                  </a:cubicBezTo>
                  <a:close/>
                  <a:moveTo>
                    <a:pt x="15335" y="8522"/>
                  </a:moveTo>
                  <a:cubicBezTo>
                    <a:pt x="15400" y="8603"/>
                    <a:pt x="15533" y="8781"/>
                    <a:pt x="15656" y="8915"/>
                  </a:cubicBezTo>
                  <a:cubicBezTo>
                    <a:pt x="15656" y="8947"/>
                    <a:pt x="15656" y="8972"/>
                    <a:pt x="15663" y="8997"/>
                  </a:cubicBezTo>
                  <a:cubicBezTo>
                    <a:pt x="15625" y="8940"/>
                    <a:pt x="15580" y="8890"/>
                    <a:pt x="15542" y="8833"/>
                  </a:cubicBezTo>
                  <a:cubicBezTo>
                    <a:pt x="15432" y="8670"/>
                    <a:pt x="15369" y="8571"/>
                    <a:pt x="15335" y="8522"/>
                  </a:cubicBezTo>
                  <a:close/>
                  <a:moveTo>
                    <a:pt x="16226" y="8864"/>
                  </a:moveTo>
                  <a:lnTo>
                    <a:pt x="16226" y="8864"/>
                  </a:lnTo>
                  <a:cubicBezTo>
                    <a:pt x="16277" y="8940"/>
                    <a:pt x="16334" y="9010"/>
                    <a:pt x="16397" y="9080"/>
                  </a:cubicBezTo>
                  <a:cubicBezTo>
                    <a:pt x="16429" y="9187"/>
                    <a:pt x="16454" y="9295"/>
                    <a:pt x="16480" y="9396"/>
                  </a:cubicBezTo>
                  <a:cubicBezTo>
                    <a:pt x="16429" y="9333"/>
                    <a:pt x="16385" y="9270"/>
                    <a:pt x="16340" y="9206"/>
                  </a:cubicBezTo>
                  <a:cubicBezTo>
                    <a:pt x="16296" y="9073"/>
                    <a:pt x="16258" y="8947"/>
                    <a:pt x="16226" y="8864"/>
                  </a:cubicBezTo>
                  <a:close/>
                  <a:moveTo>
                    <a:pt x="15384" y="8852"/>
                  </a:moveTo>
                  <a:lnTo>
                    <a:pt x="15384" y="8852"/>
                  </a:lnTo>
                  <a:cubicBezTo>
                    <a:pt x="15479" y="8991"/>
                    <a:pt x="15574" y="9137"/>
                    <a:pt x="15669" y="9282"/>
                  </a:cubicBezTo>
                  <a:cubicBezTo>
                    <a:pt x="15682" y="9466"/>
                    <a:pt x="15694" y="9599"/>
                    <a:pt x="15726" y="9618"/>
                  </a:cubicBezTo>
                  <a:cubicBezTo>
                    <a:pt x="15549" y="9523"/>
                    <a:pt x="15454" y="9194"/>
                    <a:pt x="15384" y="8852"/>
                  </a:cubicBezTo>
                  <a:close/>
                  <a:moveTo>
                    <a:pt x="14934" y="7604"/>
                  </a:moveTo>
                  <a:cubicBezTo>
                    <a:pt x="14953" y="7693"/>
                    <a:pt x="14966" y="7775"/>
                    <a:pt x="14985" y="7864"/>
                  </a:cubicBezTo>
                  <a:cubicBezTo>
                    <a:pt x="14991" y="7927"/>
                    <a:pt x="15004" y="7990"/>
                    <a:pt x="15017" y="8054"/>
                  </a:cubicBezTo>
                  <a:cubicBezTo>
                    <a:pt x="15014" y="8053"/>
                    <a:pt x="15011" y="8053"/>
                    <a:pt x="15008" y="8053"/>
                  </a:cubicBezTo>
                  <a:cubicBezTo>
                    <a:pt x="14960" y="8053"/>
                    <a:pt x="14917" y="8101"/>
                    <a:pt x="14941" y="8155"/>
                  </a:cubicBezTo>
                  <a:cubicBezTo>
                    <a:pt x="14979" y="8218"/>
                    <a:pt x="15023" y="8275"/>
                    <a:pt x="15061" y="8339"/>
                  </a:cubicBezTo>
                  <a:cubicBezTo>
                    <a:pt x="15131" y="8788"/>
                    <a:pt x="15207" y="9257"/>
                    <a:pt x="15384" y="9662"/>
                  </a:cubicBezTo>
                  <a:cubicBezTo>
                    <a:pt x="15131" y="9396"/>
                    <a:pt x="14903" y="9118"/>
                    <a:pt x="14700" y="8826"/>
                  </a:cubicBezTo>
                  <a:cubicBezTo>
                    <a:pt x="14738" y="8820"/>
                    <a:pt x="14776" y="8788"/>
                    <a:pt x="14782" y="8744"/>
                  </a:cubicBezTo>
                  <a:cubicBezTo>
                    <a:pt x="14852" y="8358"/>
                    <a:pt x="14903" y="7984"/>
                    <a:pt x="14934" y="7604"/>
                  </a:cubicBezTo>
                  <a:close/>
                  <a:moveTo>
                    <a:pt x="15954" y="9187"/>
                  </a:moveTo>
                  <a:cubicBezTo>
                    <a:pt x="15992" y="9213"/>
                    <a:pt x="16030" y="9244"/>
                    <a:pt x="16068" y="9276"/>
                  </a:cubicBezTo>
                  <a:cubicBezTo>
                    <a:pt x="16093" y="9327"/>
                    <a:pt x="16119" y="9371"/>
                    <a:pt x="16150" y="9422"/>
                  </a:cubicBezTo>
                  <a:cubicBezTo>
                    <a:pt x="16226" y="9605"/>
                    <a:pt x="16296" y="9783"/>
                    <a:pt x="16372" y="9960"/>
                  </a:cubicBezTo>
                  <a:cubicBezTo>
                    <a:pt x="16340" y="9922"/>
                    <a:pt x="16309" y="9884"/>
                    <a:pt x="16283" y="9846"/>
                  </a:cubicBezTo>
                  <a:cubicBezTo>
                    <a:pt x="16258" y="9808"/>
                    <a:pt x="16239" y="9770"/>
                    <a:pt x="16214" y="9732"/>
                  </a:cubicBezTo>
                  <a:cubicBezTo>
                    <a:pt x="16119" y="9586"/>
                    <a:pt x="16030" y="9415"/>
                    <a:pt x="15954" y="9225"/>
                  </a:cubicBezTo>
                  <a:cubicBezTo>
                    <a:pt x="15954" y="9213"/>
                    <a:pt x="15954" y="9200"/>
                    <a:pt x="15954" y="9187"/>
                  </a:cubicBezTo>
                  <a:close/>
                  <a:moveTo>
                    <a:pt x="15922" y="9833"/>
                  </a:moveTo>
                  <a:cubicBezTo>
                    <a:pt x="15992" y="10049"/>
                    <a:pt x="16081" y="10245"/>
                    <a:pt x="16188" y="10422"/>
                  </a:cubicBezTo>
                  <a:cubicBezTo>
                    <a:pt x="16081" y="10327"/>
                    <a:pt x="15973" y="10232"/>
                    <a:pt x="15865" y="10131"/>
                  </a:cubicBezTo>
                  <a:cubicBezTo>
                    <a:pt x="15878" y="10118"/>
                    <a:pt x="15891" y="10099"/>
                    <a:pt x="15891" y="10080"/>
                  </a:cubicBezTo>
                  <a:cubicBezTo>
                    <a:pt x="15903" y="9998"/>
                    <a:pt x="15910" y="9916"/>
                    <a:pt x="15922" y="9833"/>
                  </a:cubicBezTo>
                  <a:close/>
                  <a:moveTo>
                    <a:pt x="16866" y="10821"/>
                  </a:moveTo>
                  <a:cubicBezTo>
                    <a:pt x="17062" y="11037"/>
                    <a:pt x="17259" y="11252"/>
                    <a:pt x="17461" y="11461"/>
                  </a:cubicBezTo>
                  <a:cubicBezTo>
                    <a:pt x="17240" y="11277"/>
                    <a:pt x="17005" y="11094"/>
                    <a:pt x="16765" y="10904"/>
                  </a:cubicBezTo>
                  <a:cubicBezTo>
                    <a:pt x="16815" y="10897"/>
                    <a:pt x="16860" y="10872"/>
                    <a:pt x="16866" y="10821"/>
                  </a:cubicBezTo>
                  <a:close/>
                  <a:moveTo>
                    <a:pt x="16853" y="9472"/>
                  </a:moveTo>
                  <a:lnTo>
                    <a:pt x="16853" y="9472"/>
                  </a:lnTo>
                  <a:cubicBezTo>
                    <a:pt x="16866" y="9479"/>
                    <a:pt x="16879" y="9485"/>
                    <a:pt x="16885" y="9498"/>
                  </a:cubicBezTo>
                  <a:cubicBezTo>
                    <a:pt x="16904" y="9504"/>
                    <a:pt x="16917" y="9504"/>
                    <a:pt x="16929" y="9510"/>
                  </a:cubicBezTo>
                  <a:cubicBezTo>
                    <a:pt x="17214" y="9960"/>
                    <a:pt x="17525" y="10391"/>
                    <a:pt x="17854" y="10802"/>
                  </a:cubicBezTo>
                  <a:cubicBezTo>
                    <a:pt x="17848" y="10815"/>
                    <a:pt x="17848" y="10828"/>
                    <a:pt x="17854" y="10840"/>
                  </a:cubicBezTo>
                  <a:cubicBezTo>
                    <a:pt x="17949" y="11100"/>
                    <a:pt x="18050" y="11341"/>
                    <a:pt x="18171" y="11581"/>
                  </a:cubicBezTo>
                  <a:cubicBezTo>
                    <a:pt x="17734" y="11056"/>
                    <a:pt x="17303" y="10524"/>
                    <a:pt x="16898" y="9973"/>
                  </a:cubicBezTo>
                  <a:cubicBezTo>
                    <a:pt x="16891" y="9808"/>
                    <a:pt x="16879" y="9637"/>
                    <a:pt x="16853" y="9472"/>
                  </a:cubicBezTo>
                  <a:close/>
                  <a:moveTo>
                    <a:pt x="19342" y="12531"/>
                  </a:moveTo>
                  <a:cubicBezTo>
                    <a:pt x="19361" y="12544"/>
                    <a:pt x="19374" y="12563"/>
                    <a:pt x="19387" y="12576"/>
                  </a:cubicBezTo>
                  <a:cubicBezTo>
                    <a:pt x="19406" y="12607"/>
                    <a:pt x="19425" y="12645"/>
                    <a:pt x="19444" y="12677"/>
                  </a:cubicBezTo>
                  <a:cubicBezTo>
                    <a:pt x="19412" y="12626"/>
                    <a:pt x="19380" y="12582"/>
                    <a:pt x="19342" y="12531"/>
                  </a:cubicBezTo>
                  <a:close/>
                  <a:moveTo>
                    <a:pt x="18124" y="11155"/>
                  </a:moveTo>
                  <a:cubicBezTo>
                    <a:pt x="18131" y="11155"/>
                    <a:pt x="18140" y="11165"/>
                    <a:pt x="18145" y="11170"/>
                  </a:cubicBezTo>
                  <a:cubicBezTo>
                    <a:pt x="18234" y="11271"/>
                    <a:pt x="18316" y="11372"/>
                    <a:pt x="18399" y="11474"/>
                  </a:cubicBezTo>
                  <a:cubicBezTo>
                    <a:pt x="18544" y="11676"/>
                    <a:pt x="18703" y="11898"/>
                    <a:pt x="18741" y="11949"/>
                  </a:cubicBezTo>
                  <a:cubicBezTo>
                    <a:pt x="19026" y="12341"/>
                    <a:pt x="19292" y="12753"/>
                    <a:pt x="19558" y="13158"/>
                  </a:cubicBezTo>
                  <a:cubicBezTo>
                    <a:pt x="19526" y="13158"/>
                    <a:pt x="19488" y="13146"/>
                    <a:pt x="19444" y="13120"/>
                  </a:cubicBezTo>
                  <a:cubicBezTo>
                    <a:pt x="19349" y="13032"/>
                    <a:pt x="19254" y="12949"/>
                    <a:pt x="19159" y="12861"/>
                  </a:cubicBezTo>
                  <a:cubicBezTo>
                    <a:pt x="19178" y="12829"/>
                    <a:pt x="19184" y="12785"/>
                    <a:pt x="19152" y="12747"/>
                  </a:cubicBezTo>
                  <a:cubicBezTo>
                    <a:pt x="18861" y="12411"/>
                    <a:pt x="18576" y="12069"/>
                    <a:pt x="18291" y="11727"/>
                  </a:cubicBezTo>
                  <a:cubicBezTo>
                    <a:pt x="18190" y="11493"/>
                    <a:pt x="18063" y="11176"/>
                    <a:pt x="18120" y="11157"/>
                  </a:cubicBezTo>
                  <a:cubicBezTo>
                    <a:pt x="18121" y="11156"/>
                    <a:pt x="18123" y="11155"/>
                    <a:pt x="18124" y="11155"/>
                  </a:cubicBezTo>
                  <a:close/>
                  <a:moveTo>
                    <a:pt x="20172" y="12240"/>
                  </a:moveTo>
                  <a:cubicBezTo>
                    <a:pt x="20217" y="12264"/>
                    <a:pt x="20266" y="12276"/>
                    <a:pt x="20315" y="12276"/>
                  </a:cubicBezTo>
                  <a:cubicBezTo>
                    <a:pt x="20342" y="12276"/>
                    <a:pt x="20369" y="12272"/>
                    <a:pt x="20394" y="12265"/>
                  </a:cubicBezTo>
                  <a:cubicBezTo>
                    <a:pt x="20457" y="12341"/>
                    <a:pt x="20520" y="12424"/>
                    <a:pt x="20577" y="12500"/>
                  </a:cubicBezTo>
                  <a:cubicBezTo>
                    <a:pt x="20653" y="12759"/>
                    <a:pt x="20723" y="13025"/>
                    <a:pt x="20799" y="13285"/>
                  </a:cubicBezTo>
                  <a:cubicBezTo>
                    <a:pt x="20590" y="12956"/>
                    <a:pt x="20432" y="12702"/>
                    <a:pt x="20368" y="12601"/>
                  </a:cubicBezTo>
                  <a:cubicBezTo>
                    <a:pt x="20349" y="12569"/>
                    <a:pt x="20330" y="12550"/>
                    <a:pt x="20305" y="12538"/>
                  </a:cubicBezTo>
                  <a:cubicBezTo>
                    <a:pt x="20261" y="12436"/>
                    <a:pt x="20216" y="12341"/>
                    <a:pt x="20172" y="12240"/>
                  </a:cubicBezTo>
                  <a:close/>
                  <a:moveTo>
                    <a:pt x="20128" y="13551"/>
                  </a:moveTo>
                  <a:cubicBezTo>
                    <a:pt x="20185" y="13690"/>
                    <a:pt x="20248" y="13836"/>
                    <a:pt x="20318" y="13988"/>
                  </a:cubicBezTo>
                  <a:cubicBezTo>
                    <a:pt x="20235" y="13868"/>
                    <a:pt x="20153" y="13741"/>
                    <a:pt x="20071" y="13614"/>
                  </a:cubicBezTo>
                  <a:cubicBezTo>
                    <a:pt x="20096" y="13602"/>
                    <a:pt x="20115" y="13576"/>
                    <a:pt x="20128" y="13551"/>
                  </a:cubicBezTo>
                  <a:close/>
                  <a:moveTo>
                    <a:pt x="12920" y="13551"/>
                  </a:moveTo>
                  <a:cubicBezTo>
                    <a:pt x="13085" y="13747"/>
                    <a:pt x="13243" y="13944"/>
                    <a:pt x="13414" y="14134"/>
                  </a:cubicBezTo>
                  <a:cubicBezTo>
                    <a:pt x="13237" y="13982"/>
                    <a:pt x="13066" y="13830"/>
                    <a:pt x="12882" y="13684"/>
                  </a:cubicBezTo>
                  <a:cubicBezTo>
                    <a:pt x="12895" y="13640"/>
                    <a:pt x="12908" y="13595"/>
                    <a:pt x="12920" y="13551"/>
                  </a:cubicBezTo>
                  <a:close/>
                  <a:moveTo>
                    <a:pt x="12743" y="14229"/>
                  </a:moveTo>
                  <a:cubicBezTo>
                    <a:pt x="13193" y="14729"/>
                    <a:pt x="13661" y="15204"/>
                    <a:pt x="14155" y="15647"/>
                  </a:cubicBezTo>
                  <a:cubicBezTo>
                    <a:pt x="14111" y="15622"/>
                    <a:pt x="14060" y="15597"/>
                    <a:pt x="14010" y="15571"/>
                  </a:cubicBezTo>
                  <a:cubicBezTo>
                    <a:pt x="13604" y="15147"/>
                    <a:pt x="13167" y="14754"/>
                    <a:pt x="12699" y="14387"/>
                  </a:cubicBezTo>
                  <a:cubicBezTo>
                    <a:pt x="12718" y="14336"/>
                    <a:pt x="12730" y="14279"/>
                    <a:pt x="12743" y="14229"/>
                  </a:cubicBezTo>
                  <a:close/>
                  <a:moveTo>
                    <a:pt x="14092" y="15654"/>
                  </a:moveTo>
                  <a:lnTo>
                    <a:pt x="14092" y="15654"/>
                  </a:lnTo>
                  <a:cubicBezTo>
                    <a:pt x="14136" y="15679"/>
                    <a:pt x="14187" y="15704"/>
                    <a:pt x="14231" y="15730"/>
                  </a:cubicBezTo>
                  <a:cubicBezTo>
                    <a:pt x="14233" y="15732"/>
                    <a:pt x="14235" y="15733"/>
                    <a:pt x="14238" y="15733"/>
                  </a:cubicBezTo>
                  <a:cubicBezTo>
                    <a:pt x="14242" y="15733"/>
                    <a:pt x="14246" y="15730"/>
                    <a:pt x="14250" y="15730"/>
                  </a:cubicBezTo>
                  <a:cubicBezTo>
                    <a:pt x="14542" y="15989"/>
                    <a:pt x="14846" y="16236"/>
                    <a:pt x="15156" y="16477"/>
                  </a:cubicBezTo>
                  <a:cubicBezTo>
                    <a:pt x="15416" y="16749"/>
                    <a:pt x="15688" y="17060"/>
                    <a:pt x="15865" y="17351"/>
                  </a:cubicBezTo>
                  <a:cubicBezTo>
                    <a:pt x="15466" y="17028"/>
                    <a:pt x="15074" y="16692"/>
                    <a:pt x="14694" y="16350"/>
                  </a:cubicBezTo>
                  <a:cubicBezTo>
                    <a:pt x="14497" y="16110"/>
                    <a:pt x="14301" y="15875"/>
                    <a:pt x="14092" y="15654"/>
                  </a:cubicBezTo>
                  <a:close/>
                  <a:moveTo>
                    <a:pt x="17135" y="17038"/>
                  </a:moveTo>
                  <a:lnTo>
                    <a:pt x="17135" y="17038"/>
                  </a:lnTo>
                  <a:cubicBezTo>
                    <a:pt x="17286" y="17221"/>
                    <a:pt x="17431" y="17397"/>
                    <a:pt x="17575" y="17573"/>
                  </a:cubicBezTo>
                  <a:cubicBezTo>
                    <a:pt x="17442" y="17433"/>
                    <a:pt x="17309" y="17294"/>
                    <a:pt x="17176" y="17148"/>
                  </a:cubicBezTo>
                  <a:cubicBezTo>
                    <a:pt x="17176" y="17117"/>
                    <a:pt x="17164" y="17085"/>
                    <a:pt x="17145" y="17053"/>
                  </a:cubicBezTo>
                  <a:cubicBezTo>
                    <a:pt x="17139" y="17048"/>
                    <a:pt x="17138" y="17043"/>
                    <a:pt x="17135" y="17038"/>
                  </a:cubicBezTo>
                  <a:close/>
                  <a:moveTo>
                    <a:pt x="16505" y="17908"/>
                  </a:moveTo>
                  <a:cubicBezTo>
                    <a:pt x="16701" y="18174"/>
                    <a:pt x="16898" y="18440"/>
                    <a:pt x="17107" y="18700"/>
                  </a:cubicBezTo>
                  <a:cubicBezTo>
                    <a:pt x="16885" y="18504"/>
                    <a:pt x="16663" y="18314"/>
                    <a:pt x="16448" y="18117"/>
                  </a:cubicBezTo>
                  <a:cubicBezTo>
                    <a:pt x="16473" y="18086"/>
                    <a:pt x="16499" y="18041"/>
                    <a:pt x="16505" y="17997"/>
                  </a:cubicBezTo>
                  <a:cubicBezTo>
                    <a:pt x="16505" y="17965"/>
                    <a:pt x="16505" y="17934"/>
                    <a:pt x="16505" y="17908"/>
                  </a:cubicBezTo>
                  <a:close/>
                  <a:moveTo>
                    <a:pt x="17094" y="18029"/>
                  </a:moveTo>
                  <a:lnTo>
                    <a:pt x="17094" y="18029"/>
                  </a:lnTo>
                  <a:cubicBezTo>
                    <a:pt x="17518" y="18447"/>
                    <a:pt x="17936" y="18858"/>
                    <a:pt x="18361" y="19270"/>
                  </a:cubicBezTo>
                  <a:cubicBezTo>
                    <a:pt x="18304" y="19302"/>
                    <a:pt x="18266" y="19371"/>
                    <a:pt x="18291" y="19447"/>
                  </a:cubicBezTo>
                  <a:lnTo>
                    <a:pt x="18329" y="19561"/>
                  </a:lnTo>
                  <a:cubicBezTo>
                    <a:pt x="17905" y="19061"/>
                    <a:pt x="17493" y="18548"/>
                    <a:pt x="17094" y="18029"/>
                  </a:cubicBezTo>
                  <a:close/>
                  <a:moveTo>
                    <a:pt x="19184" y="19485"/>
                  </a:moveTo>
                  <a:cubicBezTo>
                    <a:pt x="19196" y="19586"/>
                    <a:pt x="19203" y="19693"/>
                    <a:pt x="19215" y="19794"/>
                  </a:cubicBezTo>
                  <a:lnTo>
                    <a:pt x="19215" y="19794"/>
                  </a:lnTo>
                  <a:cubicBezTo>
                    <a:pt x="19214" y="19789"/>
                    <a:pt x="19209" y="19789"/>
                    <a:pt x="19209" y="19783"/>
                  </a:cubicBezTo>
                  <a:cubicBezTo>
                    <a:pt x="19190" y="19764"/>
                    <a:pt x="19171" y="19751"/>
                    <a:pt x="19146" y="19751"/>
                  </a:cubicBezTo>
                  <a:cubicBezTo>
                    <a:pt x="19140" y="19732"/>
                    <a:pt x="19140" y="19720"/>
                    <a:pt x="19133" y="19701"/>
                  </a:cubicBezTo>
                  <a:cubicBezTo>
                    <a:pt x="19178" y="19644"/>
                    <a:pt x="19190" y="19568"/>
                    <a:pt x="19140" y="19492"/>
                  </a:cubicBezTo>
                  <a:cubicBezTo>
                    <a:pt x="19152" y="19492"/>
                    <a:pt x="19171" y="19492"/>
                    <a:pt x="19184" y="19485"/>
                  </a:cubicBezTo>
                  <a:close/>
                  <a:moveTo>
                    <a:pt x="18601" y="19504"/>
                  </a:moveTo>
                  <a:lnTo>
                    <a:pt x="18601" y="19504"/>
                  </a:lnTo>
                  <a:cubicBezTo>
                    <a:pt x="18665" y="19568"/>
                    <a:pt x="18728" y="19631"/>
                    <a:pt x="18791" y="19694"/>
                  </a:cubicBezTo>
                  <a:cubicBezTo>
                    <a:pt x="18836" y="19859"/>
                    <a:pt x="18874" y="20017"/>
                    <a:pt x="18912" y="20182"/>
                  </a:cubicBezTo>
                  <a:cubicBezTo>
                    <a:pt x="18905" y="20252"/>
                    <a:pt x="18899" y="20315"/>
                    <a:pt x="18899" y="20378"/>
                  </a:cubicBezTo>
                  <a:cubicBezTo>
                    <a:pt x="18810" y="20087"/>
                    <a:pt x="18709" y="19796"/>
                    <a:pt x="18601" y="19504"/>
                  </a:cubicBezTo>
                  <a:close/>
                  <a:moveTo>
                    <a:pt x="18943" y="20296"/>
                  </a:moveTo>
                  <a:cubicBezTo>
                    <a:pt x="19007" y="20568"/>
                    <a:pt x="19076" y="20834"/>
                    <a:pt x="19140" y="21107"/>
                  </a:cubicBezTo>
                  <a:cubicBezTo>
                    <a:pt x="19070" y="20898"/>
                    <a:pt x="19000" y="20689"/>
                    <a:pt x="18924" y="20473"/>
                  </a:cubicBezTo>
                  <a:cubicBezTo>
                    <a:pt x="18931" y="20416"/>
                    <a:pt x="18937" y="20353"/>
                    <a:pt x="18943" y="20296"/>
                  </a:cubicBezTo>
                  <a:close/>
                  <a:moveTo>
                    <a:pt x="13997" y="9016"/>
                  </a:moveTo>
                  <a:cubicBezTo>
                    <a:pt x="14675" y="10315"/>
                    <a:pt x="16068" y="11398"/>
                    <a:pt x="17164" y="12278"/>
                  </a:cubicBezTo>
                  <a:cubicBezTo>
                    <a:pt x="19336" y="14032"/>
                    <a:pt x="22490" y="17281"/>
                    <a:pt x="21179" y="20087"/>
                  </a:cubicBezTo>
                  <a:cubicBezTo>
                    <a:pt x="20932" y="20480"/>
                    <a:pt x="20628" y="20866"/>
                    <a:pt x="20261" y="21227"/>
                  </a:cubicBezTo>
                  <a:cubicBezTo>
                    <a:pt x="20330" y="20290"/>
                    <a:pt x="20153" y="19308"/>
                    <a:pt x="19735" y="18402"/>
                  </a:cubicBezTo>
                  <a:cubicBezTo>
                    <a:pt x="19089" y="17003"/>
                    <a:pt x="18063" y="15806"/>
                    <a:pt x="16898" y="14805"/>
                  </a:cubicBezTo>
                  <a:cubicBezTo>
                    <a:pt x="15251" y="13399"/>
                    <a:pt x="13921" y="12291"/>
                    <a:pt x="13706" y="10308"/>
                  </a:cubicBezTo>
                  <a:cubicBezTo>
                    <a:pt x="13801" y="9878"/>
                    <a:pt x="13902" y="9447"/>
                    <a:pt x="13997" y="9016"/>
                  </a:cubicBezTo>
                  <a:close/>
                  <a:moveTo>
                    <a:pt x="18329" y="20258"/>
                  </a:moveTo>
                  <a:cubicBezTo>
                    <a:pt x="18411" y="20296"/>
                    <a:pt x="18500" y="20340"/>
                    <a:pt x="18589" y="20378"/>
                  </a:cubicBezTo>
                  <a:cubicBezTo>
                    <a:pt x="18595" y="20385"/>
                    <a:pt x="18601" y="20385"/>
                    <a:pt x="18608" y="20385"/>
                  </a:cubicBezTo>
                  <a:lnTo>
                    <a:pt x="18671" y="20556"/>
                  </a:lnTo>
                  <a:cubicBezTo>
                    <a:pt x="18747" y="20834"/>
                    <a:pt x="18817" y="21113"/>
                    <a:pt x="18874" y="21398"/>
                  </a:cubicBezTo>
                  <a:cubicBezTo>
                    <a:pt x="18880" y="21455"/>
                    <a:pt x="18886" y="21518"/>
                    <a:pt x="18886" y="21575"/>
                  </a:cubicBezTo>
                  <a:cubicBezTo>
                    <a:pt x="18703" y="21132"/>
                    <a:pt x="18519" y="20695"/>
                    <a:pt x="18329" y="20258"/>
                  </a:cubicBezTo>
                  <a:close/>
                  <a:moveTo>
                    <a:pt x="18722" y="21873"/>
                  </a:moveTo>
                  <a:lnTo>
                    <a:pt x="18722" y="21873"/>
                  </a:lnTo>
                  <a:cubicBezTo>
                    <a:pt x="18766" y="21974"/>
                    <a:pt x="18810" y="22076"/>
                    <a:pt x="18855" y="22177"/>
                  </a:cubicBezTo>
                  <a:cubicBezTo>
                    <a:pt x="18867" y="22228"/>
                    <a:pt x="18880" y="22278"/>
                    <a:pt x="18899" y="22329"/>
                  </a:cubicBezTo>
                  <a:cubicBezTo>
                    <a:pt x="18899" y="22329"/>
                    <a:pt x="18899" y="22335"/>
                    <a:pt x="18899" y="22335"/>
                  </a:cubicBezTo>
                  <a:cubicBezTo>
                    <a:pt x="18848" y="22240"/>
                    <a:pt x="18810" y="22139"/>
                    <a:pt x="18760" y="22044"/>
                  </a:cubicBezTo>
                  <a:cubicBezTo>
                    <a:pt x="18747" y="21987"/>
                    <a:pt x="18741" y="21930"/>
                    <a:pt x="18722" y="21873"/>
                  </a:cubicBezTo>
                  <a:close/>
                  <a:moveTo>
                    <a:pt x="11014" y="14621"/>
                  </a:moveTo>
                  <a:lnTo>
                    <a:pt x="11014" y="14621"/>
                  </a:lnTo>
                  <a:cubicBezTo>
                    <a:pt x="10393" y="17351"/>
                    <a:pt x="9829" y="20087"/>
                    <a:pt x="9310" y="22810"/>
                  </a:cubicBezTo>
                  <a:cubicBezTo>
                    <a:pt x="9177" y="22576"/>
                    <a:pt x="9019" y="22380"/>
                    <a:pt x="8841" y="22215"/>
                  </a:cubicBezTo>
                  <a:cubicBezTo>
                    <a:pt x="9582" y="19777"/>
                    <a:pt x="10304" y="17218"/>
                    <a:pt x="11014" y="14621"/>
                  </a:cubicBezTo>
                  <a:close/>
                  <a:moveTo>
                    <a:pt x="6207" y="22855"/>
                  </a:moveTo>
                  <a:cubicBezTo>
                    <a:pt x="6213" y="22874"/>
                    <a:pt x="6213" y="22886"/>
                    <a:pt x="6219" y="22905"/>
                  </a:cubicBezTo>
                  <a:cubicBezTo>
                    <a:pt x="6207" y="22918"/>
                    <a:pt x="6194" y="22937"/>
                    <a:pt x="6181" y="22950"/>
                  </a:cubicBezTo>
                  <a:cubicBezTo>
                    <a:pt x="6181" y="22918"/>
                    <a:pt x="6175" y="22893"/>
                    <a:pt x="6175" y="22867"/>
                  </a:cubicBezTo>
                  <a:cubicBezTo>
                    <a:pt x="6188" y="22861"/>
                    <a:pt x="6194" y="22861"/>
                    <a:pt x="6207" y="22855"/>
                  </a:cubicBezTo>
                  <a:close/>
                  <a:moveTo>
                    <a:pt x="18855" y="22836"/>
                  </a:moveTo>
                  <a:cubicBezTo>
                    <a:pt x="18855" y="22842"/>
                    <a:pt x="18861" y="22848"/>
                    <a:pt x="18861" y="22855"/>
                  </a:cubicBezTo>
                  <a:cubicBezTo>
                    <a:pt x="18880" y="22886"/>
                    <a:pt x="18912" y="22905"/>
                    <a:pt x="18943" y="22912"/>
                  </a:cubicBezTo>
                  <a:cubicBezTo>
                    <a:pt x="18943" y="22924"/>
                    <a:pt x="18937" y="22931"/>
                    <a:pt x="18937" y="22937"/>
                  </a:cubicBezTo>
                  <a:cubicBezTo>
                    <a:pt x="18924" y="22943"/>
                    <a:pt x="18912" y="22950"/>
                    <a:pt x="18905" y="22969"/>
                  </a:cubicBezTo>
                  <a:cubicBezTo>
                    <a:pt x="18880" y="23013"/>
                    <a:pt x="18861" y="23057"/>
                    <a:pt x="18842" y="23102"/>
                  </a:cubicBezTo>
                  <a:cubicBezTo>
                    <a:pt x="18848" y="23013"/>
                    <a:pt x="18855" y="22924"/>
                    <a:pt x="18855" y="22836"/>
                  </a:cubicBezTo>
                  <a:close/>
                  <a:moveTo>
                    <a:pt x="6979" y="22703"/>
                  </a:moveTo>
                  <a:cubicBezTo>
                    <a:pt x="6986" y="22791"/>
                    <a:pt x="6992" y="22886"/>
                    <a:pt x="6992" y="22981"/>
                  </a:cubicBezTo>
                  <a:cubicBezTo>
                    <a:pt x="6929" y="23045"/>
                    <a:pt x="6859" y="23102"/>
                    <a:pt x="6796" y="23165"/>
                  </a:cubicBezTo>
                  <a:cubicBezTo>
                    <a:pt x="6770" y="23019"/>
                    <a:pt x="6739" y="22880"/>
                    <a:pt x="6713" y="22734"/>
                  </a:cubicBezTo>
                  <a:cubicBezTo>
                    <a:pt x="6802" y="22722"/>
                    <a:pt x="6891" y="22709"/>
                    <a:pt x="6979" y="22703"/>
                  </a:cubicBezTo>
                  <a:close/>
                  <a:moveTo>
                    <a:pt x="6023" y="22918"/>
                  </a:moveTo>
                  <a:cubicBezTo>
                    <a:pt x="6023" y="22994"/>
                    <a:pt x="6017" y="23070"/>
                    <a:pt x="6017" y="23146"/>
                  </a:cubicBezTo>
                  <a:cubicBezTo>
                    <a:pt x="5991" y="23178"/>
                    <a:pt x="5966" y="23209"/>
                    <a:pt x="5941" y="23241"/>
                  </a:cubicBezTo>
                  <a:cubicBezTo>
                    <a:pt x="5928" y="23146"/>
                    <a:pt x="5909" y="23057"/>
                    <a:pt x="5890" y="22962"/>
                  </a:cubicBezTo>
                  <a:cubicBezTo>
                    <a:pt x="5934" y="22950"/>
                    <a:pt x="5979" y="22931"/>
                    <a:pt x="6023" y="22918"/>
                  </a:cubicBezTo>
                  <a:close/>
                  <a:moveTo>
                    <a:pt x="7397" y="22817"/>
                  </a:moveTo>
                  <a:cubicBezTo>
                    <a:pt x="7378" y="23026"/>
                    <a:pt x="7359" y="23241"/>
                    <a:pt x="7347" y="23450"/>
                  </a:cubicBezTo>
                  <a:cubicBezTo>
                    <a:pt x="7340" y="23266"/>
                    <a:pt x="7328" y="23076"/>
                    <a:pt x="7321" y="22893"/>
                  </a:cubicBezTo>
                  <a:cubicBezTo>
                    <a:pt x="7347" y="22867"/>
                    <a:pt x="7372" y="22842"/>
                    <a:pt x="7397" y="22817"/>
                  </a:cubicBezTo>
                  <a:close/>
                  <a:moveTo>
                    <a:pt x="7809" y="22779"/>
                  </a:moveTo>
                  <a:cubicBezTo>
                    <a:pt x="7872" y="22798"/>
                    <a:pt x="7936" y="22823"/>
                    <a:pt x="7999" y="22855"/>
                  </a:cubicBezTo>
                  <a:cubicBezTo>
                    <a:pt x="7948" y="23057"/>
                    <a:pt x="7910" y="23266"/>
                    <a:pt x="7879" y="23469"/>
                  </a:cubicBezTo>
                  <a:cubicBezTo>
                    <a:pt x="7860" y="23241"/>
                    <a:pt x="7834" y="23007"/>
                    <a:pt x="7809" y="22779"/>
                  </a:cubicBezTo>
                  <a:close/>
                  <a:moveTo>
                    <a:pt x="6283" y="23216"/>
                  </a:moveTo>
                  <a:cubicBezTo>
                    <a:pt x="6302" y="23336"/>
                    <a:pt x="6321" y="23456"/>
                    <a:pt x="6340" y="23570"/>
                  </a:cubicBezTo>
                  <a:cubicBezTo>
                    <a:pt x="6302" y="23608"/>
                    <a:pt x="6264" y="23640"/>
                    <a:pt x="6226" y="23678"/>
                  </a:cubicBezTo>
                  <a:cubicBezTo>
                    <a:pt x="6219" y="23589"/>
                    <a:pt x="6219" y="23507"/>
                    <a:pt x="6219" y="23425"/>
                  </a:cubicBezTo>
                  <a:cubicBezTo>
                    <a:pt x="6219" y="23406"/>
                    <a:pt x="6213" y="23374"/>
                    <a:pt x="6213" y="23336"/>
                  </a:cubicBezTo>
                  <a:cubicBezTo>
                    <a:pt x="6226" y="23311"/>
                    <a:pt x="6238" y="23292"/>
                    <a:pt x="6264" y="23260"/>
                  </a:cubicBezTo>
                  <a:cubicBezTo>
                    <a:pt x="6264" y="23254"/>
                    <a:pt x="6264" y="23247"/>
                    <a:pt x="6264" y="23241"/>
                  </a:cubicBezTo>
                  <a:cubicBezTo>
                    <a:pt x="6270" y="23235"/>
                    <a:pt x="6276" y="23228"/>
                    <a:pt x="6283" y="23216"/>
                  </a:cubicBezTo>
                  <a:close/>
                  <a:moveTo>
                    <a:pt x="6023" y="23570"/>
                  </a:moveTo>
                  <a:cubicBezTo>
                    <a:pt x="6023" y="23665"/>
                    <a:pt x="6023" y="23760"/>
                    <a:pt x="6023" y="23849"/>
                  </a:cubicBezTo>
                  <a:cubicBezTo>
                    <a:pt x="6023" y="23855"/>
                    <a:pt x="6017" y="23855"/>
                    <a:pt x="6017" y="23862"/>
                  </a:cubicBezTo>
                  <a:cubicBezTo>
                    <a:pt x="6010" y="23779"/>
                    <a:pt x="5998" y="23697"/>
                    <a:pt x="5985" y="23615"/>
                  </a:cubicBezTo>
                  <a:cubicBezTo>
                    <a:pt x="5998" y="23602"/>
                    <a:pt x="6010" y="23583"/>
                    <a:pt x="6023" y="23570"/>
                  </a:cubicBezTo>
                  <a:close/>
                  <a:moveTo>
                    <a:pt x="5668" y="23051"/>
                  </a:moveTo>
                  <a:cubicBezTo>
                    <a:pt x="5675" y="23222"/>
                    <a:pt x="5675" y="23387"/>
                    <a:pt x="5681" y="23551"/>
                  </a:cubicBezTo>
                  <a:cubicBezTo>
                    <a:pt x="5535" y="23729"/>
                    <a:pt x="5396" y="23900"/>
                    <a:pt x="5250" y="24077"/>
                  </a:cubicBezTo>
                  <a:cubicBezTo>
                    <a:pt x="5219" y="23931"/>
                    <a:pt x="5187" y="23792"/>
                    <a:pt x="5155" y="23646"/>
                  </a:cubicBezTo>
                  <a:cubicBezTo>
                    <a:pt x="5238" y="23488"/>
                    <a:pt x="5320" y="23330"/>
                    <a:pt x="5402" y="23171"/>
                  </a:cubicBezTo>
                  <a:cubicBezTo>
                    <a:pt x="5491" y="23127"/>
                    <a:pt x="5580" y="23089"/>
                    <a:pt x="5668" y="23051"/>
                  </a:cubicBezTo>
                  <a:close/>
                  <a:moveTo>
                    <a:pt x="7005" y="23235"/>
                  </a:moveTo>
                  <a:cubicBezTo>
                    <a:pt x="7011" y="23494"/>
                    <a:pt x="7017" y="23754"/>
                    <a:pt x="7024" y="24007"/>
                  </a:cubicBezTo>
                  <a:cubicBezTo>
                    <a:pt x="7018" y="24006"/>
                    <a:pt x="7013" y="24006"/>
                    <a:pt x="7007" y="24006"/>
                  </a:cubicBezTo>
                  <a:cubicBezTo>
                    <a:pt x="6979" y="24006"/>
                    <a:pt x="6950" y="24018"/>
                    <a:pt x="6929" y="24039"/>
                  </a:cubicBezTo>
                  <a:cubicBezTo>
                    <a:pt x="6916" y="24052"/>
                    <a:pt x="6903" y="24064"/>
                    <a:pt x="6891" y="24077"/>
                  </a:cubicBezTo>
                  <a:cubicBezTo>
                    <a:pt x="6878" y="23855"/>
                    <a:pt x="6859" y="23640"/>
                    <a:pt x="6834" y="23418"/>
                  </a:cubicBezTo>
                  <a:cubicBezTo>
                    <a:pt x="6891" y="23361"/>
                    <a:pt x="6948" y="23298"/>
                    <a:pt x="7005" y="23235"/>
                  </a:cubicBezTo>
                  <a:close/>
                  <a:moveTo>
                    <a:pt x="6378" y="23906"/>
                  </a:moveTo>
                  <a:cubicBezTo>
                    <a:pt x="6384" y="23950"/>
                    <a:pt x="6390" y="23988"/>
                    <a:pt x="6390" y="24033"/>
                  </a:cubicBezTo>
                  <a:cubicBezTo>
                    <a:pt x="6378" y="24033"/>
                    <a:pt x="6371" y="24039"/>
                    <a:pt x="6359" y="24052"/>
                  </a:cubicBezTo>
                  <a:cubicBezTo>
                    <a:pt x="6321" y="24090"/>
                    <a:pt x="6276" y="24134"/>
                    <a:pt x="6238" y="24172"/>
                  </a:cubicBezTo>
                  <a:cubicBezTo>
                    <a:pt x="6238" y="24140"/>
                    <a:pt x="6232" y="24102"/>
                    <a:pt x="6232" y="24071"/>
                  </a:cubicBezTo>
                  <a:cubicBezTo>
                    <a:pt x="6283" y="24014"/>
                    <a:pt x="6333" y="23963"/>
                    <a:pt x="6378" y="23906"/>
                  </a:cubicBezTo>
                  <a:close/>
                  <a:moveTo>
                    <a:pt x="19412" y="22589"/>
                  </a:moveTo>
                  <a:cubicBezTo>
                    <a:pt x="19431" y="22595"/>
                    <a:pt x="19456" y="22595"/>
                    <a:pt x="19482" y="22595"/>
                  </a:cubicBezTo>
                  <a:cubicBezTo>
                    <a:pt x="19355" y="23057"/>
                    <a:pt x="19171" y="23482"/>
                    <a:pt x="18880" y="23868"/>
                  </a:cubicBezTo>
                  <a:cubicBezTo>
                    <a:pt x="18848" y="23900"/>
                    <a:pt x="18671" y="24147"/>
                    <a:pt x="18513" y="24368"/>
                  </a:cubicBezTo>
                  <a:cubicBezTo>
                    <a:pt x="18532" y="24318"/>
                    <a:pt x="18557" y="24267"/>
                    <a:pt x="18576" y="24216"/>
                  </a:cubicBezTo>
                  <a:cubicBezTo>
                    <a:pt x="18595" y="24210"/>
                    <a:pt x="18614" y="24197"/>
                    <a:pt x="18627" y="24172"/>
                  </a:cubicBezTo>
                  <a:cubicBezTo>
                    <a:pt x="18658" y="24083"/>
                    <a:pt x="18696" y="23995"/>
                    <a:pt x="18728" y="23906"/>
                  </a:cubicBezTo>
                  <a:cubicBezTo>
                    <a:pt x="18743" y="23916"/>
                    <a:pt x="18760" y="23922"/>
                    <a:pt x="18778" y="23922"/>
                  </a:cubicBezTo>
                  <a:cubicBezTo>
                    <a:pt x="18805" y="23922"/>
                    <a:pt x="18833" y="23907"/>
                    <a:pt x="18848" y="23868"/>
                  </a:cubicBezTo>
                  <a:cubicBezTo>
                    <a:pt x="18880" y="23773"/>
                    <a:pt x="18905" y="23672"/>
                    <a:pt x="18937" y="23570"/>
                  </a:cubicBezTo>
                  <a:cubicBezTo>
                    <a:pt x="18975" y="23570"/>
                    <a:pt x="19013" y="23551"/>
                    <a:pt x="19032" y="23507"/>
                  </a:cubicBezTo>
                  <a:cubicBezTo>
                    <a:pt x="19089" y="23361"/>
                    <a:pt x="19146" y="23209"/>
                    <a:pt x="19190" y="23064"/>
                  </a:cubicBezTo>
                  <a:cubicBezTo>
                    <a:pt x="19228" y="23057"/>
                    <a:pt x="19266" y="23038"/>
                    <a:pt x="19279" y="23000"/>
                  </a:cubicBezTo>
                  <a:cubicBezTo>
                    <a:pt x="19342" y="22855"/>
                    <a:pt x="19380" y="22722"/>
                    <a:pt x="19412" y="22589"/>
                  </a:cubicBezTo>
                  <a:close/>
                  <a:moveTo>
                    <a:pt x="5700" y="24001"/>
                  </a:moveTo>
                  <a:cubicBezTo>
                    <a:pt x="5706" y="24045"/>
                    <a:pt x="5706" y="24090"/>
                    <a:pt x="5706" y="24134"/>
                  </a:cubicBezTo>
                  <a:cubicBezTo>
                    <a:pt x="5611" y="24216"/>
                    <a:pt x="5516" y="24299"/>
                    <a:pt x="5421" y="24381"/>
                  </a:cubicBezTo>
                  <a:cubicBezTo>
                    <a:pt x="5516" y="24254"/>
                    <a:pt x="5611" y="24128"/>
                    <a:pt x="5700" y="24001"/>
                  </a:cubicBezTo>
                  <a:close/>
                  <a:moveTo>
                    <a:pt x="6409" y="24318"/>
                  </a:moveTo>
                  <a:cubicBezTo>
                    <a:pt x="6409" y="24375"/>
                    <a:pt x="6409" y="24438"/>
                    <a:pt x="6409" y="24501"/>
                  </a:cubicBezTo>
                  <a:cubicBezTo>
                    <a:pt x="6365" y="24533"/>
                    <a:pt x="6321" y="24571"/>
                    <a:pt x="6264" y="24622"/>
                  </a:cubicBezTo>
                  <a:cubicBezTo>
                    <a:pt x="6264" y="24577"/>
                    <a:pt x="6264" y="24527"/>
                    <a:pt x="6257" y="24482"/>
                  </a:cubicBezTo>
                  <a:cubicBezTo>
                    <a:pt x="6308" y="24425"/>
                    <a:pt x="6359" y="24368"/>
                    <a:pt x="6409" y="24318"/>
                  </a:cubicBezTo>
                  <a:close/>
                  <a:moveTo>
                    <a:pt x="5060" y="23817"/>
                  </a:moveTo>
                  <a:cubicBezTo>
                    <a:pt x="5092" y="23944"/>
                    <a:pt x="5117" y="24071"/>
                    <a:pt x="5143" y="24197"/>
                  </a:cubicBezTo>
                  <a:cubicBezTo>
                    <a:pt x="4940" y="24400"/>
                    <a:pt x="4744" y="24596"/>
                    <a:pt x="4541" y="24799"/>
                  </a:cubicBezTo>
                  <a:cubicBezTo>
                    <a:pt x="4718" y="24470"/>
                    <a:pt x="4889" y="24147"/>
                    <a:pt x="5060" y="23817"/>
                  </a:cubicBezTo>
                  <a:close/>
                  <a:moveTo>
                    <a:pt x="6067" y="24691"/>
                  </a:moveTo>
                  <a:cubicBezTo>
                    <a:pt x="6074" y="24729"/>
                    <a:pt x="6074" y="24774"/>
                    <a:pt x="6080" y="24812"/>
                  </a:cubicBezTo>
                  <a:cubicBezTo>
                    <a:pt x="6067" y="24818"/>
                    <a:pt x="6055" y="24831"/>
                    <a:pt x="6042" y="24843"/>
                  </a:cubicBezTo>
                  <a:cubicBezTo>
                    <a:pt x="6048" y="24799"/>
                    <a:pt x="6048" y="24761"/>
                    <a:pt x="6048" y="24717"/>
                  </a:cubicBezTo>
                  <a:cubicBezTo>
                    <a:pt x="6055" y="24710"/>
                    <a:pt x="6061" y="24704"/>
                    <a:pt x="6067" y="24691"/>
                  </a:cubicBezTo>
                  <a:close/>
                  <a:moveTo>
                    <a:pt x="5744" y="24596"/>
                  </a:moveTo>
                  <a:cubicBezTo>
                    <a:pt x="5751" y="24622"/>
                    <a:pt x="5751" y="24641"/>
                    <a:pt x="5751" y="24660"/>
                  </a:cubicBezTo>
                  <a:cubicBezTo>
                    <a:pt x="5738" y="24679"/>
                    <a:pt x="5719" y="24698"/>
                    <a:pt x="5700" y="24710"/>
                  </a:cubicBezTo>
                  <a:cubicBezTo>
                    <a:pt x="5624" y="24774"/>
                    <a:pt x="5535" y="24850"/>
                    <a:pt x="5453" y="24932"/>
                  </a:cubicBezTo>
                  <a:cubicBezTo>
                    <a:pt x="5453" y="24926"/>
                    <a:pt x="5453" y="24926"/>
                    <a:pt x="5453" y="24919"/>
                  </a:cubicBezTo>
                  <a:cubicBezTo>
                    <a:pt x="5548" y="24812"/>
                    <a:pt x="5649" y="24704"/>
                    <a:pt x="5744" y="24596"/>
                  </a:cubicBezTo>
                  <a:close/>
                  <a:moveTo>
                    <a:pt x="4446" y="25109"/>
                  </a:moveTo>
                  <a:lnTo>
                    <a:pt x="4446" y="25109"/>
                  </a:lnTo>
                  <a:cubicBezTo>
                    <a:pt x="4376" y="25204"/>
                    <a:pt x="4307" y="25293"/>
                    <a:pt x="4237" y="25382"/>
                  </a:cubicBezTo>
                  <a:lnTo>
                    <a:pt x="4294" y="25274"/>
                  </a:lnTo>
                  <a:cubicBezTo>
                    <a:pt x="4345" y="25217"/>
                    <a:pt x="4395" y="25166"/>
                    <a:pt x="4446" y="25109"/>
                  </a:cubicBezTo>
                  <a:close/>
                  <a:moveTo>
                    <a:pt x="5789" y="25002"/>
                  </a:moveTo>
                  <a:cubicBezTo>
                    <a:pt x="5795" y="25046"/>
                    <a:pt x="5801" y="25084"/>
                    <a:pt x="5801" y="25122"/>
                  </a:cubicBezTo>
                  <a:cubicBezTo>
                    <a:pt x="5738" y="25198"/>
                    <a:pt x="5675" y="25274"/>
                    <a:pt x="5611" y="25350"/>
                  </a:cubicBezTo>
                  <a:cubicBezTo>
                    <a:pt x="5592" y="25375"/>
                    <a:pt x="5567" y="25401"/>
                    <a:pt x="5542" y="25426"/>
                  </a:cubicBezTo>
                  <a:cubicBezTo>
                    <a:pt x="5535" y="25382"/>
                    <a:pt x="5529" y="25344"/>
                    <a:pt x="5523" y="25306"/>
                  </a:cubicBezTo>
                  <a:cubicBezTo>
                    <a:pt x="5611" y="25204"/>
                    <a:pt x="5700" y="25103"/>
                    <a:pt x="5789" y="25002"/>
                  </a:cubicBezTo>
                  <a:close/>
                  <a:moveTo>
                    <a:pt x="4915" y="25166"/>
                  </a:moveTo>
                  <a:cubicBezTo>
                    <a:pt x="4788" y="25306"/>
                    <a:pt x="4668" y="25439"/>
                    <a:pt x="4547" y="25572"/>
                  </a:cubicBezTo>
                  <a:cubicBezTo>
                    <a:pt x="4585" y="25515"/>
                    <a:pt x="4630" y="25458"/>
                    <a:pt x="4668" y="25401"/>
                  </a:cubicBezTo>
                  <a:cubicBezTo>
                    <a:pt x="4699" y="25375"/>
                    <a:pt x="4731" y="25344"/>
                    <a:pt x="4763" y="25312"/>
                  </a:cubicBezTo>
                  <a:cubicBezTo>
                    <a:pt x="4813" y="25268"/>
                    <a:pt x="4864" y="25217"/>
                    <a:pt x="4915" y="25166"/>
                  </a:cubicBezTo>
                  <a:close/>
                  <a:moveTo>
                    <a:pt x="4921" y="23425"/>
                  </a:moveTo>
                  <a:lnTo>
                    <a:pt x="4921" y="23425"/>
                  </a:lnTo>
                  <a:cubicBezTo>
                    <a:pt x="4433" y="24235"/>
                    <a:pt x="3965" y="25059"/>
                    <a:pt x="3515" y="25895"/>
                  </a:cubicBezTo>
                  <a:cubicBezTo>
                    <a:pt x="3483" y="25933"/>
                    <a:pt x="3445" y="25977"/>
                    <a:pt x="3407" y="26015"/>
                  </a:cubicBezTo>
                  <a:cubicBezTo>
                    <a:pt x="3749" y="25274"/>
                    <a:pt x="4053" y="24501"/>
                    <a:pt x="4351" y="23773"/>
                  </a:cubicBezTo>
                  <a:cubicBezTo>
                    <a:pt x="4541" y="23646"/>
                    <a:pt x="4725" y="23532"/>
                    <a:pt x="4921" y="23425"/>
                  </a:cubicBezTo>
                  <a:close/>
                  <a:moveTo>
                    <a:pt x="1975" y="26072"/>
                  </a:moveTo>
                  <a:cubicBezTo>
                    <a:pt x="1974" y="26077"/>
                    <a:pt x="1972" y="26081"/>
                    <a:pt x="1970" y="26085"/>
                  </a:cubicBezTo>
                  <a:cubicBezTo>
                    <a:pt x="1970" y="26079"/>
                    <a:pt x="1970" y="26073"/>
                    <a:pt x="1975" y="26072"/>
                  </a:cubicBezTo>
                  <a:close/>
                  <a:moveTo>
                    <a:pt x="5409" y="25426"/>
                  </a:moveTo>
                  <a:cubicBezTo>
                    <a:pt x="5415" y="25464"/>
                    <a:pt x="5421" y="25502"/>
                    <a:pt x="5434" y="25540"/>
                  </a:cubicBezTo>
                  <a:cubicBezTo>
                    <a:pt x="5143" y="25831"/>
                    <a:pt x="4858" y="26116"/>
                    <a:pt x="4573" y="26414"/>
                  </a:cubicBezTo>
                  <a:cubicBezTo>
                    <a:pt x="4535" y="26458"/>
                    <a:pt x="4446" y="26541"/>
                    <a:pt x="4326" y="26642"/>
                  </a:cubicBezTo>
                  <a:cubicBezTo>
                    <a:pt x="4687" y="26237"/>
                    <a:pt x="5048" y="25831"/>
                    <a:pt x="5409" y="25426"/>
                  </a:cubicBezTo>
                  <a:close/>
                  <a:moveTo>
                    <a:pt x="7366" y="26648"/>
                  </a:moveTo>
                  <a:cubicBezTo>
                    <a:pt x="7372" y="26648"/>
                    <a:pt x="7372" y="26655"/>
                    <a:pt x="7372" y="26655"/>
                  </a:cubicBezTo>
                  <a:cubicBezTo>
                    <a:pt x="7353" y="26680"/>
                    <a:pt x="7334" y="26699"/>
                    <a:pt x="7321" y="26718"/>
                  </a:cubicBezTo>
                  <a:cubicBezTo>
                    <a:pt x="7334" y="26693"/>
                    <a:pt x="7353" y="26674"/>
                    <a:pt x="7366" y="26648"/>
                  </a:cubicBezTo>
                  <a:close/>
                  <a:moveTo>
                    <a:pt x="2027" y="26224"/>
                  </a:moveTo>
                  <a:cubicBezTo>
                    <a:pt x="1894" y="26547"/>
                    <a:pt x="1773" y="26870"/>
                    <a:pt x="1653" y="27193"/>
                  </a:cubicBezTo>
                  <a:cubicBezTo>
                    <a:pt x="1659" y="27161"/>
                    <a:pt x="1659" y="27123"/>
                    <a:pt x="1659" y="27092"/>
                  </a:cubicBezTo>
                  <a:cubicBezTo>
                    <a:pt x="1697" y="26946"/>
                    <a:pt x="1742" y="26807"/>
                    <a:pt x="1780" y="26667"/>
                  </a:cubicBezTo>
                  <a:cubicBezTo>
                    <a:pt x="1868" y="26522"/>
                    <a:pt x="1951" y="26376"/>
                    <a:pt x="2027" y="26224"/>
                  </a:cubicBezTo>
                  <a:close/>
                  <a:moveTo>
                    <a:pt x="7758" y="26851"/>
                  </a:moveTo>
                  <a:cubicBezTo>
                    <a:pt x="7784" y="26889"/>
                    <a:pt x="7828" y="26908"/>
                    <a:pt x="7872" y="26908"/>
                  </a:cubicBezTo>
                  <a:cubicBezTo>
                    <a:pt x="7790" y="27003"/>
                    <a:pt x="7708" y="27098"/>
                    <a:pt x="7619" y="27180"/>
                  </a:cubicBezTo>
                  <a:cubicBezTo>
                    <a:pt x="7556" y="27244"/>
                    <a:pt x="7492" y="27301"/>
                    <a:pt x="7423" y="27364"/>
                  </a:cubicBezTo>
                  <a:cubicBezTo>
                    <a:pt x="7537" y="27193"/>
                    <a:pt x="7651" y="27022"/>
                    <a:pt x="7758" y="26851"/>
                  </a:cubicBezTo>
                  <a:close/>
                  <a:moveTo>
                    <a:pt x="3452" y="24831"/>
                  </a:moveTo>
                  <a:lnTo>
                    <a:pt x="3452" y="24831"/>
                  </a:lnTo>
                  <a:cubicBezTo>
                    <a:pt x="3325" y="25160"/>
                    <a:pt x="3205" y="25489"/>
                    <a:pt x="3084" y="25793"/>
                  </a:cubicBezTo>
                  <a:cubicBezTo>
                    <a:pt x="3040" y="25895"/>
                    <a:pt x="2996" y="25996"/>
                    <a:pt x="2951" y="26097"/>
                  </a:cubicBezTo>
                  <a:cubicBezTo>
                    <a:pt x="2901" y="26230"/>
                    <a:pt x="2837" y="26363"/>
                    <a:pt x="2768" y="26509"/>
                  </a:cubicBezTo>
                  <a:cubicBezTo>
                    <a:pt x="2635" y="26743"/>
                    <a:pt x="2438" y="27047"/>
                    <a:pt x="2280" y="27339"/>
                  </a:cubicBezTo>
                  <a:cubicBezTo>
                    <a:pt x="2248" y="27370"/>
                    <a:pt x="2223" y="27408"/>
                    <a:pt x="2198" y="27440"/>
                  </a:cubicBezTo>
                  <a:cubicBezTo>
                    <a:pt x="2305" y="27199"/>
                    <a:pt x="2426" y="26952"/>
                    <a:pt x="2489" y="26788"/>
                  </a:cubicBezTo>
                  <a:cubicBezTo>
                    <a:pt x="2495" y="26769"/>
                    <a:pt x="2508" y="26743"/>
                    <a:pt x="2514" y="26724"/>
                  </a:cubicBezTo>
                  <a:cubicBezTo>
                    <a:pt x="2856" y="26110"/>
                    <a:pt x="3167" y="25477"/>
                    <a:pt x="3452" y="24831"/>
                  </a:cubicBezTo>
                  <a:close/>
                  <a:moveTo>
                    <a:pt x="2875" y="27123"/>
                  </a:moveTo>
                  <a:cubicBezTo>
                    <a:pt x="2793" y="27282"/>
                    <a:pt x="2704" y="27440"/>
                    <a:pt x="2628" y="27605"/>
                  </a:cubicBezTo>
                  <a:cubicBezTo>
                    <a:pt x="2603" y="27636"/>
                    <a:pt x="2578" y="27668"/>
                    <a:pt x="2552" y="27706"/>
                  </a:cubicBezTo>
                  <a:cubicBezTo>
                    <a:pt x="2578" y="27636"/>
                    <a:pt x="2609" y="27573"/>
                    <a:pt x="2635" y="27503"/>
                  </a:cubicBezTo>
                  <a:cubicBezTo>
                    <a:pt x="2698" y="27396"/>
                    <a:pt x="2761" y="27282"/>
                    <a:pt x="2825" y="27168"/>
                  </a:cubicBezTo>
                  <a:cubicBezTo>
                    <a:pt x="2844" y="27155"/>
                    <a:pt x="2856" y="27136"/>
                    <a:pt x="2875" y="27123"/>
                  </a:cubicBezTo>
                  <a:close/>
                  <a:moveTo>
                    <a:pt x="3186" y="24666"/>
                  </a:moveTo>
                  <a:lnTo>
                    <a:pt x="3186" y="24666"/>
                  </a:lnTo>
                  <a:cubicBezTo>
                    <a:pt x="2799" y="25458"/>
                    <a:pt x="2457" y="26262"/>
                    <a:pt x="2153" y="27085"/>
                  </a:cubicBezTo>
                  <a:cubicBezTo>
                    <a:pt x="2008" y="27364"/>
                    <a:pt x="1856" y="27630"/>
                    <a:pt x="1735" y="27782"/>
                  </a:cubicBezTo>
                  <a:cubicBezTo>
                    <a:pt x="1729" y="27757"/>
                    <a:pt x="1723" y="27725"/>
                    <a:pt x="1710" y="27700"/>
                  </a:cubicBezTo>
                  <a:cubicBezTo>
                    <a:pt x="1767" y="27586"/>
                    <a:pt x="1830" y="27434"/>
                    <a:pt x="1894" y="27263"/>
                  </a:cubicBezTo>
                  <a:cubicBezTo>
                    <a:pt x="2318" y="26427"/>
                    <a:pt x="2730" y="25584"/>
                    <a:pt x="3116" y="24729"/>
                  </a:cubicBezTo>
                  <a:cubicBezTo>
                    <a:pt x="3141" y="24710"/>
                    <a:pt x="3167" y="24685"/>
                    <a:pt x="3186" y="24666"/>
                  </a:cubicBezTo>
                  <a:close/>
                  <a:moveTo>
                    <a:pt x="1925" y="27731"/>
                  </a:moveTo>
                  <a:cubicBezTo>
                    <a:pt x="1913" y="27763"/>
                    <a:pt x="1906" y="27795"/>
                    <a:pt x="1894" y="27820"/>
                  </a:cubicBezTo>
                  <a:cubicBezTo>
                    <a:pt x="1868" y="27890"/>
                    <a:pt x="1849" y="27953"/>
                    <a:pt x="1824" y="28023"/>
                  </a:cubicBezTo>
                  <a:cubicBezTo>
                    <a:pt x="1811" y="27997"/>
                    <a:pt x="1805" y="27966"/>
                    <a:pt x="1792" y="27940"/>
                  </a:cubicBezTo>
                  <a:cubicBezTo>
                    <a:pt x="1837" y="27871"/>
                    <a:pt x="1881" y="27801"/>
                    <a:pt x="1925" y="27731"/>
                  </a:cubicBezTo>
                  <a:close/>
                  <a:moveTo>
                    <a:pt x="2027" y="27921"/>
                  </a:moveTo>
                  <a:cubicBezTo>
                    <a:pt x="2014" y="27966"/>
                    <a:pt x="2001" y="28010"/>
                    <a:pt x="2001" y="28048"/>
                  </a:cubicBezTo>
                  <a:cubicBezTo>
                    <a:pt x="2001" y="28010"/>
                    <a:pt x="2008" y="27972"/>
                    <a:pt x="2020" y="27928"/>
                  </a:cubicBezTo>
                  <a:cubicBezTo>
                    <a:pt x="2020" y="27928"/>
                    <a:pt x="2020" y="27921"/>
                    <a:pt x="2027" y="27921"/>
                  </a:cubicBezTo>
                  <a:close/>
                  <a:moveTo>
                    <a:pt x="3559" y="27187"/>
                  </a:moveTo>
                  <a:cubicBezTo>
                    <a:pt x="3255" y="27548"/>
                    <a:pt x="2970" y="27909"/>
                    <a:pt x="2692" y="28289"/>
                  </a:cubicBezTo>
                  <a:cubicBezTo>
                    <a:pt x="2780" y="28124"/>
                    <a:pt x="2869" y="27959"/>
                    <a:pt x="2958" y="27788"/>
                  </a:cubicBezTo>
                  <a:cubicBezTo>
                    <a:pt x="3160" y="27592"/>
                    <a:pt x="3357" y="27389"/>
                    <a:pt x="3559" y="27187"/>
                  </a:cubicBezTo>
                  <a:close/>
                  <a:moveTo>
                    <a:pt x="2084" y="28295"/>
                  </a:moveTo>
                  <a:lnTo>
                    <a:pt x="2084" y="28295"/>
                  </a:lnTo>
                  <a:cubicBezTo>
                    <a:pt x="2077" y="28333"/>
                    <a:pt x="2071" y="28371"/>
                    <a:pt x="2071" y="28415"/>
                  </a:cubicBezTo>
                  <a:cubicBezTo>
                    <a:pt x="2052" y="28396"/>
                    <a:pt x="2039" y="28377"/>
                    <a:pt x="2027" y="28365"/>
                  </a:cubicBezTo>
                  <a:cubicBezTo>
                    <a:pt x="2046" y="28339"/>
                    <a:pt x="2065" y="28314"/>
                    <a:pt x="2084" y="28295"/>
                  </a:cubicBezTo>
                  <a:close/>
                  <a:moveTo>
                    <a:pt x="5865" y="28092"/>
                  </a:moveTo>
                  <a:lnTo>
                    <a:pt x="5865" y="28092"/>
                  </a:lnTo>
                  <a:cubicBezTo>
                    <a:pt x="5782" y="28251"/>
                    <a:pt x="5700" y="28422"/>
                    <a:pt x="5618" y="28586"/>
                  </a:cubicBezTo>
                  <a:cubicBezTo>
                    <a:pt x="5529" y="28631"/>
                    <a:pt x="5440" y="28669"/>
                    <a:pt x="5352" y="28707"/>
                  </a:cubicBezTo>
                  <a:cubicBezTo>
                    <a:pt x="5523" y="28504"/>
                    <a:pt x="5694" y="28295"/>
                    <a:pt x="5865" y="28092"/>
                  </a:cubicBezTo>
                  <a:close/>
                  <a:moveTo>
                    <a:pt x="3604" y="27833"/>
                  </a:moveTo>
                  <a:lnTo>
                    <a:pt x="3604" y="27833"/>
                  </a:lnTo>
                  <a:cubicBezTo>
                    <a:pt x="3325" y="28187"/>
                    <a:pt x="3053" y="28542"/>
                    <a:pt x="2787" y="28903"/>
                  </a:cubicBezTo>
                  <a:cubicBezTo>
                    <a:pt x="2736" y="28897"/>
                    <a:pt x="2692" y="28884"/>
                    <a:pt x="2647" y="28878"/>
                  </a:cubicBezTo>
                  <a:cubicBezTo>
                    <a:pt x="2964" y="28529"/>
                    <a:pt x="3287" y="28181"/>
                    <a:pt x="3604" y="27833"/>
                  </a:cubicBezTo>
                  <a:close/>
                  <a:moveTo>
                    <a:pt x="4883" y="28865"/>
                  </a:moveTo>
                  <a:cubicBezTo>
                    <a:pt x="4889" y="28871"/>
                    <a:pt x="4902" y="28878"/>
                    <a:pt x="4915" y="28884"/>
                  </a:cubicBezTo>
                  <a:cubicBezTo>
                    <a:pt x="4896" y="28890"/>
                    <a:pt x="4877" y="28897"/>
                    <a:pt x="4858" y="28903"/>
                  </a:cubicBezTo>
                  <a:cubicBezTo>
                    <a:pt x="4864" y="28890"/>
                    <a:pt x="4870" y="28878"/>
                    <a:pt x="4883" y="28865"/>
                  </a:cubicBezTo>
                  <a:close/>
                  <a:moveTo>
                    <a:pt x="3572" y="28764"/>
                  </a:moveTo>
                  <a:lnTo>
                    <a:pt x="3572" y="28764"/>
                  </a:lnTo>
                  <a:cubicBezTo>
                    <a:pt x="3534" y="28827"/>
                    <a:pt x="3496" y="28897"/>
                    <a:pt x="3464" y="28960"/>
                  </a:cubicBezTo>
                  <a:lnTo>
                    <a:pt x="3376" y="28960"/>
                  </a:lnTo>
                  <a:cubicBezTo>
                    <a:pt x="3439" y="28897"/>
                    <a:pt x="3509" y="28833"/>
                    <a:pt x="3572" y="28764"/>
                  </a:cubicBezTo>
                  <a:close/>
                  <a:moveTo>
                    <a:pt x="14457" y="0"/>
                  </a:moveTo>
                  <a:cubicBezTo>
                    <a:pt x="14313" y="0"/>
                    <a:pt x="14180" y="89"/>
                    <a:pt x="14168" y="289"/>
                  </a:cubicBezTo>
                  <a:cubicBezTo>
                    <a:pt x="14143" y="656"/>
                    <a:pt x="14105" y="1024"/>
                    <a:pt x="14060" y="1385"/>
                  </a:cubicBezTo>
                  <a:cubicBezTo>
                    <a:pt x="13433" y="4095"/>
                    <a:pt x="12832" y="6806"/>
                    <a:pt x="12236" y="9517"/>
                  </a:cubicBezTo>
                  <a:cubicBezTo>
                    <a:pt x="10989" y="13678"/>
                    <a:pt x="9791" y="17858"/>
                    <a:pt x="8626" y="22038"/>
                  </a:cubicBezTo>
                  <a:cubicBezTo>
                    <a:pt x="8150" y="21700"/>
                    <a:pt x="7566" y="21559"/>
                    <a:pt x="6935" y="21559"/>
                  </a:cubicBezTo>
                  <a:cubicBezTo>
                    <a:pt x="5334" y="21559"/>
                    <a:pt x="3440" y="22470"/>
                    <a:pt x="2299" y="23374"/>
                  </a:cubicBezTo>
                  <a:cubicBezTo>
                    <a:pt x="969" y="24438"/>
                    <a:pt x="0" y="26446"/>
                    <a:pt x="589" y="28149"/>
                  </a:cubicBezTo>
                  <a:cubicBezTo>
                    <a:pt x="836" y="28859"/>
                    <a:pt x="1248" y="29245"/>
                    <a:pt x="1748" y="29423"/>
                  </a:cubicBezTo>
                  <a:cubicBezTo>
                    <a:pt x="2147" y="29733"/>
                    <a:pt x="2635" y="29942"/>
                    <a:pt x="3179" y="30005"/>
                  </a:cubicBezTo>
                  <a:cubicBezTo>
                    <a:pt x="3343" y="30026"/>
                    <a:pt x="3510" y="30036"/>
                    <a:pt x="3679" y="30036"/>
                  </a:cubicBezTo>
                  <a:cubicBezTo>
                    <a:pt x="6450" y="30036"/>
                    <a:pt x="9838" y="27374"/>
                    <a:pt x="9772" y="24520"/>
                  </a:cubicBezTo>
                  <a:cubicBezTo>
                    <a:pt x="10032" y="23691"/>
                    <a:pt x="10273" y="22848"/>
                    <a:pt x="10520" y="22025"/>
                  </a:cubicBezTo>
                  <a:cubicBezTo>
                    <a:pt x="11065" y="20239"/>
                    <a:pt x="11584" y="18447"/>
                    <a:pt x="12084" y="16654"/>
                  </a:cubicBezTo>
                  <a:cubicBezTo>
                    <a:pt x="12775" y="17440"/>
                    <a:pt x="13940" y="17997"/>
                    <a:pt x="14706" y="18453"/>
                  </a:cubicBezTo>
                  <a:cubicBezTo>
                    <a:pt x="15834" y="19118"/>
                    <a:pt x="17392" y="20150"/>
                    <a:pt x="18164" y="21392"/>
                  </a:cubicBezTo>
                  <a:cubicBezTo>
                    <a:pt x="18278" y="21639"/>
                    <a:pt x="18399" y="21886"/>
                    <a:pt x="18519" y="22133"/>
                  </a:cubicBezTo>
                  <a:cubicBezTo>
                    <a:pt x="18785" y="22962"/>
                    <a:pt x="18639" y="23862"/>
                    <a:pt x="17772" y="24793"/>
                  </a:cubicBezTo>
                  <a:cubicBezTo>
                    <a:pt x="17692" y="24883"/>
                    <a:pt x="17751" y="25046"/>
                    <a:pt x="17858" y="25046"/>
                  </a:cubicBezTo>
                  <a:cubicBezTo>
                    <a:pt x="17879" y="25046"/>
                    <a:pt x="17901" y="25040"/>
                    <a:pt x="17924" y="25027"/>
                  </a:cubicBezTo>
                  <a:cubicBezTo>
                    <a:pt x="19247" y="24261"/>
                    <a:pt x="20001" y="23019"/>
                    <a:pt x="20210" y="21658"/>
                  </a:cubicBezTo>
                  <a:cubicBezTo>
                    <a:pt x="23972" y="20226"/>
                    <a:pt x="23465" y="15248"/>
                    <a:pt x="21945" y="12398"/>
                  </a:cubicBezTo>
                  <a:cubicBezTo>
                    <a:pt x="20875" y="10378"/>
                    <a:pt x="19235" y="8921"/>
                    <a:pt x="17841" y="7148"/>
                  </a:cubicBezTo>
                  <a:cubicBezTo>
                    <a:pt x="16562" y="5520"/>
                    <a:pt x="15878" y="3608"/>
                    <a:pt x="15257" y="1670"/>
                  </a:cubicBezTo>
                  <a:cubicBezTo>
                    <a:pt x="15257" y="1334"/>
                    <a:pt x="15238" y="1005"/>
                    <a:pt x="15194" y="675"/>
                  </a:cubicBezTo>
                  <a:cubicBezTo>
                    <a:pt x="15181" y="582"/>
                    <a:pt x="15102" y="534"/>
                    <a:pt x="15023" y="534"/>
                  </a:cubicBezTo>
                  <a:cubicBezTo>
                    <a:pt x="14985" y="534"/>
                    <a:pt x="14946" y="545"/>
                    <a:pt x="14915" y="568"/>
                  </a:cubicBezTo>
                  <a:cubicBezTo>
                    <a:pt x="14884" y="466"/>
                    <a:pt x="14852" y="365"/>
                    <a:pt x="14820" y="257"/>
                  </a:cubicBezTo>
                  <a:cubicBezTo>
                    <a:pt x="14766" y="94"/>
                    <a:pt x="14606" y="0"/>
                    <a:pt x="1445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956070">
              <a:off x="963582" y="45048"/>
              <a:ext cx="1585191" cy="989887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235135" y="134725"/>
              <a:ext cx="800757" cy="1684058"/>
            </a:xfrm>
            <a:custGeom>
              <a:avLst/>
              <a:gdLst/>
              <a:ahLst/>
              <a:cxnLst/>
              <a:rect l="l" t="t" r="r" b="b"/>
              <a:pathLst>
                <a:path w="12718" h="26747" extrusionOk="0">
                  <a:moveTo>
                    <a:pt x="10014" y="768"/>
                  </a:moveTo>
                  <a:lnTo>
                    <a:pt x="10014" y="768"/>
                  </a:lnTo>
                  <a:cubicBezTo>
                    <a:pt x="9995" y="851"/>
                    <a:pt x="9982" y="933"/>
                    <a:pt x="9976" y="1015"/>
                  </a:cubicBezTo>
                  <a:cubicBezTo>
                    <a:pt x="9944" y="1053"/>
                    <a:pt x="9919" y="1091"/>
                    <a:pt x="9893" y="1136"/>
                  </a:cubicBezTo>
                  <a:cubicBezTo>
                    <a:pt x="9893" y="1117"/>
                    <a:pt x="9893" y="1104"/>
                    <a:pt x="9893" y="1085"/>
                  </a:cubicBezTo>
                  <a:cubicBezTo>
                    <a:pt x="9887" y="1014"/>
                    <a:pt x="9832" y="980"/>
                    <a:pt x="9776" y="980"/>
                  </a:cubicBezTo>
                  <a:cubicBezTo>
                    <a:pt x="9717" y="980"/>
                    <a:pt x="9656" y="1017"/>
                    <a:pt x="9646" y="1085"/>
                  </a:cubicBezTo>
                  <a:cubicBezTo>
                    <a:pt x="9640" y="1129"/>
                    <a:pt x="9634" y="1174"/>
                    <a:pt x="9627" y="1224"/>
                  </a:cubicBezTo>
                  <a:cubicBezTo>
                    <a:pt x="9627" y="1098"/>
                    <a:pt x="9615" y="971"/>
                    <a:pt x="9615" y="844"/>
                  </a:cubicBezTo>
                  <a:cubicBezTo>
                    <a:pt x="9748" y="800"/>
                    <a:pt x="9881" y="775"/>
                    <a:pt x="10014" y="768"/>
                  </a:cubicBezTo>
                  <a:close/>
                  <a:moveTo>
                    <a:pt x="8785" y="1250"/>
                  </a:moveTo>
                  <a:lnTo>
                    <a:pt x="8785" y="1250"/>
                  </a:lnTo>
                  <a:cubicBezTo>
                    <a:pt x="8747" y="1541"/>
                    <a:pt x="8715" y="1826"/>
                    <a:pt x="8684" y="2117"/>
                  </a:cubicBezTo>
                  <a:cubicBezTo>
                    <a:pt x="8665" y="1870"/>
                    <a:pt x="8646" y="1617"/>
                    <a:pt x="8614" y="1370"/>
                  </a:cubicBezTo>
                  <a:cubicBezTo>
                    <a:pt x="8671" y="1326"/>
                    <a:pt x="8728" y="1288"/>
                    <a:pt x="8785" y="1250"/>
                  </a:cubicBezTo>
                  <a:close/>
                  <a:moveTo>
                    <a:pt x="8126" y="1775"/>
                  </a:moveTo>
                  <a:cubicBezTo>
                    <a:pt x="8114" y="1997"/>
                    <a:pt x="8101" y="2212"/>
                    <a:pt x="8088" y="2434"/>
                  </a:cubicBezTo>
                  <a:cubicBezTo>
                    <a:pt x="8063" y="2263"/>
                    <a:pt x="8044" y="2086"/>
                    <a:pt x="8019" y="1915"/>
                  </a:cubicBezTo>
                  <a:cubicBezTo>
                    <a:pt x="8019" y="1902"/>
                    <a:pt x="8012" y="1896"/>
                    <a:pt x="8012" y="1889"/>
                  </a:cubicBezTo>
                  <a:cubicBezTo>
                    <a:pt x="8050" y="1851"/>
                    <a:pt x="8088" y="1813"/>
                    <a:pt x="8126" y="1775"/>
                  </a:cubicBezTo>
                  <a:close/>
                  <a:moveTo>
                    <a:pt x="10381" y="2890"/>
                  </a:moveTo>
                  <a:lnTo>
                    <a:pt x="10381" y="2890"/>
                  </a:lnTo>
                  <a:cubicBezTo>
                    <a:pt x="10356" y="3333"/>
                    <a:pt x="10330" y="3777"/>
                    <a:pt x="10286" y="4220"/>
                  </a:cubicBezTo>
                  <a:cubicBezTo>
                    <a:pt x="10273" y="4290"/>
                    <a:pt x="10267" y="4366"/>
                    <a:pt x="10254" y="4435"/>
                  </a:cubicBezTo>
                  <a:cubicBezTo>
                    <a:pt x="10273" y="4043"/>
                    <a:pt x="10299" y="3656"/>
                    <a:pt x="10330" y="3264"/>
                  </a:cubicBezTo>
                  <a:cubicBezTo>
                    <a:pt x="10343" y="3162"/>
                    <a:pt x="10356" y="3055"/>
                    <a:pt x="10368" y="2960"/>
                  </a:cubicBezTo>
                  <a:cubicBezTo>
                    <a:pt x="10368" y="2934"/>
                    <a:pt x="10375" y="2915"/>
                    <a:pt x="10381" y="2890"/>
                  </a:cubicBezTo>
                  <a:close/>
                  <a:moveTo>
                    <a:pt x="7810" y="4119"/>
                  </a:moveTo>
                  <a:lnTo>
                    <a:pt x="7810" y="4119"/>
                  </a:lnTo>
                  <a:cubicBezTo>
                    <a:pt x="7835" y="4587"/>
                    <a:pt x="7848" y="5056"/>
                    <a:pt x="7841" y="5531"/>
                  </a:cubicBezTo>
                  <a:cubicBezTo>
                    <a:pt x="7829" y="5062"/>
                    <a:pt x="7810" y="4587"/>
                    <a:pt x="7810" y="4119"/>
                  </a:cubicBezTo>
                  <a:close/>
                  <a:moveTo>
                    <a:pt x="9748" y="5778"/>
                  </a:moveTo>
                  <a:cubicBezTo>
                    <a:pt x="9754" y="5791"/>
                    <a:pt x="9754" y="5803"/>
                    <a:pt x="9760" y="5816"/>
                  </a:cubicBezTo>
                  <a:cubicBezTo>
                    <a:pt x="9754" y="5822"/>
                    <a:pt x="9748" y="5822"/>
                    <a:pt x="9741" y="5829"/>
                  </a:cubicBezTo>
                  <a:cubicBezTo>
                    <a:pt x="9741" y="5810"/>
                    <a:pt x="9748" y="5797"/>
                    <a:pt x="9748" y="5778"/>
                  </a:cubicBezTo>
                  <a:close/>
                  <a:moveTo>
                    <a:pt x="9577" y="4207"/>
                  </a:moveTo>
                  <a:cubicBezTo>
                    <a:pt x="9577" y="4347"/>
                    <a:pt x="9583" y="4486"/>
                    <a:pt x="9583" y="4619"/>
                  </a:cubicBezTo>
                  <a:cubicBezTo>
                    <a:pt x="9558" y="5062"/>
                    <a:pt x="9539" y="5512"/>
                    <a:pt x="9526" y="5955"/>
                  </a:cubicBezTo>
                  <a:cubicBezTo>
                    <a:pt x="9526" y="5974"/>
                    <a:pt x="9532" y="5993"/>
                    <a:pt x="9539" y="6006"/>
                  </a:cubicBezTo>
                  <a:cubicBezTo>
                    <a:pt x="9494" y="6044"/>
                    <a:pt x="9444" y="6082"/>
                    <a:pt x="9399" y="6114"/>
                  </a:cubicBezTo>
                  <a:cubicBezTo>
                    <a:pt x="9475" y="5480"/>
                    <a:pt x="9532" y="4847"/>
                    <a:pt x="9577" y="4207"/>
                  </a:cubicBezTo>
                  <a:close/>
                  <a:moveTo>
                    <a:pt x="7012" y="3656"/>
                  </a:moveTo>
                  <a:cubicBezTo>
                    <a:pt x="7012" y="3688"/>
                    <a:pt x="7018" y="3720"/>
                    <a:pt x="7018" y="3751"/>
                  </a:cubicBezTo>
                  <a:cubicBezTo>
                    <a:pt x="6999" y="4581"/>
                    <a:pt x="7005" y="5417"/>
                    <a:pt x="7031" y="6253"/>
                  </a:cubicBezTo>
                  <a:cubicBezTo>
                    <a:pt x="6993" y="6221"/>
                    <a:pt x="6961" y="6177"/>
                    <a:pt x="6929" y="6139"/>
                  </a:cubicBezTo>
                  <a:cubicBezTo>
                    <a:pt x="6936" y="5309"/>
                    <a:pt x="6961" y="4480"/>
                    <a:pt x="7012" y="3656"/>
                  </a:cubicBezTo>
                  <a:close/>
                  <a:moveTo>
                    <a:pt x="9349" y="1085"/>
                  </a:moveTo>
                  <a:cubicBezTo>
                    <a:pt x="9374" y="1877"/>
                    <a:pt x="9399" y="2668"/>
                    <a:pt x="9374" y="3460"/>
                  </a:cubicBezTo>
                  <a:cubicBezTo>
                    <a:pt x="9374" y="3473"/>
                    <a:pt x="9374" y="3485"/>
                    <a:pt x="9374" y="3498"/>
                  </a:cubicBezTo>
                  <a:cubicBezTo>
                    <a:pt x="9285" y="4423"/>
                    <a:pt x="9216" y="5347"/>
                    <a:pt x="9152" y="6278"/>
                  </a:cubicBezTo>
                  <a:cubicBezTo>
                    <a:pt x="9083" y="6323"/>
                    <a:pt x="9013" y="6361"/>
                    <a:pt x="8943" y="6392"/>
                  </a:cubicBezTo>
                  <a:cubicBezTo>
                    <a:pt x="9038" y="5411"/>
                    <a:pt x="9133" y="4429"/>
                    <a:pt x="9165" y="3441"/>
                  </a:cubicBezTo>
                  <a:cubicBezTo>
                    <a:pt x="9203" y="2953"/>
                    <a:pt x="9241" y="2459"/>
                    <a:pt x="9279" y="1972"/>
                  </a:cubicBezTo>
                  <a:cubicBezTo>
                    <a:pt x="9304" y="1674"/>
                    <a:pt x="9336" y="1383"/>
                    <a:pt x="9349" y="1085"/>
                  </a:cubicBezTo>
                  <a:close/>
                  <a:moveTo>
                    <a:pt x="8899" y="2345"/>
                  </a:moveTo>
                  <a:lnTo>
                    <a:pt x="8899" y="2345"/>
                  </a:lnTo>
                  <a:cubicBezTo>
                    <a:pt x="8918" y="2960"/>
                    <a:pt x="8899" y="3568"/>
                    <a:pt x="8874" y="4176"/>
                  </a:cubicBezTo>
                  <a:cubicBezTo>
                    <a:pt x="8817" y="4942"/>
                    <a:pt x="8760" y="5702"/>
                    <a:pt x="8696" y="6468"/>
                  </a:cubicBezTo>
                  <a:cubicBezTo>
                    <a:pt x="8696" y="6481"/>
                    <a:pt x="8703" y="6487"/>
                    <a:pt x="8703" y="6500"/>
                  </a:cubicBezTo>
                  <a:cubicBezTo>
                    <a:pt x="8652" y="6519"/>
                    <a:pt x="8601" y="6538"/>
                    <a:pt x="8551" y="6557"/>
                  </a:cubicBezTo>
                  <a:cubicBezTo>
                    <a:pt x="8551" y="6494"/>
                    <a:pt x="8557" y="6437"/>
                    <a:pt x="8563" y="6373"/>
                  </a:cubicBezTo>
                  <a:cubicBezTo>
                    <a:pt x="8589" y="6278"/>
                    <a:pt x="8601" y="6050"/>
                    <a:pt x="8608" y="5810"/>
                  </a:cubicBezTo>
                  <a:cubicBezTo>
                    <a:pt x="8646" y="5259"/>
                    <a:pt x="8684" y="4714"/>
                    <a:pt x="8703" y="4163"/>
                  </a:cubicBezTo>
                  <a:cubicBezTo>
                    <a:pt x="8709" y="4074"/>
                    <a:pt x="8715" y="3992"/>
                    <a:pt x="8722" y="3903"/>
                  </a:cubicBezTo>
                  <a:cubicBezTo>
                    <a:pt x="8779" y="3384"/>
                    <a:pt x="8836" y="2865"/>
                    <a:pt x="8899" y="2345"/>
                  </a:cubicBezTo>
                  <a:close/>
                  <a:moveTo>
                    <a:pt x="7436" y="6424"/>
                  </a:moveTo>
                  <a:cubicBezTo>
                    <a:pt x="7449" y="6456"/>
                    <a:pt x="7455" y="6487"/>
                    <a:pt x="7461" y="6513"/>
                  </a:cubicBezTo>
                  <a:cubicBezTo>
                    <a:pt x="7468" y="6532"/>
                    <a:pt x="7468" y="6551"/>
                    <a:pt x="7468" y="6570"/>
                  </a:cubicBezTo>
                  <a:cubicBezTo>
                    <a:pt x="7455" y="6563"/>
                    <a:pt x="7442" y="6557"/>
                    <a:pt x="7430" y="6551"/>
                  </a:cubicBezTo>
                  <a:cubicBezTo>
                    <a:pt x="7436" y="6513"/>
                    <a:pt x="7436" y="6468"/>
                    <a:pt x="7436" y="6424"/>
                  </a:cubicBezTo>
                  <a:close/>
                  <a:moveTo>
                    <a:pt x="8356" y="5945"/>
                  </a:moveTo>
                  <a:cubicBezTo>
                    <a:pt x="8348" y="6018"/>
                    <a:pt x="8348" y="6099"/>
                    <a:pt x="8348" y="6171"/>
                  </a:cubicBezTo>
                  <a:cubicBezTo>
                    <a:pt x="8335" y="6323"/>
                    <a:pt x="8329" y="6468"/>
                    <a:pt x="8323" y="6620"/>
                  </a:cubicBezTo>
                  <a:cubicBezTo>
                    <a:pt x="8304" y="6620"/>
                    <a:pt x="8285" y="6627"/>
                    <a:pt x="8266" y="6627"/>
                  </a:cubicBezTo>
                  <a:cubicBezTo>
                    <a:pt x="8296" y="6397"/>
                    <a:pt x="8326" y="6173"/>
                    <a:pt x="8356" y="5945"/>
                  </a:cubicBezTo>
                  <a:close/>
                  <a:moveTo>
                    <a:pt x="7100" y="7399"/>
                  </a:moveTo>
                  <a:cubicBezTo>
                    <a:pt x="7119" y="7406"/>
                    <a:pt x="7138" y="7406"/>
                    <a:pt x="7164" y="7412"/>
                  </a:cubicBezTo>
                  <a:cubicBezTo>
                    <a:pt x="7214" y="7665"/>
                    <a:pt x="7259" y="7925"/>
                    <a:pt x="7290" y="8172"/>
                  </a:cubicBezTo>
                  <a:cubicBezTo>
                    <a:pt x="7227" y="7912"/>
                    <a:pt x="7164" y="7653"/>
                    <a:pt x="7094" y="7399"/>
                  </a:cubicBezTo>
                  <a:close/>
                  <a:moveTo>
                    <a:pt x="1343" y="13454"/>
                  </a:moveTo>
                  <a:cubicBezTo>
                    <a:pt x="1356" y="13530"/>
                    <a:pt x="1362" y="13612"/>
                    <a:pt x="1368" y="13688"/>
                  </a:cubicBezTo>
                  <a:cubicBezTo>
                    <a:pt x="1356" y="13631"/>
                    <a:pt x="1343" y="13568"/>
                    <a:pt x="1324" y="13505"/>
                  </a:cubicBezTo>
                  <a:cubicBezTo>
                    <a:pt x="1330" y="13492"/>
                    <a:pt x="1337" y="13473"/>
                    <a:pt x="1343" y="13454"/>
                  </a:cubicBezTo>
                  <a:close/>
                  <a:moveTo>
                    <a:pt x="2014" y="12346"/>
                  </a:moveTo>
                  <a:lnTo>
                    <a:pt x="2014" y="12346"/>
                  </a:lnTo>
                  <a:cubicBezTo>
                    <a:pt x="1945" y="12485"/>
                    <a:pt x="1894" y="12631"/>
                    <a:pt x="1850" y="12783"/>
                  </a:cubicBezTo>
                  <a:cubicBezTo>
                    <a:pt x="1839" y="12779"/>
                    <a:pt x="1827" y="12777"/>
                    <a:pt x="1815" y="12777"/>
                  </a:cubicBezTo>
                  <a:cubicBezTo>
                    <a:pt x="1770" y="12777"/>
                    <a:pt x="1723" y="12804"/>
                    <a:pt x="1723" y="12859"/>
                  </a:cubicBezTo>
                  <a:cubicBezTo>
                    <a:pt x="1723" y="12865"/>
                    <a:pt x="1723" y="12871"/>
                    <a:pt x="1723" y="12884"/>
                  </a:cubicBezTo>
                  <a:cubicBezTo>
                    <a:pt x="1723" y="13017"/>
                    <a:pt x="1723" y="13144"/>
                    <a:pt x="1729" y="13270"/>
                  </a:cubicBezTo>
                  <a:cubicBezTo>
                    <a:pt x="1691" y="13283"/>
                    <a:pt x="1653" y="13321"/>
                    <a:pt x="1660" y="13372"/>
                  </a:cubicBezTo>
                  <a:cubicBezTo>
                    <a:pt x="1679" y="13530"/>
                    <a:pt x="1704" y="13688"/>
                    <a:pt x="1736" y="13847"/>
                  </a:cubicBezTo>
                  <a:cubicBezTo>
                    <a:pt x="1736" y="13885"/>
                    <a:pt x="1729" y="13923"/>
                    <a:pt x="1729" y="13961"/>
                  </a:cubicBezTo>
                  <a:cubicBezTo>
                    <a:pt x="1685" y="13872"/>
                    <a:pt x="1634" y="13783"/>
                    <a:pt x="1590" y="13695"/>
                  </a:cubicBezTo>
                  <a:cubicBezTo>
                    <a:pt x="1571" y="13555"/>
                    <a:pt x="1546" y="13416"/>
                    <a:pt x="1527" y="13270"/>
                  </a:cubicBezTo>
                  <a:cubicBezTo>
                    <a:pt x="1520" y="13220"/>
                    <a:pt x="1489" y="13194"/>
                    <a:pt x="1444" y="13188"/>
                  </a:cubicBezTo>
                  <a:cubicBezTo>
                    <a:pt x="1584" y="12878"/>
                    <a:pt x="1767" y="12593"/>
                    <a:pt x="2014" y="12346"/>
                  </a:cubicBezTo>
                  <a:close/>
                  <a:moveTo>
                    <a:pt x="1869" y="15392"/>
                  </a:moveTo>
                  <a:lnTo>
                    <a:pt x="1869" y="15392"/>
                  </a:lnTo>
                  <a:cubicBezTo>
                    <a:pt x="1932" y="15506"/>
                    <a:pt x="2002" y="15626"/>
                    <a:pt x="2065" y="15740"/>
                  </a:cubicBezTo>
                  <a:cubicBezTo>
                    <a:pt x="2014" y="15715"/>
                    <a:pt x="1970" y="15696"/>
                    <a:pt x="1919" y="15671"/>
                  </a:cubicBezTo>
                  <a:cubicBezTo>
                    <a:pt x="1907" y="15576"/>
                    <a:pt x="1888" y="15487"/>
                    <a:pt x="1869" y="15392"/>
                  </a:cubicBezTo>
                  <a:close/>
                  <a:moveTo>
                    <a:pt x="1837" y="14613"/>
                  </a:moveTo>
                  <a:cubicBezTo>
                    <a:pt x="2040" y="15050"/>
                    <a:pt x="2249" y="15487"/>
                    <a:pt x="2458" y="15930"/>
                  </a:cubicBezTo>
                  <a:cubicBezTo>
                    <a:pt x="2458" y="15930"/>
                    <a:pt x="2458" y="15930"/>
                    <a:pt x="2458" y="15937"/>
                  </a:cubicBezTo>
                  <a:cubicBezTo>
                    <a:pt x="2458" y="15937"/>
                    <a:pt x="2458" y="15943"/>
                    <a:pt x="2458" y="15943"/>
                  </a:cubicBezTo>
                  <a:cubicBezTo>
                    <a:pt x="2274" y="15639"/>
                    <a:pt x="2046" y="15341"/>
                    <a:pt x="1856" y="15056"/>
                  </a:cubicBezTo>
                  <a:cubicBezTo>
                    <a:pt x="1831" y="15018"/>
                    <a:pt x="1812" y="14980"/>
                    <a:pt x="1786" y="14942"/>
                  </a:cubicBezTo>
                  <a:cubicBezTo>
                    <a:pt x="1786" y="14923"/>
                    <a:pt x="1780" y="14904"/>
                    <a:pt x="1780" y="14892"/>
                  </a:cubicBezTo>
                  <a:cubicBezTo>
                    <a:pt x="1799" y="14797"/>
                    <a:pt x="1818" y="14702"/>
                    <a:pt x="1837" y="14613"/>
                  </a:cubicBezTo>
                  <a:close/>
                  <a:moveTo>
                    <a:pt x="2616" y="15905"/>
                  </a:moveTo>
                  <a:cubicBezTo>
                    <a:pt x="2654" y="15956"/>
                    <a:pt x="2698" y="16006"/>
                    <a:pt x="2736" y="16051"/>
                  </a:cubicBezTo>
                  <a:cubicBezTo>
                    <a:pt x="2768" y="16082"/>
                    <a:pt x="2800" y="16114"/>
                    <a:pt x="2831" y="16139"/>
                  </a:cubicBezTo>
                  <a:cubicBezTo>
                    <a:pt x="2768" y="16108"/>
                    <a:pt x="2698" y="16070"/>
                    <a:pt x="2635" y="16038"/>
                  </a:cubicBezTo>
                  <a:cubicBezTo>
                    <a:pt x="2629" y="16000"/>
                    <a:pt x="2622" y="15968"/>
                    <a:pt x="2610" y="15930"/>
                  </a:cubicBezTo>
                  <a:cubicBezTo>
                    <a:pt x="2610" y="15924"/>
                    <a:pt x="2616" y="15918"/>
                    <a:pt x="2616" y="15905"/>
                  </a:cubicBezTo>
                  <a:close/>
                  <a:moveTo>
                    <a:pt x="1159" y="14543"/>
                  </a:moveTo>
                  <a:lnTo>
                    <a:pt x="1159" y="14543"/>
                  </a:lnTo>
                  <a:cubicBezTo>
                    <a:pt x="1242" y="15113"/>
                    <a:pt x="1356" y="15677"/>
                    <a:pt x="1501" y="16241"/>
                  </a:cubicBezTo>
                  <a:lnTo>
                    <a:pt x="1476" y="16241"/>
                  </a:lnTo>
                  <a:cubicBezTo>
                    <a:pt x="1261" y="15709"/>
                    <a:pt x="1147" y="15120"/>
                    <a:pt x="1159" y="14543"/>
                  </a:cubicBezTo>
                  <a:close/>
                  <a:moveTo>
                    <a:pt x="2097" y="16070"/>
                  </a:moveTo>
                  <a:cubicBezTo>
                    <a:pt x="2128" y="16076"/>
                    <a:pt x="2204" y="16108"/>
                    <a:pt x="2293" y="16152"/>
                  </a:cubicBezTo>
                  <a:cubicBezTo>
                    <a:pt x="2318" y="16190"/>
                    <a:pt x="2344" y="16234"/>
                    <a:pt x="2363" y="16272"/>
                  </a:cubicBezTo>
                  <a:cubicBezTo>
                    <a:pt x="2274" y="16209"/>
                    <a:pt x="2185" y="16139"/>
                    <a:pt x="2097" y="16070"/>
                  </a:cubicBezTo>
                  <a:close/>
                  <a:moveTo>
                    <a:pt x="2584" y="16405"/>
                  </a:moveTo>
                  <a:cubicBezTo>
                    <a:pt x="2603" y="16431"/>
                    <a:pt x="2622" y="16456"/>
                    <a:pt x="2641" y="16481"/>
                  </a:cubicBezTo>
                  <a:cubicBezTo>
                    <a:pt x="2616" y="16462"/>
                    <a:pt x="2597" y="16450"/>
                    <a:pt x="2572" y="16431"/>
                  </a:cubicBezTo>
                  <a:cubicBezTo>
                    <a:pt x="2572" y="16431"/>
                    <a:pt x="2578" y="16431"/>
                    <a:pt x="2578" y="16424"/>
                  </a:cubicBezTo>
                  <a:cubicBezTo>
                    <a:pt x="2578" y="16418"/>
                    <a:pt x="2584" y="16412"/>
                    <a:pt x="2584" y="16405"/>
                  </a:cubicBezTo>
                  <a:close/>
                  <a:moveTo>
                    <a:pt x="2673" y="16348"/>
                  </a:moveTo>
                  <a:lnTo>
                    <a:pt x="2673" y="16348"/>
                  </a:lnTo>
                  <a:cubicBezTo>
                    <a:pt x="2964" y="16481"/>
                    <a:pt x="3256" y="16621"/>
                    <a:pt x="3541" y="16754"/>
                  </a:cubicBezTo>
                  <a:cubicBezTo>
                    <a:pt x="3642" y="16823"/>
                    <a:pt x="3737" y="16887"/>
                    <a:pt x="3838" y="16944"/>
                  </a:cubicBezTo>
                  <a:cubicBezTo>
                    <a:pt x="3984" y="17045"/>
                    <a:pt x="4130" y="17159"/>
                    <a:pt x="4269" y="17267"/>
                  </a:cubicBezTo>
                  <a:cubicBezTo>
                    <a:pt x="4269" y="17273"/>
                    <a:pt x="4269" y="17279"/>
                    <a:pt x="4263" y="17286"/>
                  </a:cubicBezTo>
                  <a:cubicBezTo>
                    <a:pt x="3889" y="17096"/>
                    <a:pt x="3484" y="16925"/>
                    <a:pt x="3148" y="16741"/>
                  </a:cubicBezTo>
                  <a:cubicBezTo>
                    <a:pt x="3040" y="16684"/>
                    <a:pt x="2914" y="16627"/>
                    <a:pt x="2787" y="16570"/>
                  </a:cubicBezTo>
                  <a:cubicBezTo>
                    <a:pt x="2768" y="16545"/>
                    <a:pt x="2749" y="16513"/>
                    <a:pt x="2730" y="16488"/>
                  </a:cubicBezTo>
                  <a:cubicBezTo>
                    <a:pt x="2724" y="16469"/>
                    <a:pt x="2717" y="16450"/>
                    <a:pt x="2705" y="16418"/>
                  </a:cubicBezTo>
                  <a:cubicBezTo>
                    <a:pt x="2698" y="16393"/>
                    <a:pt x="2686" y="16367"/>
                    <a:pt x="2673" y="16348"/>
                  </a:cubicBezTo>
                  <a:close/>
                  <a:moveTo>
                    <a:pt x="5130" y="17533"/>
                  </a:moveTo>
                  <a:cubicBezTo>
                    <a:pt x="5168" y="17545"/>
                    <a:pt x="5200" y="17558"/>
                    <a:pt x="5238" y="17571"/>
                  </a:cubicBezTo>
                  <a:cubicBezTo>
                    <a:pt x="5251" y="17590"/>
                    <a:pt x="5270" y="17609"/>
                    <a:pt x="5282" y="17628"/>
                  </a:cubicBezTo>
                  <a:cubicBezTo>
                    <a:pt x="5232" y="17596"/>
                    <a:pt x="5181" y="17564"/>
                    <a:pt x="5130" y="17533"/>
                  </a:cubicBezTo>
                  <a:close/>
                  <a:moveTo>
                    <a:pt x="3173" y="16912"/>
                  </a:moveTo>
                  <a:lnTo>
                    <a:pt x="3173" y="16912"/>
                  </a:lnTo>
                  <a:cubicBezTo>
                    <a:pt x="3604" y="17146"/>
                    <a:pt x="4035" y="17381"/>
                    <a:pt x="4472" y="17621"/>
                  </a:cubicBezTo>
                  <a:cubicBezTo>
                    <a:pt x="4630" y="17818"/>
                    <a:pt x="4795" y="18014"/>
                    <a:pt x="4959" y="18217"/>
                  </a:cubicBezTo>
                  <a:cubicBezTo>
                    <a:pt x="4617" y="17906"/>
                    <a:pt x="4263" y="17609"/>
                    <a:pt x="3895" y="17330"/>
                  </a:cubicBezTo>
                  <a:cubicBezTo>
                    <a:pt x="3872" y="17312"/>
                    <a:pt x="3849" y="17304"/>
                    <a:pt x="3827" y="17304"/>
                  </a:cubicBezTo>
                  <a:cubicBezTo>
                    <a:pt x="3775" y="17304"/>
                    <a:pt x="3734" y="17352"/>
                    <a:pt x="3724" y="17406"/>
                  </a:cubicBezTo>
                  <a:cubicBezTo>
                    <a:pt x="3541" y="17235"/>
                    <a:pt x="3357" y="17070"/>
                    <a:pt x="3173" y="16912"/>
                  </a:cubicBezTo>
                  <a:close/>
                  <a:moveTo>
                    <a:pt x="6226" y="17868"/>
                  </a:moveTo>
                  <a:cubicBezTo>
                    <a:pt x="6226" y="17868"/>
                    <a:pt x="6233" y="17875"/>
                    <a:pt x="6233" y="17875"/>
                  </a:cubicBezTo>
                  <a:cubicBezTo>
                    <a:pt x="6334" y="17982"/>
                    <a:pt x="6505" y="18122"/>
                    <a:pt x="6657" y="18242"/>
                  </a:cubicBezTo>
                  <a:cubicBezTo>
                    <a:pt x="6708" y="18331"/>
                    <a:pt x="6758" y="18426"/>
                    <a:pt x="6809" y="18514"/>
                  </a:cubicBezTo>
                  <a:cubicBezTo>
                    <a:pt x="6682" y="18369"/>
                    <a:pt x="6543" y="18229"/>
                    <a:pt x="6404" y="18096"/>
                  </a:cubicBezTo>
                  <a:cubicBezTo>
                    <a:pt x="6334" y="18014"/>
                    <a:pt x="6271" y="17932"/>
                    <a:pt x="6226" y="17868"/>
                  </a:cubicBezTo>
                  <a:close/>
                  <a:moveTo>
                    <a:pt x="8411" y="18597"/>
                  </a:moveTo>
                  <a:cubicBezTo>
                    <a:pt x="8418" y="18597"/>
                    <a:pt x="8424" y="18603"/>
                    <a:pt x="8430" y="18603"/>
                  </a:cubicBezTo>
                  <a:cubicBezTo>
                    <a:pt x="8437" y="18616"/>
                    <a:pt x="8437" y="18628"/>
                    <a:pt x="8443" y="18647"/>
                  </a:cubicBezTo>
                  <a:cubicBezTo>
                    <a:pt x="8430" y="18628"/>
                    <a:pt x="8418" y="18609"/>
                    <a:pt x="8411" y="18597"/>
                  </a:cubicBezTo>
                  <a:close/>
                  <a:moveTo>
                    <a:pt x="3129" y="17495"/>
                  </a:moveTo>
                  <a:cubicBezTo>
                    <a:pt x="3363" y="17678"/>
                    <a:pt x="3598" y="17862"/>
                    <a:pt x="3826" y="18052"/>
                  </a:cubicBezTo>
                  <a:cubicBezTo>
                    <a:pt x="4041" y="18280"/>
                    <a:pt x="4263" y="18502"/>
                    <a:pt x="4478" y="18717"/>
                  </a:cubicBezTo>
                  <a:cubicBezTo>
                    <a:pt x="4193" y="18489"/>
                    <a:pt x="3908" y="18267"/>
                    <a:pt x="3610" y="18052"/>
                  </a:cubicBezTo>
                  <a:cubicBezTo>
                    <a:pt x="3452" y="17862"/>
                    <a:pt x="3294" y="17678"/>
                    <a:pt x="3129" y="17495"/>
                  </a:cubicBezTo>
                  <a:close/>
                  <a:moveTo>
                    <a:pt x="7151" y="18141"/>
                  </a:moveTo>
                  <a:lnTo>
                    <a:pt x="7151" y="18141"/>
                  </a:lnTo>
                  <a:cubicBezTo>
                    <a:pt x="7240" y="18166"/>
                    <a:pt x="7328" y="18191"/>
                    <a:pt x="7411" y="18223"/>
                  </a:cubicBezTo>
                  <a:cubicBezTo>
                    <a:pt x="7474" y="18286"/>
                    <a:pt x="7531" y="18356"/>
                    <a:pt x="7588" y="18419"/>
                  </a:cubicBezTo>
                  <a:cubicBezTo>
                    <a:pt x="7715" y="18654"/>
                    <a:pt x="7848" y="18888"/>
                    <a:pt x="7987" y="19110"/>
                  </a:cubicBezTo>
                  <a:cubicBezTo>
                    <a:pt x="7715" y="18780"/>
                    <a:pt x="7436" y="18464"/>
                    <a:pt x="7151" y="18141"/>
                  </a:cubicBezTo>
                  <a:close/>
                  <a:moveTo>
                    <a:pt x="4687" y="18768"/>
                  </a:moveTo>
                  <a:cubicBezTo>
                    <a:pt x="4801" y="18907"/>
                    <a:pt x="4921" y="19046"/>
                    <a:pt x="5035" y="19179"/>
                  </a:cubicBezTo>
                  <a:cubicBezTo>
                    <a:pt x="4890" y="19053"/>
                    <a:pt x="4744" y="18932"/>
                    <a:pt x="4592" y="18812"/>
                  </a:cubicBezTo>
                  <a:lnTo>
                    <a:pt x="4592" y="18812"/>
                  </a:lnTo>
                  <a:cubicBezTo>
                    <a:pt x="4597" y="18813"/>
                    <a:pt x="4602" y="18813"/>
                    <a:pt x="4607" y="18813"/>
                  </a:cubicBezTo>
                  <a:cubicBezTo>
                    <a:pt x="4638" y="18813"/>
                    <a:pt x="4665" y="18795"/>
                    <a:pt x="4687" y="18768"/>
                  </a:cubicBezTo>
                  <a:close/>
                  <a:moveTo>
                    <a:pt x="7892" y="18483"/>
                  </a:moveTo>
                  <a:cubicBezTo>
                    <a:pt x="7930" y="18483"/>
                    <a:pt x="7987" y="18508"/>
                    <a:pt x="8088" y="18584"/>
                  </a:cubicBezTo>
                  <a:cubicBezTo>
                    <a:pt x="8253" y="18692"/>
                    <a:pt x="8405" y="18863"/>
                    <a:pt x="8551" y="19059"/>
                  </a:cubicBezTo>
                  <a:cubicBezTo>
                    <a:pt x="8589" y="19167"/>
                    <a:pt x="8620" y="19274"/>
                    <a:pt x="8652" y="19382"/>
                  </a:cubicBezTo>
                  <a:cubicBezTo>
                    <a:pt x="8411" y="19072"/>
                    <a:pt x="8158" y="18774"/>
                    <a:pt x="7892" y="18483"/>
                  </a:cubicBezTo>
                  <a:close/>
                  <a:moveTo>
                    <a:pt x="8870" y="19135"/>
                  </a:moveTo>
                  <a:cubicBezTo>
                    <a:pt x="8896" y="19135"/>
                    <a:pt x="8932" y="19150"/>
                    <a:pt x="8981" y="19186"/>
                  </a:cubicBezTo>
                  <a:cubicBezTo>
                    <a:pt x="9007" y="19319"/>
                    <a:pt x="9032" y="19445"/>
                    <a:pt x="9064" y="19578"/>
                  </a:cubicBezTo>
                  <a:cubicBezTo>
                    <a:pt x="8981" y="19452"/>
                    <a:pt x="8899" y="19331"/>
                    <a:pt x="8817" y="19205"/>
                  </a:cubicBezTo>
                  <a:cubicBezTo>
                    <a:pt x="8820" y="19162"/>
                    <a:pt x="8836" y="19135"/>
                    <a:pt x="8870" y="19135"/>
                  </a:cubicBezTo>
                  <a:close/>
                  <a:moveTo>
                    <a:pt x="8411" y="19388"/>
                  </a:moveTo>
                  <a:cubicBezTo>
                    <a:pt x="8570" y="19591"/>
                    <a:pt x="8728" y="19800"/>
                    <a:pt x="8886" y="20009"/>
                  </a:cubicBezTo>
                  <a:cubicBezTo>
                    <a:pt x="8893" y="20028"/>
                    <a:pt x="8905" y="20053"/>
                    <a:pt x="8918" y="20072"/>
                  </a:cubicBezTo>
                  <a:cubicBezTo>
                    <a:pt x="8741" y="19851"/>
                    <a:pt x="8570" y="19623"/>
                    <a:pt x="8411" y="19388"/>
                  </a:cubicBezTo>
                  <a:close/>
                  <a:moveTo>
                    <a:pt x="4193" y="18761"/>
                  </a:moveTo>
                  <a:cubicBezTo>
                    <a:pt x="4497" y="19008"/>
                    <a:pt x="4763" y="19224"/>
                    <a:pt x="4814" y="19268"/>
                  </a:cubicBezTo>
                  <a:cubicBezTo>
                    <a:pt x="5276" y="19667"/>
                    <a:pt x="5719" y="20085"/>
                    <a:pt x="6138" y="20522"/>
                  </a:cubicBezTo>
                  <a:cubicBezTo>
                    <a:pt x="5941" y="20395"/>
                    <a:pt x="5738" y="20269"/>
                    <a:pt x="5542" y="20142"/>
                  </a:cubicBezTo>
                  <a:cubicBezTo>
                    <a:pt x="5276" y="19965"/>
                    <a:pt x="5004" y="19794"/>
                    <a:pt x="4731" y="19616"/>
                  </a:cubicBezTo>
                  <a:cubicBezTo>
                    <a:pt x="4674" y="19572"/>
                    <a:pt x="4617" y="19528"/>
                    <a:pt x="4560" y="19483"/>
                  </a:cubicBezTo>
                  <a:cubicBezTo>
                    <a:pt x="4510" y="19426"/>
                    <a:pt x="4446" y="19369"/>
                    <a:pt x="4383" y="19300"/>
                  </a:cubicBezTo>
                  <a:lnTo>
                    <a:pt x="4383" y="19300"/>
                  </a:lnTo>
                  <a:cubicBezTo>
                    <a:pt x="4390" y="19301"/>
                    <a:pt x="4398" y="19302"/>
                    <a:pt x="4405" y="19302"/>
                  </a:cubicBezTo>
                  <a:cubicBezTo>
                    <a:pt x="4480" y="19302"/>
                    <a:pt x="4549" y="19216"/>
                    <a:pt x="4491" y="19135"/>
                  </a:cubicBezTo>
                  <a:cubicBezTo>
                    <a:pt x="4389" y="19008"/>
                    <a:pt x="4288" y="18888"/>
                    <a:pt x="4193" y="18761"/>
                  </a:cubicBezTo>
                  <a:close/>
                  <a:moveTo>
                    <a:pt x="9051" y="20832"/>
                  </a:moveTo>
                  <a:lnTo>
                    <a:pt x="9051" y="20832"/>
                  </a:lnTo>
                  <a:cubicBezTo>
                    <a:pt x="9133" y="20915"/>
                    <a:pt x="9209" y="20997"/>
                    <a:pt x="9285" y="21086"/>
                  </a:cubicBezTo>
                  <a:cubicBezTo>
                    <a:pt x="9349" y="21162"/>
                    <a:pt x="9406" y="21244"/>
                    <a:pt x="9463" y="21320"/>
                  </a:cubicBezTo>
                  <a:cubicBezTo>
                    <a:pt x="9482" y="21396"/>
                    <a:pt x="9494" y="21472"/>
                    <a:pt x="9513" y="21554"/>
                  </a:cubicBezTo>
                  <a:cubicBezTo>
                    <a:pt x="9361" y="21314"/>
                    <a:pt x="9209" y="21073"/>
                    <a:pt x="9051" y="20832"/>
                  </a:cubicBezTo>
                  <a:close/>
                  <a:moveTo>
                    <a:pt x="4180" y="17792"/>
                  </a:moveTo>
                  <a:lnTo>
                    <a:pt x="4180" y="17792"/>
                  </a:lnTo>
                  <a:cubicBezTo>
                    <a:pt x="4250" y="17862"/>
                    <a:pt x="4364" y="17970"/>
                    <a:pt x="4529" y="18115"/>
                  </a:cubicBezTo>
                  <a:cubicBezTo>
                    <a:pt x="5023" y="18527"/>
                    <a:pt x="5485" y="18970"/>
                    <a:pt x="5935" y="19439"/>
                  </a:cubicBezTo>
                  <a:cubicBezTo>
                    <a:pt x="6004" y="19509"/>
                    <a:pt x="6074" y="19585"/>
                    <a:pt x="6144" y="19661"/>
                  </a:cubicBezTo>
                  <a:cubicBezTo>
                    <a:pt x="6670" y="20307"/>
                    <a:pt x="7202" y="20953"/>
                    <a:pt x="7734" y="21605"/>
                  </a:cubicBezTo>
                  <a:cubicBezTo>
                    <a:pt x="7569" y="21485"/>
                    <a:pt x="7404" y="21371"/>
                    <a:pt x="7240" y="21257"/>
                  </a:cubicBezTo>
                  <a:cubicBezTo>
                    <a:pt x="7075" y="21086"/>
                    <a:pt x="6910" y="20921"/>
                    <a:pt x="6739" y="20763"/>
                  </a:cubicBezTo>
                  <a:cubicBezTo>
                    <a:pt x="5966" y="19895"/>
                    <a:pt x="5143" y="19065"/>
                    <a:pt x="4446" y="18134"/>
                  </a:cubicBezTo>
                  <a:cubicBezTo>
                    <a:pt x="4440" y="18122"/>
                    <a:pt x="4434" y="18115"/>
                    <a:pt x="4427" y="18103"/>
                  </a:cubicBezTo>
                  <a:cubicBezTo>
                    <a:pt x="4427" y="18090"/>
                    <a:pt x="4421" y="18071"/>
                    <a:pt x="4408" y="18058"/>
                  </a:cubicBezTo>
                  <a:cubicBezTo>
                    <a:pt x="4389" y="18046"/>
                    <a:pt x="4377" y="18033"/>
                    <a:pt x="4358" y="18014"/>
                  </a:cubicBezTo>
                  <a:cubicBezTo>
                    <a:pt x="4282" y="17913"/>
                    <a:pt x="4225" y="17843"/>
                    <a:pt x="4180" y="17792"/>
                  </a:cubicBezTo>
                  <a:close/>
                  <a:moveTo>
                    <a:pt x="4909" y="17862"/>
                  </a:moveTo>
                  <a:lnTo>
                    <a:pt x="4909" y="17862"/>
                  </a:lnTo>
                  <a:cubicBezTo>
                    <a:pt x="5016" y="17919"/>
                    <a:pt x="5124" y="17976"/>
                    <a:pt x="5225" y="18033"/>
                  </a:cubicBezTo>
                  <a:cubicBezTo>
                    <a:pt x="5237" y="18039"/>
                    <a:pt x="5248" y="18041"/>
                    <a:pt x="5258" y="18041"/>
                  </a:cubicBezTo>
                  <a:cubicBezTo>
                    <a:pt x="5303" y="18041"/>
                    <a:pt x="5331" y="17991"/>
                    <a:pt x="5320" y="17944"/>
                  </a:cubicBezTo>
                  <a:lnTo>
                    <a:pt x="5320" y="17944"/>
                  </a:lnTo>
                  <a:cubicBezTo>
                    <a:pt x="5542" y="18128"/>
                    <a:pt x="5732" y="18362"/>
                    <a:pt x="5928" y="18565"/>
                  </a:cubicBezTo>
                  <a:cubicBezTo>
                    <a:pt x="5947" y="18590"/>
                    <a:pt x="5973" y="18609"/>
                    <a:pt x="5992" y="18635"/>
                  </a:cubicBezTo>
                  <a:cubicBezTo>
                    <a:pt x="6923" y="19933"/>
                    <a:pt x="7886" y="21212"/>
                    <a:pt x="8886" y="22460"/>
                  </a:cubicBezTo>
                  <a:cubicBezTo>
                    <a:pt x="8779" y="22378"/>
                    <a:pt x="8671" y="22295"/>
                    <a:pt x="8570" y="22213"/>
                  </a:cubicBezTo>
                  <a:cubicBezTo>
                    <a:pt x="7879" y="21333"/>
                    <a:pt x="7170" y="20465"/>
                    <a:pt x="6410" y="19648"/>
                  </a:cubicBezTo>
                  <a:lnTo>
                    <a:pt x="5985" y="19129"/>
                  </a:lnTo>
                  <a:cubicBezTo>
                    <a:pt x="5732" y="18825"/>
                    <a:pt x="5099" y="18261"/>
                    <a:pt x="4909" y="17862"/>
                  </a:cubicBezTo>
                  <a:close/>
                  <a:moveTo>
                    <a:pt x="5652" y="17758"/>
                  </a:moveTo>
                  <a:cubicBezTo>
                    <a:pt x="5656" y="17758"/>
                    <a:pt x="5730" y="17836"/>
                    <a:pt x="5865" y="17906"/>
                  </a:cubicBezTo>
                  <a:cubicBezTo>
                    <a:pt x="6068" y="18008"/>
                    <a:pt x="6277" y="18204"/>
                    <a:pt x="6467" y="18426"/>
                  </a:cubicBezTo>
                  <a:cubicBezTo>
                    <a:pt x="7588" y="19990"/>
                    <a:pt x="8728" y="21535"/>
                    <a:pt x="9887" y="23074"/>
                  </a:cubicBezTo>
                  <a:cubicBezTo>
                    <a:pt x="9912" y="23163"/>
                    <a:pt x="9938" y="23258"/>
                    <a:pt x="9963" y="23347"/>
                  </a:cubicBezTo>
                  <a:cubicBezTo>
                    <a:pt x="9938" y="23328"/>
                    <a:pt x="9912" y="23309"/>
                    <a:pt x="9893" y="23290"/>
                  </a:cubicBezTo>
                  <a:cubicBezTo>
                    <a:pt x="9013" y="21909"/>
                    <a:pt x="8038" y="20592"/>
                    <a:pt x="6955" y="19363"/>
                  </a:cubicBezTo>
                  <a:cubicBezTo>
                    <a:pt x="6644" y="19008"/>
                    <a:pt x="6309" y="18584"/>
                    <a:pt x="5935" y="18198"/>
                  </a:cubicBezTo>
                  <a:cubicBezTo>
                    <a:pt x="5916" y="18179"/>
                    <a:pt x="5903" y="18153"/>
                    <a:pt x="5890" y="18128"/>
                  </a:cubicBezTo>
                  <a:cubicBezTo>
                    <a:pt x="5724" y="17847"/>
                    <a:pt x="5648" y="17758"/>
                    <a:pt x="5652" y="17758"/>
                  </a:cubicBezTo>
                  <a:close/>
                  <a:moveTo>
                    <a:pt x="7531" y="7488"/>
                  </a:moveTo>
                  <a:cubicBezTo>
                    <a:pt x="7607" y="7494"/>
                    <a:pt x="7677" y="7501"/>
                    <a:pt x="7753" y="7501"/>
                  </a:cubicBezTo>
                  <a:cubicBezTo>
                    <a:pt x="8608" y="10376"/>
                    <a:pt x="9520" y="13220"/>
                    <a:pt x="10191" y="16158"/>
                  </a:cubicBezTo>
                  <a:cubicBezTo>
                    <a:pt x="10558" y="17748"/>
                    <a:pt x="10888" y="19344"/>
                    <a:pt x="11179" y="20953"/>
                  </a:cubicBezTo>
                  <a:cubicBezTo>
                    <a:pt x="11325" y="21751"/>
                    <a:pt x="11464" y="22555"/>
                    <a:pt x="11591" y="23366"/>
                  </a:cubicBezTo>
                  <a:cubicBezTo>
                    <a:pt x="11660" y="23803"/>
                    <a:pt x="11743" y="24240"/>
                    <a:pt x="11800" y="24683"/>
                  </a:cubicBezTo>
                  <a:cubicBezTo>
                    <a:pt x="11824" y="24871"/>
                    <a:pt x="11976" y="25274"/>
                    <a:pt x="11855" y="25274"/>
                  </a:cubicBezTo>
                  <a:cubicBezTo>
                    <a:pt x="11850" y="25274"/>
                    <a:pt x="11844" y="25274"/>
                    <a:pt x="11838" y="25272"/>
                  </a:cubicBezTo>
                  <a:cubicBezTo>
                    <a:pt x="11654" y="25044"/>
                    <a:pt x="11464" y="24822"/>
                    <a:pt x="11261" y="24607"/>
                  </a:cubicBezTo>
                  <a:cubicBezTo>
                    <a:pt x="11242" y="24525"/>
                    <a:pt x="11223" y="24449"/>
                    <a:pt x="11211" y="24392"/>
                  </a:cubicBezTo>
                  <a:cubicBezTo>
                    <a:pt x="11008" y="23366"/>
                    <a:pt x="10780" y="22346"/>
                    <a:pt x="10565" y="21320"/>
                  </a:cubicBezTo>
                  <a:cubicBezTo>
                    <a:pt x="10134" y="19274"/>
                    <a:pt x="9703" y="17235"/>
                    <a:pt x="9254" y="15189"/>
                  </a:cubicBezTo>
                  <a:cubicBezTo>
                    <a:pt x="8810" y="13150"/>
                    <a:pt x="8354" y="11104"/>
                    <a:pt x="7841" y="9078"/>
                  </a:cubicBezTo>
                  <a:cubicBezTo>
                    <a:pt x="7746" y="8717"/>
                    <a:pt x="7683" y="8071"/>
                    <a:pt x="7531" y="7488"/>
                  </a:cubicBezTo>
                  <a:close/>
                  <a:moveTo>
                    <a:pt x="10146" y="1"/>
                  </a:moveTo>
                  <a:cubicBezTo>
                    <a:pt x="10001" y="1"/>
                    <a:pt x="9853" y="14"/>
                    <a:pt x="9703" y="40"/>
                  </a:cubicBezTo>
                  <a:cubicBezTo>
                    <a:pt x="8335" y="274"/>
                    <a:pt x="7037" y="1516"/>
                    <a:pt x="6321" y="2801"/>
                  </a:cubicBezTo>
                  <a:cubicBezTo>
                    <a:pt x="6304" y="2797"/>
                    <a:pt x="6287" y="2795"/>
                    <a:pt x="6269" y="2795"/>
                  </a:cubicBezTo>
                  <a:cubicBezTo>
                    <a:pt x="6133" y="2795"/>
                    <a:pt x="5980" y="2917"/>
                    <a:pt x="5985" y="3074"/>
                  </a:cubicBezTo>
                  <a:cubicBezTo>
                    <a:pt x="5985" y="3207"/>
                    <a:pt x="5992" y="3340"/>
                    <a:pt x="5998" y="3473"/>
                  </a:cubicBezTo>
                  <a:cubicBezTo>
                    <a:pt x="5979" y="3542"/>
                    <a:pt x="5947" y="3606"/>
                    <a:pt x="5928" y="3669"/>
                  </a:cubicBezTo>
                  <a:cubicBezTo>
                    <a:pt x="5593" y="4657"/>
                    <a:pt x="5567" y="6120"/>
                    <a:pt x="6315" y="6918"/>
                  </a:cubicBezTo>
                  <a:cubicBezTo>
                    <a:pt x="6372" y="7209"/>
                    <a:pt x="6429" y="7501"/>
                    <a:pt x="6486" y="7792"/>
                  </a:cubicBezTo>
                  <a:cubicBezTo>
                    <a:pt x="6663" y="8679"/>
                    <a:pt x="6847" y="9565"/>
                    <a:pt x="7043" y="10446"/>
                  </a:cubicBezTo>
                  <a:cubicBezTo>
                    <a:pt x="7423" y="12143"/>
                    <a:pt x="7810" y="13834"/>
                    <a:pt x="8196" y="15525"/>
                  </a:cubicBezTo>
                  <a:cubicBezTo>
                    <a:pt x="8361" y="16222"/>
                    <a:pt x="8513" y="16925"/>
                    <a:pt x="8658" y="17634"/>
                  </a:cubicBezTo>
                  <a:cubicBezTo>
                    <a:pt x="7683" y="17267"/>
                    <a:pt x="6442" y="17115"/>
                    <a:pt x="5890" y="16963"/>
                  </a:cubicBezTo>
                  <a:cubicBezTo>
                    <a:pt x="4858" y="16671"/>
                    <a:pt x="3807" y="16272"/>
                    <a:pt x="2977" y="15563"/>
                  </a:cubicBezTo>
                  <a:cubicBezTo>
                    <a:pt x="2553" y="15202"/>
                    <a:pt x="2255" y="14727"/>
                    <a:pt x="2109" y="14227"/>
                  </a:cubicBezTo>
                  <a:cubicBezTo>
                    <a:pt x="2103" y="14208"/>
                    <a:pt x="2103" y="14189"/>
                    <a:pt x="2097" y="14176"/>
                  </a:cubicBezTo>
                  <a:cubicBezTo>
                    <a:pt x="1862" y="13315"/>
                    <a:pt x="2090" y="12371"/>
                    <a:pt x="2888" y="11744"/>
                  </a:cubicBezTo>
                  <a:cubicBezTo>
                    <a:pt x="2999" y="11657"/>
                    <a:pt x="2939" y="11447"/>
                    <a:pt x="2801" y="11447"/>
                  </a:cubicBezTo>
                  <a:cubicBezTo>
                    <a:pt x="2789" y="11447"/>
                    <a:pt x="2775" y="11449"/>
                    <a:pt x="2762" y="11453"/>
                  </a:cubicBezTo>
                  <a:cubicBezTo>
                    <a:pt x="1438" y="11788"/>
                    <a:pt x="418" y="12833"/>
                    <a:pt x="241" y="14214"/>
                  </a:cubicBezTo>
                  <a:cubicBezTo>
                    <a:pt x="0" y="16019"/>
                    <a:pt x="1039" y="17716"/>
                    <a:pt x="2306" y="18901"/>
                  </a:cubicBezTo>
                  <a:cubicBezTo>
                    <a:pt x="3788" y="20294"/>
                    <a:pt x="5656" y="21225"/>
                    <a:pt x="7290" y="22416"/>
                  </a:cubicBezTo>
                  <a:cubicBezTo>
                    <a:pt x="8443" y="23252"/>
                    <a:pt x="9456" y="24233"/>
                    <a:pt x="10495" y="25196"/>
                  </a:cubicBezTo>
                  <a:cubicBezTo>
                    <a:pt x="10520" y="25278"/>
                    <a:pt x="10539" y="25361"/>
                    <a:pt x="10571" y="25443"/>
                  </a:cubicBezTo>
                  <a:cubicBezTo>
                    <a:pt x="10571" y="25604"/>
                    <a:pt x="10716" y="25687"/>
                    <a:pt x="10858" y="25687"/>
                  </a:cubicBezTo>
                  <a:cubicBezTo>
                    <a:pt x="10906" y="25687"/>
                    <a:pt x="10954" y="25678"/>
                    <a:pt x="10995" y="25658"/>
                  </a:cubicBezTo>
                  <a:cubicBezTo>
                    <a:pt x="11394" y="26013"/>
                    <a:pt x="11793" y="26361"/>
                    <a:pt x="12211" y="26691"/>
                  </a:cubicBezTo>
                  <a:cubicBezTo>
                    <a:pt x="12259" y="26730"/>
                    <a:pt x="12313" y="26747"/>
                    <a:pt x="12366" y="26747"/>
                  </a:cubicBezTo>
                  <a:cubicBezTo>
                    <a:pt x="12545" y="26747"/>
                    <a:pt x="12717" y="26553"/>
                    <a:pt x="12629" y="26368"/>
                  </a:cubicBezTo>
                  <a:cubicBezTo>
                    <a:pt x="12338" y="25747"/>
                    <a:pt x="12154" y="25050"/>
                    <a:pt x="11990" y="24360"/>
                  </a:cubicBezTo>
                  <a:cubicBezTo>
                    <a:pt x="11673" y="21377"/>
                    <a:pt x="10976" y="18369"/>
                    <a:pt x="10305" y="15468"/>
                  </a:cubicBezTo>
                  <a:cubicBezTo>
                    <a:pt x="9691" y="12814"/>
                    <a:pt x="9045" y="10085"/>
                    <a:pt x="8177" y="7482"/>
                  </a:cubicBezTo>
                  <a:cubicBezTo>
                    <a:pt x="8703" y="7418"/>
                    <a:pt x="9209" y="7203"/>
                    <a:pt x="9665" y="6899"/>
                  </a:cubicBezTo>
                  <a:lnTo>
                    <a:pt x="9665" y="6899"/>
                  </a:lnTo>
                  <a:cubicBezTo>
                    <a:pt x="9659" y="6950"/>
                    <a:pt x="9653" y="6994"/>
                    <a:pt x="9646" y="7038"/>
                  </a:cubicBezTo>
                  <a:cubicBezTo>
                    <a:pt x="9639" y="7094"/>
                    <a:pt x="9683" y="7124"/>
                    <a:pt x="9727" y="7124"/>
                  </a:cubicBezTo>
                  <a:cubicBezTo>
                    <a:pt x="9763" y="7124"/>
                    <a:pt x="9799" y="7103"/>
                    <a:pt x="9805" y="7057"/>
                  </a:cubicBezTo>
                  <a:cubicBezTo>
                    <a:pt x="9824" y="6962"/>
                    <a:pt x="9836" y="6867"/>
                    <a:pt x="9849" y="6779"/>
                  </a:cubicBezTo>
                  <a:cubicBezTo>
                    <a:pt x="9976" y="6684"/>
                    <a:pt x="10102" y="6582"/>
                    <a:pt x="10223" y="6475"/>
                  </a:cubicBezTo>
                  <a:cubicBezTo>
                    <a:pt x="10299" y="6411"/>
                    <a:pt x="10362" y="6354"/>
                    <a:pt x="10425" y="6297"/>
                  </a:cubicBezTo>
                  <a:cubicBezTo>
                    <a:pt x="11002" y="5753"/>
                    <a:pt x="11496" y="4999"/>
                    <a:pt x="11825" y="4182"/>
                  </a:cubicBezTo>
                  <a:cubicBezTo>
                    <a:pt x="12173" y="3422"/>
                    <a:pt x="12408" y="2561"/>
                    <a:pt x="12224" y="1820"/>
                  </a:cubicBezTo>
                  <a:cubicBezTo>
                    <a:pt x="12096" y="704"/>
                    <a:pt x="11215" y="1"/>
                    <a:pt x="10146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7525945">
              <a:off x="157868" y="3835609"/>
              <a:ext cx="800390" cy="1684206"/>
            </a:xfrm>
            <a:custGeom>
              <a:avLst/>
              <a:gdLst/>
              <a:ahLst/>
              <a:cxnLst/>
              <a:rect l="l" t="t" r="r" b="b"/>
              <a:pathLst>
                <a:path w="12712" h="26749" extrusionOk="0">
                  <a:moveTo>
                    <a:pt x="10008" y="766"/>
                  </a:moveTo>
                  <a:lnTo>
                    <a:pt x="10008" y="766"/>
                  </a:lnTo>
                  <a:cubicBezTo>
                    <a:pt x="9995" y="848"/>
                    <a:pt x="9982" y="931"/>
                    <a:pt x="9970" y="1013"/>
                  </a:cubicBezTo>
                  <a:cubicBezTo>
                    <a:pt x="9938" y="1051"/>
                    <a:pt x="9913" y="1095"/>
                    <a:pt x="9887" y="1140"/>
                  </a:cubicBezTo>
                  <a:cubicBezTo>
                    <a:pt x="9887" y="1121"/>
                    <a:pt x="9887" y="1102"/>
                    <a:pt x="9887" y="1083"/>
                  </a:cubicBezTo>
                  <a:cubicBezTo>
                    <a:pt x="9884" y="1012"/>
                    <a:pt x="9830" y="978"/>
                    <a:pt x="9773" y="978"/>
                  </a:cubicBezTo>
                  <a:cubicBezTo>
                    <a:pt x="9713" y="978"/>
                    <a:pt x="9650" y="1015"/>
                    <a:pt x="9640" y="1083"/>
                  </a:cubicBezTo>
                  <a:cubicBezTo>
                    <a:pt x="9634" y="1133"/>
                    <a:pt x="9628" y="1178"/>
                    <a:pt x="9621" y="1222"/>
                  </a:cubicBezTo>
                  <a:cubicBezTo>
                    <a:pt x="9621" y="1095"/>
                    <a:pt x="9609" y="969"/>
                    <a:pt x="9609" y="842"/>
                  </a:cubicBezTo>
                  <a:cubicBezTo>
                    <a:pt x="9742" y="804"/>
                    <a:pt x="9875" y="772"/>
                    <a:pt x="10008" y="766"/>
                  </a:cubicBezTo>
                  <a:close/>
                  <a:moveTo>
                    <a:pt x="8779" y="1247"/>
                  </a:moveTo>
                  <a:lnTo>
                    <a:pt x="8779" y="1247"/>
                  </a:lnTo>
                  <a:cubicBezTo>
                    <a:pt x="8741" y="1539"/>
                    <a:pt x="8709" y="1830"/>
                    <a:pt x="8678" y="2115"/>
                  </a:cubicBezTo>
                  <a:cubicBezTo>
                    <a:pt x="8659" y="1868"/>
                    <a:pt x="8640" y="1621"/>
                    <a:pt x="8608" y="1368"/>
                  </a:cubicBezTo>
                  <a:cubicBezTo>
                    <a:pt x="8665" y="1330"/>
                    <a:pt x="8722" y="1285"/>
                    <a:pt x="8779" y="1247"/>
                  </a:cubicBezTo>
                  <a:close/>
                  <a:moveTo>
                    <a:pt x="8127" y="1773"/>
                  </a:moveTo>
                  <a:cubicBezTo>
                    <a:pt x="8108" y="1995"/>
                    <a:pt x="8095" y="2216"/>
                    <a:pt x="8082" y="2432"/>
                  </a:cubicBezTo>
                  <a:cubicBezTo>
                    <a:pt x="8063" y="2261"/>
                    <a:pt x="8038" y="2090"/>
                    <a:pt x="8013" y="1912"/>
                  </a:cubicBezTo>
                  <a:cubicBezTo>
                    <a:pt x="8013" y="1906"/>
                    <a:pt x="8006" y="1893"/>
                    <a:pt x="8006" y="1887"/>
                  </a:cubicBezTo>
                  <a:cubicBezTo>
                    <a:pt x="8044" y="1849"/>
                    <a:pt x="8082" y="1811"/>
                    <a:pt x="8127" y="1773"/>
                  </a:cubicBezTo>
                  <a:close/>
                  <a:moveTo>
                    <a:pt x="10375" y="2888"/>
                  </a:moveTo>
                  <a:lnTo>
                    <a:pt x="10375" y="2888"/>
                  </a:lnTo>
                  <a:cubicBezTo>
                    <a:pt x="10350" y="3331"/>
                    <a:pt x="10324" y="3774"/>
                    <a:pt x="10280" y="4218"/>
                  </a:cubicBezTo>
                  <a:cubicBezTo>
                    <a:pt x="10274" y="4294"/>
                    <a:pt x="10261" y="4363"/>
                    <a:pt x="10248" y="4433"/>
                  </a:cubicBezTo>
                  <a:cubicBezTo>
                    <a:pt x="10267" y="4047"/>
                    <a:pt x="10293" y="3654"/>
                    <a:pt x="10324" y="3261"/>
                  </a:cubicBezTo>
                  <a:cubicBezTo>
                    <a:pt x="10337" y="3160"/>
                    <a:pt x="10350" y="3059"/>
                    <a:pt x="10362" y="2957"/>
                  </a:cubicBezTo>
                  <a:cubicBezTo>
                    <a:pt x="10362" y="2938"/>
                    <a:pt x="10369" y="2913"/>
                    <a:pt x="10375" y="2888"/>
                  </a:cubicBezTo>
                  <a:close/>
                  <a:moveTo>
                    <a:pt x="7804" y="4116"/>
                  </a:moveTo>
                  <a:cubicBezTo>
                    <a:pt x="7829" y="4585"/>
                    <a:pt x="7842" y="5054"/>
                    <a:pt x="7835" y="5529"/>
                  </a:cubicBezTo>
                  <a:cubicBezTo>
                    <a:pt x="7823" y="5060"/>
                    <a:pt x="7804" y="4591"/>
                    <a:pt x="7804" y="4116"/>
                  </a:cubicBezTo>
                  <a:close/>
                  <a:moveTo>
                    <a:pt x="9742" y="5776"/>
                  </a:moveTo>
                  <a:cubicBezTo>
                    <a:pt x="9748" y="5789"/>
                    <a:pt x="9748" y="5801"/>
                    <a:pt x="9754" y="5814"/>
                  </a:cubicBezTo>
                  <a:cubicBezTo>
                    <a:pt x="9748" y="5820"/>
                    <a:pt x="9742" y="5827"/>
                    <a:pt x="9735" y="5827"/>
                  </a:cubicBezTo>
                  <a:cubicBezTo>
                    <a:pt x="9742" y="5814"/>
                    <a:pt x="9742" y="5795"/>
                    <a:pt x="9742" y="5776"/>
                  </a:cubicBezTo>
                  <a:close/>
                  <a:moveTo>
                    <a:pt x="9571" y="4205"/>
                  </a:moveTo>
                  <a:cubicBezTo>
                    <a:pt x="9571" y="4344"/>
                    <a:pt x="9577" y="4484"/>
                    <a:pt x="9583" y="4623"/>
                  </a:cubicBezTo>
                  <a:cubicBezTo>
                    <a:pt x="9552" y="5067"/>
                    <a:pt x="9533" y="5510"/>
                    <a:pt x="9520" y="5953"/>
                  </a:cubicBezTo>
                  <a:cubicBezTo>
                    <a:pt x="9520" y="5972"/>
                    <a:pt x="9526" y="5991"/>
                    <a:pt x="9533" y="6004"/>
                  </a:cubicBezTo>
                  <a:cubicBezTo>
                    <a:pt x="9488" y="6042"/>
                    <a:pt x="9444" y="6080"/>
                    <a:pt x="9393" y="6118"/>
                  </a:cubicBezTo>
                  <a:cubicBezTo>
                    <a:pt x="9469" y="5478"/>
                    <a:pt x="9526" y="4845"/>
                    <a:pt x="9571" y="4205"/>
                  </a:cubicBezTo>
                  <a:close/>
                  <a:moveTo>
                    <a:pt x="7006" y="3654"/>
                  </a:moveTo>
                  <a:cubicBezTo>
                    <a:pt x="7012" y="3686"/>
                    <a:pt x="7012" y="3717"/>
                    <a:pt x="7012" y="3749"/>
                  </a:cubicBezTo>
                  <a:cubicBezTo>
                    <a:pt x="6993" y="4585"/>
                    <a:pt x="6999" y="5421"/>
                    <a:pt x="7025" y="6257"/>
                  </a:cubicBezTo>
                  <a:cubicBezTo>
                    <a:pt x="6993" y="6219"/>
                    <a:pt x="6955" y="6181"/>
                    <a:pt x="6923" y="6137"/>
                  </a:cubicBezTo>
                  <a:cubicBezTo>
                    <a:pt x="6930" y="5307"/>
                    <a:pt x="6955" y="4484"/>
                    <a:pt x="7006" y="3654"/>
                  </a:cubicBezTo>
                  <a:close/>
                  <a:moveTo>
                    <a:pt x="9349" y="1089"/>
                  </a:moveTo>
                  <a:cubicBezTo>
                    <a:pt x="9368" y="1881"/>
                    <a:pt x="9393" y="2666"/>
                    <a:pt x="9368" y="3464"/>
                  </a:cubicBezTo>
                  <a:cubicBezTo>
                    <a:pt x="9368" y="3477"/>
                    <a:pt x="9368" y="3489"/>
                    <a:pt x="9368" y="3502"/>
                  </a:cubicBezTo>
                  <a:cubicBezTo>
                    <a:pt x="9279" y="4427"/>
                    <a:pt x="9210" y="5352"/>
                    <a:pt x="9146" y="6276"/>
                  </a:cubicBezTo>
                  <a:cubicBezTo>
                    <a:pt x="9077" y="6321"/>
                    <a:pt x="9007" y="6359"/>
                    <a:pt x="8937" y="6397"/>
                  </a:cubicBezTo>
                  <a:cubicBezTo>
                    <a:pt x="9032" y="5409"/>
                    <a:pt x="9127" y="4427"/>
                    <a:pt x="9159" y="3439"/>
                  </a:cubicBezTo>
                  <a:cubicBezTo>
                    <a:pt x="9197" y="2951"/>
                    <a:pt x="9235" y="2457"/>
                    <a:pt x="9273" y="1969"/>
                  </a:cubicBezTo>
                  <a:cubicBezTo>
                    <a:pt x="9298" y="1678"/>
                    <a:pt x="9330" y="1380"/>
                    <a:pt x="9349" y="1089"/>
                  </a:cubicBezTo>
                  <a:close/>
                  <a:moveTo>
                    <a:pt x="8893" y="2349"/>
                  </a:moveTo>
                  <a:cubicBezTo>
                    <a:pt x="8912" y="2957"/>
                    <a:pt x="8893" y="3565"/>
                    <a:pt x="8868" y="4173"/>
                  </a:cubicBezTo>
                  <a:cubicBezTo>
                    <a:pt x="8811" y="4940"/>
                    <a:pt x="8754" y="5706"/>
                    <a:pt x="8690" y="6466"/>
                  </a:cubicBezTo>
                  <a:cubicBezTo>
                    <a:pt x="8690" y="6479"/>
                    <a:pt x="8697" y="6492"/>
                    <a:pt x="8697" y="6498"/>
                  </a:cubicBezTo>
                  <a:cubicBezTo>
                    <a:pt x="8646" y="6517"/>
                    <a:pt x="8595" y="6536"/>
                    <a:pt x="8545" y="6555"/>
                  </a:cubicBezTo>
                  <a:cubicBezTo>
                    <a:pt x="8551" y="6498"/>
                    <a:pt x="8551" y="6435"/>
                    <a:pt x="8557" y="6378"/>
                  </a:cubicBezTo>
                  <a:cubicBezTo>
                    <a:pt x="8583" y="6283"/>
                    <a:pt x="8595" y="6048"/>
                    <a:pt x="8602" y="5808"/>
                  </a:cubicBezTo>
                  <a:cubicBezTo>
                    <a:pt x="8640" y="5263"/>
                    <a:pt x="8678" y="4712"/>
                    <a:pt x="8697" y="4161"/>
                  </a:cubicBezTo>
                  <a:cubicBezTo>
                    <a:pt x="8703" y="4078"/>
                    <a:pt x="8709" y="3990"/>
                    <a:pt x="8722" y="3907"/>
                  </a:cubicBezTo>
                  <a:cubicBezTo>
                    <a:pt x="8773" y="3382"/>
                    <a:pt x="8830" y="2862"/>
                    <a:pt x="8893" y="2349"/>
                  </a:cubicBezTo>
                  <a:close/>
                  <a:moveTo>
                    <a:pt x="7436" y="6428"/>
                  </a:moveTo>
                  <a:cubicBezTo>
                    <a:pt x="7443" y="6454"/>
                    <a:pt x="7449" y="6485"/>
                    <a:pt x="7462" y="6517"/>
                  </a:cubicBezTo>
                  <a:cubicBezTo>
                    <a:pt x="7462" y="6530"/>
                    <a:pt x="7462" y="6549"/>
                    <a:pt x="7462" y="6568"/>
                  </a:cubicBezTo>
                  <a:cubicBezTo>
                    <a:pt x="7449" y="6561"/>
                    <a:pt x="7436" y="6561"/>
                    <a:pt x="7424" y="6555"/>
                  </a:cubicBezTo>
                  <a:cubicBezTo>
                    <a:pt x="7430" y="6511"/>
                    <a:pt x="7430" y="6466"/>
                    <a:pt x="7436" y="6428"/>
                  </a:cubicBezTo>
                  <a:close/>
                  <a:moveTo>
                    <a:pt x="8352" y="5932"/>
                  </a:moveTo>
                  <a:cubicBezTo>
                    <a:pt x="8342" y="6013"/>
                    <a:pt x="8342" y="6093"/>
                    <a:pt x="8342" y="6169"/>
                  </a:cubicBezTo>
                  <a:cubicBezTo>
                    <a:pt x="8329" y="6321"/>
                    <a:pt x="8323" y="6466"/>
                    <a:pt x="8317" y="6618"/>
                  </a:cubicBezTo>
                  <a:cubicBezTo>
                    <a:pt x="8298" y="6618"/>
                    <a:pt x="8279" y="6625"/>
                    <a:pt x="8260" y="6631"/>
                  </a:cubicBezTo>
                  <a:cubicBezTo>
                    <a:pt x="8296" y="6398"/>
                    <a:pt x="8321" y="6165"/>
                    <a:pt x="8352" y="5932"/>
                  </a:cubicBezTo>
                  <a:close/>
                  <a:moveTo>
                    <a:pt x="7094" y="7397"/>
                  </a:moveTo>
                  <a:cubicBezTo>
                    <a:pt x="7113" y="7404"/>
                    <a:pt x="7132" y="7410"/>
                    <a:pt x="7158" y="7416"/>
                  </a:cubicBezTo>
                  <a:cubicBezTo>
                    <a:pt x="7208" y="7663"/>
                    <a:pt x="7253" y="7929"/>
                    <a:pt x="7284" y="8170"/>
                  </a:cubicBezTo>
                  <a:cubicBezTo>
                    <a:pt x="7221" y="7910"/>
                    <a:pt x="7158" y="7657"/>
                    <a:pt x="7088" y="7397"/>
                  </a:cubicBezTo>
                  <a:close/>
                  <a:moveTo>
                    <a:pt x="1337" y="13452"/>
                  </a:moveTo>
                  <a:cubicBezTo>
                    <a:pt x="1350" y="13528"/>
                    <a:pt x="1356" y="13610"/>
                    <a:pt x="1369" y="13686"/>
                  </a:cubicBezTo>
                  <a:cubicBezTo>
                    <a:pt x="1350" y="13629"/>
                    <a:pt x="1337" y="13566"/>
                    <a:pt x="1318" y="13509"/>
                  </a:cubicBezTo>
                  <a:cubicBezTo>
                    <a:pt x="1325" y="13490"/>
                    <a:pt x="1331" y="13471"/>
                    <a:pt x="1337" y="13452"/>
                  </a:cubicBezTo>
                  <a:close/>
                  <a:moveTo>
                    <a:pt x="2009" y="12344"/>
                  </a:moveTo>
                  <a:cubicBezTo>
                    <a:pt x="1939" y="12489"/>
                    <a:pt x="1888" y="12635"/>
                    <a:pt x="1844" y="12781"/>
                  </a:cubicBezTo>
                  <a:cubicBezTo>
                    <a:pt x="1834" y="12778"/>
                    <a:pt x="1824" y="12777"/>
                    <a:pt x="1814" y="12777"/>
                  </a:cubicBezTo>
                  <a:cubicBezTo>
                    <a:pt x="1769" y="12777"/>
                    <a:pt x="1722" y="12800"/>
                    <a:pt x="1717" y="12857"/>
                  </a:cubicBezTo>
                  <a:cubicBezTo>
                    <a:pt x="1717" y="12869"/>
                    <a:pt x="1717" y="12876"/>
                    <a:pt x="1717" y="12882"/>
                  </a:cubicBezTo>
                  <a:cubicBezTo>
                    <a:pt x="1717" y="13015"/>
                    <a:pt x="1717" y="13142"/>
                    <a:pt x="1724" y="13275"/>
                  </a:cubicBezTo>
                  <a:cubicBezTo>
                    <a:pt x="1686" y="13287"/>
                    <a:pt x="1648" y="13325"/>
                    <a:pt x="1654" y="13370"/>
                  </a:cubicBezTo>
                  <a:cubicBezTo>
                    <a:pt x="1673" y="13534"/>
                    <a:pt x="1705" y="13693"/>
                    <a:pt x="1730" y="13851"/>
                  </a:cubicBezTo>
                  <a:cubicBezTo>
                    <a:pt x="1730" y="13889"/>
                    <a:pt x="1724" y="13927"/>
                    <a:pt x="1724" y="13965"/>
                  </a:cubicBezTo>
                  <a:cubicBezTo>
                    <a:pt x="1679" y="13876"/>
                    <a:pt x="1629" y="13788"/>
                    <a:pt x="1584" y="13699"/>
                  </a:cubicBezTo>
                  <a:cubicBezTo>
                    <a:pt x="1565" y="13553"/>
                    <a:pt x="1540" y="13414"/>
                    <a:pt x="1521" y="13268"/>
                  </a:cubicBezTo>
                  <a:cubicBezTo>
                    <a:pt x="1515" y="13218"/>
                    <a:pt x="1483" y="13192"/>
                    <a:pt x="1439" y="13186"/>
                  </a:cubicBezTo>
                  <a:cubicBezTo>
                    <a:pt x="1578" y="12876"/>
                    <a:pt x="1762" y="12591"/>
                    <a:pt x="2009" y="12344"/>
                  </a:cubicBezTo>
                  <a:close/>
                  <a:moveTo>
                    <a:pt x="1863" y="15390"/>
                  </a:moveTo>
                  <a:lnTo>
                    <a:pt x="1863" y="15390"/>
                  </a:lnTo>
                  <a:cubicBezTo>
                    <a:pt x="1926" y="15510"/>
                    <a:pt x="1996" y="15624"/>
                    <a:pt x="2059" y="15738"/>
                  </a:cubicBezTo>
                  <a:cubicBezTo>
                    <a:pt x="2015" y="15713"/>
                    <a:pt x="1964" y="15694"/>
                    <a:pt x="1920" y="15675"/>
                  </a:cubicBezTo>
                  <a:cubicBezTo>
                    <a:pt x="1901" y="15580"/>
                    <a:pt x="1882" y="15485"/>
                    <a:pt x="1863" y="15390"/>
                  </a:cubicBezTo>
                  <a:close/>
                  <a:moveTo>
                    <a:pt x="1831" y="14611"/>
                  </a:moveTo>
                  <a:cubicBezTo>
                    <a:pt x="2034" y="15048"/>
                    <a:pt x="2243" y="15491"/>
                    <a:pt x="2452" y="15928"/>
                  </a:cubicBezTo>
                  <a:cubicBezTo>
                    <a:pt x="2452" y="15928"/>
                    <a:pt x="2452" y="15935"/>
                    <a:pt x="2458" y="15935"/>
                  </a:cubicBezTo>
                  <a:cubicBezTo>
                    <a:pt x="2458" y="15941"/>
                    <a:pt x="2458" y="15941"/>
                    <a:pt x="2458" y="15941"/>
                  </a:cubicBezTo>
                  <a:lnTo>
                    <a:pt x="2452" y="15941"/>
                  </a:lnTo>
                  <a:cubicBezTo>
                    <a:pt x="2268" y="15643"/>
                    <a:pt x="2040" y="15339"/>
                    <a:pt x="1850" y="15054"/>
                  </a:cubicBezTo>
                  <a:cubicBezTo>
                    <a:pt x="1825" y="15016"/>
                    <a:pt x="1806" y="14978"/>
                    <a:pt x="1781" y="14940"/>
                  </a:cubicBezTo>
                  <a:cubicBezTo>
                    <a:pt x="1781" y="14921"/>
                    <a:pt x="1774" y="14909"/>
                    <a:pt x="1774" y="14890"/>
                  </a:cubicBezTo>
                  <a:cubicBezTo>
                    <a:pt x="1793" y="14795"/>
                    <a:pt x="1812" y="14706"/>
                    <a:pt x="1831" y="14611"/>
                  </a:cubicBezTo>
                  <a:close/>
                  <a:moveTo>
                    <a:pt x="2610" y="15903"/>
                  </a:moveTo>
                  <a:cubicBezTo>
                    <a:pt x="2655" y="15954"/>
                    <a:pt x="2693" y="16004"/>
                    <a:pt x="2731" y="16055"/>
                  </a:cubicBezTo>
                  <a:cubicBezTo>
                    <a:pt x="2762" y="16087"/>
                    <a:pt x="2794" y="16112"/>
                    <a:pt x="2826" y="16144"/>
                  </a:cubicBezTo>
                  <a:cubicBezTo>
                    <a:pt x="2762" y="16106"/>
                    <a:pt x="2699" y="16074"/>
                    <a:pt x="2636" y="16036"/>
                  </a:cubicBezTo>
                  <a:cubicBezTo>
                    <a:pt x="2623" y="16004"/>
                    <a:pt x="2617" y="15966"/>
                    <a:pt x="2604" y="15935"/>
                  </a:cubicBezTo>
                  <a:cubicBezTo>
                    <a:pt x="2610" y="15922"/>
                    <a:pt x="2610" y="15916"/>
                    <a:pt x="2610" y="15903"/>
                  </a:cubicBezTo>
                  <a:close/>
                  <a:moveTo>
                    <a:pt x="1154" y="14541"/>
                  </a:moveTo>
                  <a:lnTo>
                    <a:pt x="1154" y="14541"/>
                  </a:lnTo>
                  <a:cubicBezTo>
                    <a:pt x="1236" y="15111"/>
                    <a:pt x="1356" y="15681"/>
                    <a:pt x="1496" y="16239"/>
                  </a:cubicBezTo>
                  <a:lnTo>
                    <a:pt x="1470" y="16239"/>
                  </a:lnTo>
                  <a:cubicBezTo>
                    <a:pt x="1255" y="15707"/>
                    <a:pt x="1147" y="15118"/>
                    <a:pt x="1154" y="14541"/>
                  </a:cubicBezTo>
                  <a:close/>
                  <a:moveTo>
                    <a:pt x="2091" y="16074"/>
                  </a:moveTo>
                  <a:cubicBezTo>
                    <a:pt x="2123" y="16074"/>
                    <a:pt x="2205" y="16106"/>
                    <a:pt x="2287" y="16150"/>
                  </a:cubicBezTo>
                  <a:cubicBezTo>
                    <a:pt x="2313" y="16194"/>
                    <a:pt x="2338" y="16232"/>
                    <a:pt x="2357" y="16277"/>
                  </a:cubicBezTo>
                  <a:cubicBezTo>
                    <a:pt x="2268" y="16207"/>
                    <a:pt x="2186" y="16137"/>
                    <a:pt x="2091" y="16074"/>
                  </a:cubicBezTo>
                  <a:close/>
                  <a:moveTo>
                    <a:pt x="2579" y="16410"/>
                  </a:moveTo>
                  <a:cubicBezTo>
                    <a:pt x="2598" y="16435"/>
                    <a:pt x="2617" y="16460"/>
                    <a:pt x="2636" y="16486"/>
                  </a:cubicBezTo>
                  <a:cubicBezTo>
                    <a:pt x="2610" y="16467"/>
                    <a:pt x="2591" y="16448"/>
                    <a:pt x="2566" y="16429"/>
                  </a:cubicBezTo>
                  <a:lnTo>
                    <a:pt x="2572" y="16429"/>
                  </a:lnTo>
                  <a:cubicBezTo>
                    <a:pt x="2572" y="16422"/>
                    <a:pt x="2579" y="16416"/>
                    <a:pt x="2579" y="16410"/>
                  </a:cubicBezTo>
                  <a:close/>
                  <a:moveTo>
                    <a:pt x="2667" y="16346"/>
                  </a:moveTo>
                  <a:lnTo>
                    <a:pt x="2667" y="16346"/>
                  </a:lnTo>
                  <a:cubicBezTo>
                    <a:pt x="2959" y="16486"/>
                    <a:pt x="3250" y="16619"/>
                    <a:pt x="3535" y="16758"/>
                  </a:cubicBezTo>
                  <a:cubicBezTo>
                    <a:pt x="3636" y="16821"/>
                    <a:pt x="3731" y="16885"/>
                    <a:pt x="3833" y="16948"/>
                  </a:cubicBezTo>
                  <a:cubicBezTo>
                    <a:pt x="3978" y="17049"/>
                    <a:pt x="4124" y="17157"/>
                    <a:pt x="4270" y="17265"/>
                  </a:cubicBezTo>
                  <a:cubicBezTo>
                    <a:pt x="4263" y="17271"/>
                    <a:pt x="4263" y="17277"/>
                    <a:pt x="4257" y="17284"/>
                  </a:cubicBezTo>
                  <a:cubicBezTo>
                    <a:pt x="3883" y="17094"/>
                    <a:pt x="3478" y="16923"/>
                    <a:pt x="3142" y="16739"/>
                  </a:cubicBezTo>
                  <a:cubicBezTo>
                    <a:pt x="3035" y="16682"/>
                    <a:pt x="2908" y="16625"/>
                    <a:pt x="2788" y="16568"/>
                  </a:cubicBezTo>
                  <a:cubicBezTo>
                    <a:pt x="2762" y="16543"/>
                    <a:pt x="2743" y="16517"/>
                    <a:pt x="2724" y="16492"/>
                  </a:cubicBezTo>
                  <a:cubicBezTo>
                    <a:pt x="2718" y="16473"/>
                    <a:pt x="2712" y="16448"/>
                    <a:pt x="2699" y="16422"/>
                  </a:cubicBezTo>
                  <a:cubicBezTo>
                    <a:pt x="2693" y="16397"/>
                    <a:pt x="2680" y="16372"/>
                    <a:pt x="2667" y="16346"/>
                  </a:cubicBezTo>
                  <a:close/>
                  <a:moveTo>
                    <a:pt x="5125" y="17531"/>
                  </a:moveTo>
                  <a:lnTo>
                    <a:pt x="5125" y="17531"/>
                  </a:lnTo>
                  <a:cubicBezTo>
                    <a:pt x="5163" y="17543"/>
                    <a:pt x="5201" y="17556"/>
                    <a:pt x="5232" y="17569"/>
                  </a:cubicBezTo>
                  <a:cubicBezTo>
                    <a:pt x="5251" y="17588"/>
                    <a:pt x="5264" y="17607"/>
                    <a:pt x="5277" y="17632"/>
                  </a:cubicBezTo>
                  <a:cubicBezTo>
                    <a:pt x="5226" y="17594"/>
                    <a:pt x="5175" y="17562"/>
                    <a:pt x="5125" y="17531"/>
                  </a:cubicBezTo>
                  <a:close/>
                  <a:moveTo>
                    <a:pt x="3168" y="16910"/>
                  </a:moveTo>
                  <a:lnTo>
                    <a:pt x="3168" y="16910"/>
                  </a:lnTo>
                  <a:cubicBezTo>
                    <a:pt x="3598" y="17144"/>
                    <a:pt x="4035" y="17385"/>
                    <a:pt x="4466" y="17619"/>
                  </a:cubicBezTo>
                  <a:cubicBezTo>
                    <a:pt x="4631" y="17816"/>
                    <a:pt x="4789" y="18018"/>
                    <a:pt x="4954" y="18215"/>
                  </a:cubicBezTo>
                  <a:cubicBezTo>
                    <a:pt x="4612" y="17904"/>
                    <a:pt x="4257" y="17613"/>
                    <a:pt x="3890" y="17328"/>
                  </a:cubicBezTo>
                  <a:cubicBezTo>
                    <a:pt x="3868" y="17312"/>
                    <a:pt x="3846" y="17305"/>
                    <a:pt x="3825" y="17305"/>
                  </a:cubicBezTo>
                  <a:cubicBezTo>
                    <a:pt x="3773" y="17305"/>
                    <a:pt x="3728" y="17349"/>
                    <a:pt x="3719" y="17404"/>
                  </a:cubicBezTo>
                  <a:cubicBezTo>
                    <a:pt x="3541" y="17233"/>
                    <a:pt x="3351" y="17068"/>
                    <a:pt x="3168" y="16910"/>
                  </a:cubicBezTo>
                  <a:close/>
                  <a:moveTo>
                    <a:pt x="6227" y="17873"/>
                  </a:moveTo>
                  <a:cubicBezTo>
                    <a:pt x="6328" y="17987"/>
                    <a:pt x="6499" y="18120"/>
                    <a:pt x="6651" y="18240"/>
                  </a:cubicBezTo>
                  <a:cubicBezTo>
                    <a:pt x="6702" y="18335"/>
                    <a:pt x="6752" y="18424"/>
                    <a:pt x="6803" y="18512"/>
                  </a:cubicBezTo>
                  <a:cubicBezTo>
                    <a:pt x="6676" y="18367"/>
                    <a:pt x="6537" y="18227"/>
                    <a:pt x="6398" y="18094"/>
                  </a:cubicBezTo>
                  <a:cubicBezTo>
                    <a:pt x="6328" y="18012"/>
                    <a:pt x="6265" y="17936"/>
                    <a:pt x="6220" y="17873"/>
                  </a:cubicBezTo>
                  <a:close/>
                  <a:moveTo>
                    <a:pt x="8405" y="18595"/>
                  </a:moveTo>
                  <a:cubicBezTo>
                    <a:pt x="8412" y="18595"/>
                    <a:pt x="8418" y="18601"/>
                    <a:pt x="8424" y="18607"/>
                  </a:cubicBezTo>
                  <a:cubicBezTo>
                    <a:pt x="8431" y="18620"/>
                    <a:pt x="8431" y="18633"/>
                    <a:pt x="8437" y="18645"/>
                  </a:cubicBezTo>
                  <a:cubicBezTo>
                    <a:pt x="8424" y="18626"/>
                    <a:pt x="8412" y="18614"/>
                    <a:pt x="8405" y="18595"/>
                  </a:cubicBezTo>
                  <a:close/>
                  <a:moveTo>
                    <a:pt x="3123" y="17493"/>
                  </a:moveTo>
                  <a:cubicBezTo>
                    <a:pt x="3358" y="17676"/>
                    <a:pt x="3592" y="17860"/>
                    <a:pt x="3820" y="18056"/>
                  </a:cubicBezTo>
                  <a:cubicBezTo>
                    <a:pt x="4042" y="18278"/>
                    <a:pt x="4257" y="18506"/>
                    <a:pt x="4472" y="18721"/>
                  </a:cubicBezTo>
                  <a:cubicBezTo>
                    <a:pt x="4194" y="18487"/>
                    <a:pt x="3902" y="18265"/>
                    <a:pt x="3605" y="18050"/>
                  </a:cubicBezTo>
                  <a:cubicBezTo>
                    <a:pt x="3446" y="17866"/>
                    <a:pt x="3288" y="17676"/>
                    <a:pt x="3123" y="17493"/>
                  </a:cubicBezTo>
                  <a:close/>
                  <a:moveTo>
                    <a:pt x="7151" y="18139"/>
                  </a:moveTo>
                  <a:cubicBezTo>
                    <a:pt x="7234" y="18170"/>
                    <a:pt x="7322" y="18196"/>
                    <a:pt x="7405" y="18221"/>
                  </a:cubicBezTo>
                  <a:cubicBezTo>
                    <a:pt x="7468" y="18284"/>
                    <a:pt x="7525" y="18354"/>
                    <a:pt x="7582" y="18417"/>
                  </a:cubicBezTo>
                  <a:cubicBezTo>
                    <a:pt x="7709" y="18658"/>
                    <a:pt x="7842" y="18886"/>
                    <a:pt x="7981" y="19108"/>
                  </a:cubicBezTo>
                  <a:cubicBezTo>
                    <a:pt x="7709" y="18785"/>
                    <a:pt x="7430" y="18462"/>
                    <a:pt x="7151" y="18139"/>
                  </a:cubicBezTo>
                  <a:close/>
                  <a:moveTo>
                    <a:pt x="4681" y="18766"/>
                  </a:moveTo>
                  <a:cubicBezTo>
                    <a:pt x="4795" y="18905"/>
                    <a:pt x="4916" y="19044"/>
                    <a:pt x="5030" y="19184"/>
                  </a:cubicBezTo>
                  <a:cubicBezTo>
                    <a:pt x="4884" y="19057"/>
                    <a:pt x="4738" y="18930"/>
                    <a:pt x="4586" y="18810"/>
                  </a:cubicBezTo>
                  <a:lnTo>
                    <a:pt x="4586" y="18810"/>
                  </a:lnTo>
                  <a:cubicBezTo>
                    <a:pt x="4591" y="18811"/>
                    <a:pt x="4596" y="18811"/>
                    <a:pt x="4601" y="18811"/>
                  </a:cubicBezTo>
                  <a:cubicBezTo>
                    <a:pt x="4632" y="18811"/>
                    <a:pt x="4659" y="18793"/>
                    <a:pt x="4681" y="18766"/>
                  </a:cubicBezTo>
                  <a:close/>
                  <a:moveTo>
                    <a:pt x="7886" y="18481"/>
                  </a:moveTo>
                  <a:cubicBezTo>
                    <a:pt x="7924" y="18481"/>
                    <a:pt x="7981" y="18512"/>
                    <a:pt x="8082" y="18582"/>
                  </a:cubicBezTo>
                  <a:cubicBezTo>
                    <a:pt x="8247" y="18696"/>
                    <a:pt x="8399" y="18861"/>
                    <a:pt x="8551" y="19057"/>
                  </a:cubicBezTo>
                  <a:cubicBezTo>
                    <a:pt x="8583" y="19165"/>
                    <a:pt x="8614" y="19272"/>
                    <a:pt x="8646" y="19380"/>
                  </a:cubicBezTo>
                  <a:cubicBezTo>
                    <a:pt x="8405" y="19076"/>
                    <a:pt x="8152" y="18772"/>
                    <a:pt x="7886" y="18481"/>
                  </a:cubicBezTo>
                  <a:close/>
                  <a:moveTo>
                    <a:pt x="8864" y="19136"/>
                  </a:moveTo>
                  <a:cubicBezTo>
                    <a:pt x="8890" y="19136"/>
                    <a:pt x="8926" y="19151"/>
                    <a:pt x="8975" y="19184"/>
                  </a:cubicBezTo>
                  <a:cubicBezTo>
                    <a:pt x="9001" y="19317"/>
                    <a:pt x="9026" y="19450"/>
                    <a:pt x="9058" y="19576"/>
                  </a:cubicBezTo>
                  <a:cubicBezTo>
                    <a:pt x="8975" y="19456"/>
                    <a:pt x="8893" y="19329"/>
                    <a:pt x="8811" y="19209"/>
                  </a:cubicBezTo>
                  <a:cubicBezTo>
                    <a:pt x="8814" y="19162"/>
                    <a:pt x="8830" y="19136"/>
                    <a:pt x="8864" y="19136"/>
                  </a:cubicBezTo>
                  <a:close/>
                  <a:moveTo>
                    <a:pt x="8405" y="19386"/>
                  </a:moveTo>
                  <a:cubicBezTo>
                    <a:pt x="8564" y="19595"/>
                    <a:pt x="8728" y="19798"/>
                    <a:pt x="8880" y="20007"/>
                  </a:cubicBezTo>
                  <a:cubicBezTo>
                    <a:pt x="8893" y="20032"/>
                    <a:pt x="8899" y="20051"/>
                    <a:pt x="8912" y="20070"/>
                  </a:cubicBezTo>
                  <a:cubicBezTo>
                    <a:pt x="8735" y="19849"/>
                    <a:pt x="8564" y="19627"/>
                    <a:pt x="8405" y="19386"/>
                  </a:cubicBezTo>
                  <a:close/>
                  <a:moveTo>
                    <a:pt x="4187" y="18759"/>
                  </a:moveTo>
                  <a:cubicBezTo>
                    <a:pt x="4491" y="19006"/>
                    <a:pt x="4757" y="19228"/>
                    <a:pt x="4808" y="19266"/>
                  </a:cubicBezTo>
                  <a:cubicBezTo>
                    <a:pt x="5270" y="19665"/>
                    <a:pt x="5714" y="20089"/>
                    <a:pt x="6132" y="20526"/>
                  </a:cubicBezTo>
                  <a:cubicBezTo>
                    <a:pt x="5935" y="20393"/>
                    <a:pt x="5733" y="20267"/>
                    <a:pt x="5543" y="20140"/>
                  </a:cubicBezTo>
                  <a:cubicBezTo>
                    <a:pt x="5270" y="19969"/>
                    <a:pt x="4998" y="19792"/>
                    <a:pt x="4726" y="19614"/>
                  </a:cubicBezTo>
                  <a:cubicBezTo>
                    <a:pt x="4669" y="19570"/>
                    <a:pt x="4612" y="19526"/>
                    <a:pt x="4555" y="19481"/>
                  </a:cubicBezTo>
                  <a:cubicBezTo>
                    <a:pt x="4504" y="19431"/>
                    <a:pt x="4441" y="19367"/>
                    <a:pt x="4377" y="19298"/>
                  </a:cubicBezTo>
                  <a:lnTo>
                    <a:pt x="4377" y="19298"/>
                  </a:lnTo>
                  <a:cubicBezTo>
                    <a:pt x="4385" y="19299"/>
                    <a:pt x="4393" y="19300"/>
                    <a:pt x="4400" y="19300"/>
                  </a:cubicBezTo>
                  <a:cubicBezTo>
                    <a:pt x="4480" y="19300"/>
                    <a:pt x="4549" y="19214"/>
                    <a:pt x="4485" y="19133"/>
                  </a:cubicBezTo>
                  <a:cubicBezTo>
                    <a:pt x="4384" y="19006"/>
                    <a:pt x="4282" y="18886"/>
                    <a:pt x="4187" y="18759"/>
                  </a:cubicBezTo>
                  <a:close/>
                  <a:moveTo>
                    <a:pt x="9045" y="20830"/>
                  </a:moveTo>
                  <a:lnTo>
                    <a:pt x="9045" y="20830"/>
                  </a:lnTo>
                  <a:cubicBezTo>
                    <a:pt x="9127" y="20913"/>
                    <a:pt x="9203" y="21001"/>
                    <a:pt x="9286" y="21084"/>
                  </a:cubicBezTo>
                  <a:cubicBezTo>
                    <a:pt x="9343" y="21160"/>
                    <a:pt x="9400" y="21242"/>
                    <a:pt x="9457" y="21318"/>
                  </a:cubicBezTo>
                  <a:cubicBezTo>
                    <a:pt x="9476" y="21394"/>
                    <a:pt x="9495" y="21476"/>
                    <a:pt x="9507" y="21552"/>
                  </a:cubicBezTo>
                  <a:cubicBezTo>
                    <a:pt x="9355" y="21312"/>
                    <a:pt x="9203" y="21071"/>
                    <a:pt x="9045" y="20830"/>
                  </a:cubicBezTo>
                  <a:close/>
                  <a:moveTo>
                    <a:pt x="4175" y="17797"/>
                  </a:moveTo>
                  <a:lnTo>
                    <a:pt x="4175" y="17797"/>
                  </a:lnTo>
                  <a:cubicBezTo>
                    <a:pt x="4244" y="17860"/>
                    <a:pt x="4358" y="17974"/>
                    <a:pt x="4523" y="18113"/>
                  </a:cubicBezTo>
                  <a:cubicBezTo>
                    <a:pt x="5017" y="18531"/>
                    <a:pt x="5479" y="18975"/>
                    <a:pt x="5929" y="19437"/>
                  </a:cubicBezTo>
                  <a:cubicBezTo>
                    <a:pt x="5999" y="19513"/>
                    <a:pt x="6068" y="19589"/>
                    <a:pt x="6138" y="19665"/>
                  </a:cubicBezTo>
                  <a:cubicBezTo>
                    <a:pt x="6670" y="20311"/>
                    <a:pt x="7196" y="20957"/>
                    <a:pt x="7728" y="21603"/>
                  </a:cubicBezTo>
                  <a:cubicBezTo>
                    <a:pt x="7563" y="21489"/>
                    <a:pt x="7398" y="21369"/>
                    <a:pt x="7234" y="21261"/>
                  </a:cubicBezTo>
                  <a:cubicBezTo>
                    <a:pt x="7069" y="21090"/>
                    <a:pt x="6904" y="20919"/>
                    <a:pt x="6733" y="20761"/>
                  </a:cubicBezTo>
                  <a:cubicBezTo>
                    <a:pt x="5961" y="19899"/>
                    <a:pt x="5144" y="19070"/>
                    <a:pt x="4441" y="18132"/>
                  </a:cubicBezTo>
                  <a:cubicBezTo>
                    <a:pt x="4434" y="18120"/>
                    <a:pt x="4428" y="18113"/>
                    <a:pt x="4422" y="18101"/>
                  </a:cubicBezTo>
                  <a:cubicBezTo>
                    <a:pt x="4422" y="18088"/>
                    <a:pt x="4415" y="18075"/>
                    <a:pt x="4403" y="18063"/>
                  </a:cubicBezTo>
                  <a:cubicBezTo>
                    <a:pt x="4384" y="18044"/>
                    <a:pt x="4371" y="18031"/>
                    <a:pt x="4358" y="18018"/>
                  </a:cubicBezTo>
                  <a:cubicBezTo>
                    <a:pt x="4276" y="17917"/>
                    <a:pt x="4219" y="17841"/>
                    <a:pt x="4175" y="17797"/>
                  </a:cubicBezTo>
                  <a:close/>
                  <a:moveTo>
                    <a:pt x="4903" y="17860"/>
                  </a:moveTo>
                  <a:lnTo>
                    <a:pt x="4903" y="17860"/>
                  </a:lnTo>
                  <a:cubicBezTo>
                    <a:pt x="5011" y="17917"/>
                    <a:pt x="5118" y="17974"/>
                    <a:pt x="5220" y="18031"/>
                  </a:cubicBezTo>
                  <a:cubicBezTo>
                    <a:pt x="5232" y="18038"/>
                    <a:pt x="5244" y="18042"/>
                    <a:pt x="5255" y="18042"/>
                  </a:cubicBezTo>
                  <a:cubicBezTo>
                    <a:pt x="5298" y="18042"/>
                    <a:pt x="5325" y="17988"/>
                    <a:pt x="5315" y="17942"/>
                  </a:cubicBezTo>
                  <a:lnTo>
                    <a:pt x="5315" y="17942"/>
                  </a:lnTo>
                  <a:cubicBezTo>
                    <a:pt x="5536" y="18132"/>
                    <a:pt x="5726" y="18360"/>
                    <a:pt x="5923" y="18569"/>
                  </a:cubicBezTo>
                  <a:cubicBezTo>
                    <a:pt x="5948" y="18588"/>
                    <a:pt x="5967" y="18614"/>
                    <a:pt x="5986" y="18633"/>
                  </a:cubicBezTo>
                  <a:cubicBezTo>
                    <a:pt x="6917" y="19937"/>
                    <a:pt x="7880" y="21210"/>
                    <a:pt x="8880" y="22458"/>
                  </a:cubicBezTo>
                  <a:cubicBezTo>
                    <a:pt x="8773" y="22376"/>
                    <a:pt x="8665" y="22293"/>
                    <a:pt x="8564" y="22217"/>
                  </a:cubicBezTo>
                  <a:cubicBezTo>
                    <a:pt x="7873" y="21331"/>
                    <a:pt x="7164" y="20463"/>
                    <a:pt x="6404" y="19646"/>
                  </a:cubicBezTo>
                  <a:lnTo>
                    <a:pt x="5980" y="19127"/>
                  </a:lnTo>
                  <a:cubicBezTo>
                    <a:pt x="5733" y="18823"/>
                    <a:pt x="5093" y="18265"/>
                    <a:pt x="4903" y="17860"/>
                  </a:cubicBezTo>
                  <a:close/>
                  <a:moveTo>
                    <a:pt x="5646" y="17761"/>
                  </a:moveTo>
                  <a:cubicBezTo>
                    <a:pt x="5651" y="17761"/>
                    <a:pt x="5725" y="17837"/>
                    <a:pt x="5859" y="17904"/>
                  </a:cubicBezTo>
                  <a:cubicBezTo>
                    <a:pt x="6068" y="18006"/>
                    <a:pt x="6271" y="18202"/>
                    <a:pt x="6461" y="18424"/>
                  </a:cubicBezTo>
                  <a:cubicBezTo>
                    <a:pt x="7582" y="19988"/>
                    <a:pt x="8722" y="21540"/>
                    <a:pt x="9881" y="23072"/>
                  </a:cubicBezTo>
                  <a:cubicBezTo>
                    <a:pt x="9906" y="23167"/>
                    <a:pt x="9932" y="23256"/>
                    <a:pt x="9957" y="23351"/>
                  </a:cubicBezTo>
                  <a:cubicBezTo>
                    <a:pt x="9932" y="23326"/>
                    <a:pt x="9913" y="23307"/>
                    <a:pt x="9887" y="23288"/>
                  </a:cubicBezTo>
                  <a:cubicBezTo>
                    <a:pt x="9007" y="21907"/>
                    <a:pt x="8032" y="20590"/>
                    <a:pt x="6949" y="19361"/>
                  </a:cubicBezTo>
                  <a:cubicBezTo>
                    <a:pt x="6638" y="19006"/>
                    <a:pt x="6303" y="18582"/>
                    <a:pt x="5929" y="18202"/>
                  </a:cubicBezTo>
                  <a:cubicBezTo>
                    <a:pt x="5910" y="18177"/>
                    <a:pt x="5897" y="18151"/>
                    <a:pt x="5885" y="18126"/>
                  </a:cubicBezTo>
                  <a:cubicBezTo>
                    <a:pt x="5718" y="17848"/>
                    <a:pt x="5642" y="17761"/>
                    <a:pt x="5646" y="17761"/>
                  </a:cubicBezTo>
                  <a:close/>
                  <a:moveTo>
                    <a:pt x="7525" y="7486"/>
                  </a:moveTo>
                  <a:lnTo>
                    <a:pt x="7525" y="7486"/>
                  </a:lnTo>
                  <a:cubicBezTo>
                    <a:pt x="7601" y="7499"/>
                    <a:pt x="7677" y="7499"/>
                    <a:pt x="7747" y="7505"/>
                  </a:cubicBezTo>
                  <a:cubicBezTo>
                    <a:pt x="8602" y="10380"/>
                    <a:pt x="9514" y="13218"/>
                    <a:pt x="10185" y="16156"/>
                  </a:cubicBezTo>
                  <a:cubicBezTo>
                    <a:pt x="10552" y="17746"/>
                    <a:pt x="10882" y="19348"/>
                    <a:pt x="11173" y="20951"/>
                  </a:cubicBezTo>
                  <a:cubicBezTo>
                    <a:pt x="11319" y="21755"/>
                    <a:pt x="11458" y="22559"/>
                    <a:pt x="11585" y="23364"/>
                  </a:cubicBezTo>
                  <a:cubicBezTo>
                    <a:pt x="11654" y="23801"/>
                    <a:pt x="11737" y="24244"/>
                    <a:pt x="11794" y="24681"/>
                  </a:cubicBezTo>
                  <a:cubicBezTo>
                    <a:pt x="11818" y="24874"/>
                    <a:pt x="11968" y="25273"/>
                    <a:pt x="11852" y="25273"/>
                  </a:cubicBezTo>
                  <a:cubicBezTo>
                    <a:pt x="11846" y="25273"/>
                    <a:pt x="11839" y="25272"/>
                    <a:pt x="11832" y="25270"/>
                  </a:cubicBezTo>
                  <a:cubicBezTo>
                    <a:pt x="11648" y="25048"/>
                    <a:pt x="11458" y="24827"/>
                    <a:pt x="11255" y="24611"/>
                  </a:cubicBezTo>
                  <a:cubicBezTo>
                    <a:pt x="11236" y="24529"/>
                    <a:pt x="11217" y="24453"/>
                    <a:pt x="11205" y="24390"/>
                  </a:cubicBezTo>
                  <a:cubicBezTo>
                    <a:pt x="11002" y="23364"/>
                    <a:pt x="10780" y="22344"/>
                    <a:pt x="10565" y="21324"/>
                  </a:cubicBezTo>
                  <a:cubicBezTo>
                    <a:pt x="10128" y="19279"/>
                    <a:pt x="9697" y="17233"/>
                    <a:pt x="9248" y="15187"/>
                  </a:cubicBezTo>
                  <a:cubicBezTo>
                    <a:pt x="8804" y="13148"/>
                    <a:pt x="8348" y="11102"/>
                    <a:pt x="7835" y="9076"/>
                  </a:cubicBezTo>
                  <a:cubicBezTo>
                    <a:pt x="7740" y="8715"/>
                    <a:pt x="7677" y="8069"/>
                    <a:pt x="7525" y="7486"/>
                  </a:cubicBezTo>
                  <a:close/>
                  <a:moveTo>
                    <a:pt x="10130" y="1"/>
                  </a:moveTo>
                  <a:cubicBezTo>
                    <a:pt x="9989" y="1"/>
                    <a:pt x="9844" y="13"/>
                    <a:pt x="9697" y="38"/>
                  </a:cubicBezTo>
                  <a:cubicBezTo>
                    <a:pt x="8329" y="278"/>
                    <a:pt x="7031" y="1513"/>
                    <a:pt x="6315" y="2805"/>
                  </a:cubicBezTo>
                  <a:cubicBezTo>
                    <a:pt x="6296" y="2800"/>
                    <a:pt x="6276" y="2797"/>
                    <a:pt x="6256" y="2797"/>
                  </a:cubicBezTo>
                  <a:cubicBezTo>
                    <a:pt x="6122" y="2797"/>
                    <a:pt x="5974" y="2918"/>
                    <a:pt x="5980" y="3078"/>
                  </a:cubicBezTo>
                  <a:cubicBezTo>
                    <a:pt x="5980" y="3211"/>
                    <a:pt x="5992" y="3344"/>
                    <a:pt x="5999" y="3477"/>
                  </a:cubicBezTo>
                  <a:cubicBezTo>
                    <a:pt x="5973" y="3540"/>
                    <a:pt x="5948" y="3603"/>
                    <a:pt x="5923" y="3667"/>
                  </a:cubicBezTo>
                  <a:cubicBezTo>
                    <a:pt x="5587" y="4655"/>
                    <a:pt x="5562" y="6118"/>
                    <a:pt x="6309" y="6916"/>
                  </a:cubicBezTo>
                  <a:cubicBezTo>
                    <a:pt x="6366" y="7207"/>
                    <a:pt x="6429" y="7499"/>
                    <a:pt x="6486" y="7790"/>
                  </a:cubicBezTo>
                  <a:cubicBezTo>
                    <a:pt x="6657" y="8677"/>
                    <a:pt x="6841" y="9563"/>
                    <a:pt x="7037" y="10444"/>
                  </a:cubicBezTo>
                  <a:cubicBezTo>
                    <a:pt x="7417" y="12141"/>
                    <a:pt x="7804" y="13832"/>
                    <a:pt x="8190" y="15529"/>
                  </a:cubicBezTo>
                  <a:cubicBezTo>
                    <a:pt x="8355" y="16220"/>
                    <a:pt x="8507" y="16929"/>
                    <a:pt x="8659" y="17632"/>
                  </a:cubicBezTo>
                  <a:cubicBezTo>
                    <a:pt x="7677" y="17271"/>
                    <a:pt x="6436" y="17119"/>
                    <a:pt x="5885" y="16961"/>
                  </a:cubicBezTo>
                  <a:cubicBezTo>
                    <a:pt x="4852" y="16669"/>
                    <a:pt x="3801" y="16270"/>
                    <a:pt x="2971" y="15567"/>
                  </a:cubicBezTo>
                  <a:cubicBezTo>
                    <a:pt x="2547" y="15200"/>
                    <a:pt x="2249" y="14731"/>
                    <a:pt x="2104" y="14225"/>
                  </a:cubicBezTo>
                  <a:cubicBezTo>
                    <a:pt x="2104" y="14212"/>
                    <a:pt x="2097" y="14193"/>
                    <a:pt x="2091" y="14174"/>
                  </a:cubicBezTo>
                  <a:cubicBezTo>
                    <a:pt x="1863" y="13313"/>
                    <a:pt x="2085" y="12369"/>
                    <a:pt x="2883" y="11748"/>
                  </a:cubicBezTo>
                  <a:cubicBezTo>
                    <a:pt x="2993" y="11661"/>
                    <a:pt x="2933" y="11445"/>
                    <a:pt x="2794" y="11445"/>
                  </a:cubicBezTo>
                  <a:cubicBezTo>
                    <a:pt x="2782" y="11445"/>
                    <a:pt x="2769" y="11447"/>
                    <a:pt x="2756" y="11451"/>
                  </a:cubicBezTo>
                  <a:cubicBezTo>
                    <a:pt x="1439" y="11793"/>
                    <a:pt x="419" y="12831"/>
                    <a:pt x="235" y="14212"/>
                  </a:cubicBezTo>
                  <a:cubicBezTo>
                    <a:pt x="1" y="16017"/>
                    <a:pt x="1040" y="17714"/>
                    <a:pt x="2306" y="18905"/>
                  </a:cubicBezTo>
                  <a:cubicBezTo>
                    <a:pt x="3782" y="20292"/>
                    <a:pt x="5650" y="21223"/>
                    <a:pt x="7284" y="22414"/>
                  </a:cubicBezTo>
                  <a:cubicBezTo>
                    <a:pt x="8437" y="23256"/>
                    <a:pt x="9450" y="24238"/>
                    <a:pt x="10489" y="25194"/>
                  </a:cubicBezTo>
                  <a:cubicBezTo>
                    <a:pt x="10514" y="25276"/>
                    <a:pt x="10540" y="25359"/>
                    <a:pt x="10565" y="25441"/>
                  </a:cubicBezTo>
                  <a:cubicBezTo>
                    <a:pt x="10570" y="25602"/>
                    <a:pt x="10712" y="25685"/>
                    <a:pt x="10853" y="25685"/>
                  </a:cubicBezTo>
                  <a:cubicBezTo>
                    <a:pt x="10900" y="25685"/>
                    <a:pt x="10948" y="25675"/>
                    <a:pt x="10989" y="25656"/>
                  </a:cubicBezTo>
                  <a:cubicBezTo>
                    <a:pt x="11388" y="26011"/>
                    <a:pt x="11787" y="26359"/>
                    <a:pt x="12205" y="26695"/>
                  </a:cubicBezTo>
                  <a:cubicBezTo>
                    <a:pt x="12254" y="26732"/>
                    <a:pt x="12308" y="26748"/>
                    <a:pt x="12360" y="26748"/>
                  </a:cubicBezTo>
                  <a:cubicBezTo>
                    <a:pt x="12542" y="26748"/>
                    <a:pt x="12712" y="26557"/>
                    <a:pt x="12623" y="26366"/>
                  </a:cubicBezTo>
                  <a:cubicBezTo>
                    <a:pt x="12332" y="25751"/>
                    <a:pt x="12148" y="25048"/>
                    <a:pt x="11984" y="24358"/>
                  </a:cubicBezTo>
                  <a:cubicBezTo>
                    <a:pt x="11673" y="21375"/>
                    <a:pt x="10977" y="18373"/>
                    <a:pt x="10299" y="15472"/>
                  </a:cubicBezTo>
                  <a:cubicBezTo>
                    <a:pt x="9685" y="12819"/>
                    <a:pt x="9039" y="10089"/>
                    <a:pt x="8171" y="7480"/>
                  </a:cubicBezTo>
                  <a:cubicBezTo>
                    <a:pt x="8697" y="7416"/>
                    <a:pt x="9203" y="7201"/>
                    <a:pt x="9659" y="6903"/>
                  </a:cubicBezTo>
                  <a:lnTo>
                    <a:pt x="9659" y="6903"/>
                  </a:lnTo>
                  <a:cubicBezTo>
                    <a:pt x="9653" y="6948"/>
                    <a:pt x="9647" y="6992"/>
                    <a:pt x="9640" y="7036"/>
                  </a:cubicBezTo>
                  <a:cubicBezTo>
                    <a:pt x="9633" y="7092"/>
                    <a:pt x="9678" y="7122"/>
                    <a:pt x="9722" y="7122"/>
                  </a:cubicBezTo>
                  <a:cubicBezTo>
                    <a:pt x="9759" y="7122"/>
                    <a:pt x="9796" y="7101"/>
                    <a:pt x="9805" y="7055"/>
                  </a:cubicBezTo>
                  <a:cubicBezTo>
                    <a:pt x="9818" y="6960"/>
                    <a:pt x="9830" y="6872"/>
                    <a:pt x="9843" y="6777"/>
                  </a:cubicBezTo>
                  <a:cubicBezTo>
                    <a:pt x="9970" y="6682"/>
                    <a:pt x="10096" y="6580"/>
                    <a:pt x="10217" y="6473"/>
                  </a:cubicBezTo>
                  <a:cubicBezTo>
                    <a:pt x="10293" y="6416"/>
                    <a:pt x="10356" y="6352"/>
                    <a:pt x="10419" y="6295"/>
                  </a:cubicBezTo>
                  <a:cubicBezTo>
                    <a:pt x="10996" y="5757"/>
                    <a:pt x="11490" y="4997"/>
                    <a:pt x="11819" y="4180"/>
                  </a:cubicBezTo>
                  <a:cubicBezTo>
                    <a:pt x="12167" y="3420"/>
                    <a:pt x="12402" y="2558"/>
                    <a:pt x="12218" y="1817"/>
                  </a:cubicBezTo>
                  <a:cubicBezTo>
                    <a:pt x="12089" y="704"/>
                    <a:pt x="11204" y="1"/>
                    <a:pt x="1013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232925" y="3675828"/>
              <a:ext cx="1260887" cy="1509778"/>
            </a:xfrm>
            <a:custGeom>
              <a:avLst/>
              <a:gdLst/>
              <a:ahLst/>
              <a:cxnLst/>
              <a:rect l="l" t="t" r="r" b="b"/>
              <a:pathLst>
                <a:path w="20026" h="23979" extrusionOk="0">
                  <a:moveTo>
                    <a:pt x="15162" y="1682"/>
                  </a:moveTo>
                  <a:cubicBezTo>
                    <a:pt x="15397" y="2696"/>
                    <a:pt x="15251" y="3810"/>
                    <a:pt x="15118" y="4862"/>
                  </a:cubicBezTo>
                  <a:cubicBezTo>
                    <a:pt x="15105" y="4076"/>
                    <a:pt x="15086" y="3285"/>
                    <a:pt x="15067" y="2499"/>
                  </a:cubicBezTo>
                  <a:cubicBezTo>
                    <a:pt x="15080" y="2227"/>
                    <a:pt x="15086" y="1955"/>
                    <a:pt x="15099" y="1689"/>
                  </a:cubicBezTo>
                  <a:cubicBezTo>
                    <a:pt x="15118" y="1689"/>
                    <a:pt x="15137" y="1689"/>
                    <a:pt x="15162" y="1682"/>
                  </a:cubicBezTo>
                  <a:close/>
                  <a:moveTo>
                    <a:pt x="14523" y="4121"/>
                  </a:moveTo>
                  <a:cubicBezTo>
                    <a:pt x="14523" y="4532"/>
                    <a:pt x="14516" y="4950"/>
                    <a:pt x="14516" y="5362"/>
                  </a:cubicBezTo>
                  <a:cubicBezTo>
                    <a:pt x="14485" y="5368"/>
                    <a:pt x="14459" y="5368"/>
                    <a:pt x="14434" y="5368"/>
                  </a:cubicBezTo>
                  <a:cubicBezTo>
                    <a:pt x="14459" y="4950"/>
                    <a:pt x="14491" y="4539"/>
                    <a:pt x="14523" y="4121"/>
                  </a:cubicBezTo>
                  <a:close/>
                  <a:moveTo>
                    <a:pt x="14371" y="973"/>
                  </a:moveTo>
                  <a:cubicBezTo>
                    <a:pt x="14415" y="1005"/>
                    <a:pt x="14466" y="1036"/>
                    <a:pt x="14516" y="1074"/>
                  </a:cubicBezTo>
                  <a:cubicBezTo>
                    <a:pt x="14250" y="2512"/>
                    <a:pt x="14098" y="3956"/>
                    <a:pt x="14022" y="5406"/>
                  </a:cubicBezTo>
                  <a:cubicBezTo>
                    <a:pt x="14003" y="5406"/>
                    <a:pt x="13984" y="5406"/>
                    <a:pt x="13965" y="5413"/>
                  </a:cubicBezTo>
                  <a:cubicBezTo>
                    <a:pt x="14048" y="3918"/>
                    <a:pt x="14244" y="2455"/>
                    <a:pt x="14371" y="973"/>
                  </a:cubicBezTo>
                  <a:close/>
                  <a:moveTo>
                    <a:pt x="19583" y="5375"/>
                  </a:moveTo>
                  <a:cubicBezTo>
                    <a:pt x="19602" y="5438"/>
                    <a:pt x="19615" y="5527"/>
                    <a:pt x="19621" y="5628"/>
                  </a:cubicBezTo>
                  <a:cubicBezTo>
                    <a:pt x="19607" y="5625"/>
                    <a:pt x="19593" y="5623"/>
                    <a:pt x="19578" y="5623"/>
                  </a:cubicBezTo>
                  <a:cubicBezTo>
                    <a:pt x="19531" y="5623"/>
                    <a:pt x="19479" y="5639"/>
                    <a:pt x="19431" y="5672"/>
                  </a:cubicBezTo>
                  <a:cubicBezTo>
                    <a:pt x="19418" y="5685"/>
                    <a:pt x="19406" y="5698"/>
                    <a:pt x="19387" y="5710"/>
                  </a:cubicBezTo>
                  <a:cubicBezTo>
                    <a:pt x="19374" y="5622"/>
                    <a:pt x="19368" y="5533"/>
                    <a:pt x="19355" y="5444"/>
                  </a:cubicBezTo>
                  <a:cubicBezTo>
                    <a:pt x="19431" y="5419"/>
                    <a:pt x="19507" y="5394"/>
                    <a:pt x="19583" y="5375"/>
                  </a:cubicBezTo>
                  <a:close/>
                  <a:moveTo>
                    <a:pt x="6562" y="2442"/>
                  </a:moveTo>
                  <a:cubicBezTo>
                    <a:pt x="6543" y="3139"/>
                    <a:pt x="6524" y="3836"/>
                    <a:pt x="6511" y="4532"/>
                  </a:cubicBezTo>
                  <a:cubicBezTo>
                    <a:pt x="6492" y="5064"/>
                    <a:pt x="6479" y="5590"/>
                    <a:pt x="6460" y="6122"/>
                  </a:cubicBezTo>
                  <a:cubicBezTo>
                    <a:pt x="6410" y="6128"/>
                    <a:pt x="6353" y="6135"/>
                    <a:pt x="6296" y="6141"/>
                  </a:cubicBezTo>
                  <a:cubicBezTo>
                    <a:pt x="6378" y="4906"/>
                    <a:pt x="6460" y="3677"/>
                    <a:pt x="6562" y="2442"/>
                  </a:cubicBezTo>
                  <a:close/>
                  <a:moveTo>
                    <a:pt x="15910" y="6299"/>
                  </a:moveTo>
                  <a:cubicBezTo>
                    <a:pt x="15785" y="6323"/>
                    <a:pt x="15659" y="6347"/>
                    <a:pt x="15534" y="6365"/>
                  </a:cubicBezTo>
                  <a:lnTo>
                    <a:pt x="15534" y="6365"/>
                  </a:lnTo>
                  <a:cubicBezTo>
                    <a:pt x="15543" y="6363"/>
                    <a:pt x="15551" y="6360"/>
                    <a:pt x="15561" y="6356"/>
                  </a:cubicBezTo>
                  <a:cubicBezTo>
                    <a:pt x="15656" y="6337"/>
                    <a:pt x="15745" y="6318"/>
                    <a:pt x="15834" y="6299"/>
                  </a:cubicBezTo>
                  <a:close/>
                  <a:moveTo>
                    <a:pt x="19102" y="5514"/>
                  </a:moveTo>
                  <a:cubicBezTo>
                    <a:pt x="19114" y="5660"/>
                    <a:pt x="19127" y="5805"/>
                    <a:pt x="19133" y="5945"/>
                  </a:cubicBezTo>
                  <a:cubicBezTo>
                    <a:pt x="19007" y="6078"/>
                    <a:pt x="18899" y="6217"/>
                    <a:pt x="18810" y="6375"/>
                  </a:cubicBezTo>
                  <a:cubicBezTo>
                    <a:pt x="18810" y="6369"/>
                    <a:pt x="18810" y="6369"/>
                    <a:pt x="18810" y="6363"/>
                  </a:cubicBezTo>
                  <a:cubicBezTo>
                    <a:pt x="18810" y="6363"/>
                    <a:pt x="18810" y="6363"/>
                    <a:pt x="18810" y="6356"/>
                  </a:cubicBezTo>
                  <a:cubicBezTo>
                    <a:pt x="18867" y="6261"/>
                    <a:pt x="18823" y="6116"/>
                    <a:pt x="18722" y="6065"/>
                  </a:cubicBezTo>
                  <a:cubicBezTo>
                    <a:pt x="18804" y="6046"/>
                    <a:pt x="18886" y="6014"/>
                    <a:pt x="18969" y="5995"/>
                  </a:cubicBezTo>
                  <a:cubicBezTo>
                    <a:pt x="19184" y="5932"/>
                    <a:pt x="19152" y="5615"/>
                    <a:pt x="18962" y="5609"/>
                  </a:cubicBezTo>
                  <a:cubicBezTo>
                    <a:pt x="18962" y="5590"/>
                    <a:pt x="18962" y="5577"/>
                    <a:pt x="18956" y="5558"/>
                  </a:cubicBezTo>
                  <a:cubicBezTo>
                    <a:pt x="19007" y="5546"/>
                    <a:pt x="19057" y="5533"/>
                    <a:pt x="19102" y="5514"/>
                  </a:cubicBezTo>
                  <a:close/>
                  <a:moveTo>
                    <a:pt x="18633" y="6458"/>
                  </a:moveTo>
                  <a:lnTo>
                    <a:pt x="18633" y="6458"/>
                  </a:lnTo>
                  <a:cubicBezTo>
                    <a:pt x="18627" y="6483"/>
                    <a:pt x="18627" y="6502"/>
                    <a:pt x="18620" y="6521"/>
                  </a:cubicBezTo>
                  <a:cubicBezTo>
                    <a:pt x="18468" y="6559"/>
                    <a:pt x="18310" y="6603"/>
                    <a:pt x="18158" y="6641"/>
                  </a:cubicBezTo>
                  <a:cubicBezTo>
                    <a:pt x="18316" y="6584"/>
                    <a:pt x="18475" y="6521"/>
                    <a:pt x="18633" y="6458"/>
                  </a:cubicBezTo>
                  <a:close/>
                  <a:moveTo>
                    <a:pt x="15447" y="6755"/>
                  </a:moveTo>
                  <a:lnTo>
                    <a:pt x="15447" y="6755"/>
                  </a:lnTo>
                  <a:cubicBezTo>
                    <a:pt x="15416" y="6768"/>
                    <a:pt x="15384" y="6781"/>
                    <a:pt x="15352" y="6793"/>
                  </a:cubicBezTo>
                  <a:cubicBezTo>
                    <a:pt x="15352" y="6787"/>
                    <a:pt x="15352" y="6781"/>
                    <a:pt x="15352" y="6768"/>
                  </a:cubicBezTo>
                  <a:cubicBezTo>
                    <a:pt x="15384" y="6768"/>
                    <a:pt x="15416" y="6762"/>
                    <a:pt x="15447" y="6755"/>
                  </a:cubicBezTo>
                  <a:close/>
                  <a:moveTo>
                    <a:pt x="13959" y="7344"/>
                  </a:moveTo>
                  <a:lnTo>
                    <a:pt x="13959" y="7344"/>
                  </a:lnTo>
                  <a:cubicBezTo>
                    <a:pt x="13940" y="7357"/>
                    <a:pt x="13921" y="7376"/>
                    <a:pt x="13908" y="7401"/>
                  </a:cubicBezTo>
                  <a:cubicBezTo>
                    <a:pt x="13908" y="7389"/>
                    <a:pt x="13908" y="7370"/>
                    <a:pt x="13908" y="7357"/>
                  </a:cubicBezTo>
                  <a:cubicBezTo>
                    <a:pt x="13927" y="7351"/>
                    <a:pt x="13946" y="7351"/>
                    <a:pt x="13959" y="7344"/>
                  </a:cubicBezTo>
                  <a:close/>
                  <a:moveTo>
                    <a:pt x="10412" y="6698"/>
                  </a:moveTo>
                  <a:lnTo>
                    <a:pt x="10412" y="6698"/>
                  </a:lnTo>
                  <a:cubicBezTo>
                    <a:pt x="10191" y="6768"/>
                    <a:pt x="9969" y="6831"/>
                    <a:pt x="9754" y="6907"/>
                  </a:cubicBezTo>
                  <a:cubicBezTo>
                    <a:pt x="8937" y="7091"/>
                    <a:pt x="8113" y="7268"/>
                    <a:pt x="7290" y="7420"/>
                  </a:cubicBezTo>
                  <a:cubicBezTo>
                    <a:pt x="7397" y="7370"/>
                    <a:pt x="7339" y="7209"/>
                    <a:pt x="7232" y="7209"/>
                  </a:cubicBezTo>
                  <a:cubicBezTo>
                    <a:pt x="7218" y="7209"/>
                    <a:pt x="7204" y="7212"/>
                    <a:pt x="7189" y="7218"/>
                  </a:cubicBezTo>
                  <a:cubicBezTo>
                    <a:pt x="7011" y="7287"/>
                    <a:pt x="6834" y="7357"/>
                    <a:pt x="6657" y="7427"/>
                  </a:cubicBezTo>
                  <a:cubicBezTo>
                    <a:pt x="6657" y="7401"/>
                    <a:pt x="6663" y="7370"/>
                    <a:pt x="6663" y="7338"/>
                  </a:cubicBezTo>
                  <a:cubicBezTo>
                    <a:pt x="6948" y="7275"/>
                    <a:pt x="7220" y="7186"/>
                    <a:pt x="7448" y="7142"/>
                  </a:cubicBezTo>
                  <a:cubicBezTo>
                    <a:pt x="7828" y="7059"/>
                    <a:pt x="8208" y="6977"/>
                    <a:pt x="8588" y="6882"/>
                  </a:cubicBezTo>
                  <a:cubicBezTo>
                    <a:pt x="9057" y="6831"/>
                    <a:pt x="9519" y="6781"/>
                    <a:pt x="9988" y="6736"/>
                  </a:cubicBezTo>
                  <a:cubicBezTo>
                    <a:pt x="10127" y="6724"/>
                    <a:pt x="10267" y="6711"/>
                    <a:pt x="10412" y="6698"/>
                  </a:cubicBezTo>
                  <a:close/>
                  <a:moveTo>
                    <a:pt x="6429" y="7389"/>
                  </a:moveTo>
                  <a:cubicBezTo>
                    <a:pt x="6429" y="7433"/>
                    <a:pt x="6422" y="7477"/>
                    <a:pt x="6422" y="7522"/>
                  </a:cubicBezTo>
                  <a:cubicBezTo>
                    <a:pt x="6353" y="7547"/>
                    <a:pt x="6277" y="7579"/>
                    <a:pt x="6207" y="7604"/>
                  </a:cubicBezTo>
                  <a:cubicBezTo>
                    <a:pt x="6213" y="7547"/>
                    <a:pt x="6213" y="7484"/>
                    <a:pt x="6220" y="7420"/>
                  </a:cubicBezTo>
                  <a:cubicBezTo>
                    <a:pt x="6289" y="7414"/>
                    <a:pt x="6359" y="7401"/>
                    <a:pt x="6429" y="7389"/>
                  </a:cubicBezTo>
                  <a:close/>
                  <a:moveTo>
                    <a:pt x="13706" y="7414"/>
                  </a:moveTo>
                  <a:cubicBezTo>
                    <a:pt x="13706" y="7452"/>
                    <a:pt x="13706" y="7490"/>
                    <a:pt x="13706" y="7528"/>
                  </a:cubicBezTo>
                  <a:cubicBezTo>
                    <a:pt x="13433" y="7560"/>
                    <a:pt x="13167" y="7591"/>
                    <a:pt x="12895" y="7629"/>
                  </a:cubicBezTo>
                  <a:cubicBezTo>
                    <a:pt x="13167" y="7560"/>
                    <a:pt x="13440" y="7484"/>
                    <a:pt x="13706" y="7414"/>
                  </a:cubicBezTo>
                  <a:close/>
                  <a:moveTo>
                    <a:pt x="11806" y="7199"/>
                  </a:moveTo>
                  <a:cubicBezTo>
                    <a:pt x="11514" y="7281"/>
                    <a:pt x="11217" y="7357"/>
                    <a:pt x="10919" y="7439"/>
                  </a:cubicBezTo>
                  <a:cubicBezTo>
                    <a:pt x="10596" y="7509"/>
                    <a:pt x="10273" y="7585"/>
                    <a:pt x="9950" y="7661"/>
                  </a:cubicBezTo>
                  <a:cubicBezTo>
                    <a:pt x="10564" y="7490"/>
                    <a:pt x="11185" y="7332"/>
                    <a:pt x="11806" y="7199"/>
                  </a:cubicBezTo>
                  <a:close/>
                  <a:moveTo>
                    <a:pt x="3509" y="7465"/>
                  </a:moveTo>
                  <a:cubicBezTo>
                    <a:pt x="3357" y="7541"/>
                    <a:pt x="3211" y="7617"/>
                    <a:pt x="3059" y="7693"/>
                  </a:cubicBezTo>
                  <a:cubicBezTo>
                    <a:pt x="3142" y="7623"/>
                    <a:pt x="3224" y="7560"/>
                    <a:pt x="3306" y="7490"/>
                  </a:cubicBezTo>
                  <a:cubicBezTo>
                    <a:pt x="3376" y="7484"/>
                    <a:pt x="3439" y="7477"/>
                    <a:pt x="3509" y="7465"/>
                  </a:cubicBezTo>
                  <a:close/>
                  <a:moveTo>
                    <a:pt x="887" y="7674"/>
                  </a:moveTo>
                  <a:lnTo>
                    <a:pt x="887" y="7674"/>
                  </a:lnTo>
                  <a:cubicBezTo>
                    <a:pt x="849" y="7699"/>
                    <a:pt x="817" y="7724"/>
                    <a:pt x="786" y="7750"/>
                  </a:cubicBezTo>
                  <a:cubicBezTo>
                    <a:pt x="779" y="7731"/>
                    <a:pt x="779" y="7712"/>
                    <a:pt x="773" y="7693"/>
                  </a:cubicBezTo>
                  <a:cubicBezTo>
                    <a:pt x="805" y="7686"/>
                    <a:pt x="843" y="7680"/>
                    <a:pt x="887" y="7674"/>
                  </a:cubicBezTo>
                  <a:close/>
                  <a:moveTo>
                    <a:pt x="1457" y="7623"/>
                  </a:moveTo>
                  <a:lnTo>
                    <a:pt x="1457" y="7623"/>
                  </a:lnTo>
                  <a:cubicBezTo>
                    <a:pt x="1259" y="7722"/>
                    <a:pt x="1065" y="7801"/>
                    <a:pt x="978" y="7801"/>
                  </a:cubicBezTo>
                  <a:cubicBezTo>
                    <a:pt x="953" y="7801"/>
                    <a:pt x="937" y="7795"/>
                    <a:pt x="931" y="7781"/>
                  </a:cubicBezTo>
                  <a:cubicBezTo>
                    <a:pt x="919" y="7769"/>
                    <a:pt x="976" y="7718"/>
                    <a:pt x="1058" y="7648"/>
                  </a:cubicBezTo>
                  <a:cubicBezTo>
                    <a:pt x="1178" y="7636"/>
                    <a:pt x="1318" y="7629"/>
                    <a:pt x="1457" y="7623"/>
                  </a:cubicBezTo>
                  <a:close/>
                  <a:moveTo>
                    <a:pt x="19133" y="6819"/>
                  </a:moveTo>
                  <a:cubicBezTo>
                    <a:pt x="19121" y="7154"/>
                    <a:pt x="19095" y="7490"/>
                    <a:pt x="19064" y="7832"/>
                  </a:cubicBezTo>
                  <a:cubicBezTo>
                    <a:pt x="19038" y="7822"/>
                    <a:pt x="19008" y="7811"/>
                    <a:pt x="18973" y="7811"/>
                  </a:cubicBezTo>
                  <a:cubicBezTo>
                    <a:pt x="18966" y="7811"/>
                    <a:pt x="18958" y="7812"/>
                    <a:pt x="18950" y="7813"/>
                  </a:cubicBezTo>
                  <a:cubicBezTo>
                    <a:pt x="18893" y="7813"/>
                    <a:pt x="18842" y="7819"/>
                    <a:pt x="18791" y="7826"/>
                  </a:cubicBezTo>
                  <a:cubicBezTo>
                    <a:pt x="18924" y="7737"/>
                    <a:pt x="18931" y="7547"/>
                    <a:pt x="18836" y="7446"/>
                  </a:cubicBezTo>
                  <a:cubicBezTo>
                    <a:pt x="18893" y="7294"/>
                    <a:pt x="18956" y="7148"/>
                    <a:pt x="19013" y="7002"/>
                  </a:cubicBezTo>
                  <a:cubicBezTo>
                    <a:pt x="19038" y="6945"/>
                    <a:pt x="19064" y="6888"/>
                    <a:pt x="19095" y="6825"/>
                  </a:cubicBezTo>
                  <a:cubicBezTo>
                    <a:pt x="19108" y="6825"/>
                    <a:pt x="19121" y="6819"/>
                    <a:pt x="19133" y="6819"/>
                  </a:cubicBezTo>
                  <a:close/>
                  <a:moveTo>
                    <a:pt x="13045" y="6471"/>
                  </a:moveTo>
                  <a:lnTo>
                    <a:pt x="13045" y="6471"/>
                  </a:lnTo>
                  <a:cubicBezTo>
                    <a:pt x="13042" y="6471"/>
                    <a:pt x="13038" y="6473"/>
                    <a:pt x="13034" y="6477"/>
                  </a:cubicBezTo>
                  <a:cubicBezTo>
                    <a:pt x="12952" y="6502"/>
                    <a:pt x="12946" y="6584"/>
                    <a:pt x="12977" y="6641"/>
                  </a:cubicBezTo>
                  <a:cubicBezTo>
                    <a:pt x="11312" y="6914"/>
                    <a:pt x="9690" y="7363"/>
                    <a:pt x="8082" y="7889"/>
                  </a:cubicBezTo>
                  <a:cubicBezTo>
                    <a:pt x="8658" y="7636"/>
                    <a:pt x="9241" y="7408"/>
                    <a:pt x="9830" y="7211"/>
                  </a:cubicBezTo>
                  <a:cubicBezTo>
                    <a:pt x="10811" y="6983"/>
                    <a:pt x="11787" y="6736"/>
                    <a:pt x="12762" y="6489"/>
                  </a:cubicBezTo>
                  <a:cubicBezTo>
                    <a:pt x="12854" y="6483"/>
                    <a:pt x="12947" y="6477"/>
                    <a:pt x="13045" y="6471"/>
                  </a:cubicBezTo>
                  <a:close/>
                  <a:moveTo>
                    <a:pt x="18519" y="6996"/>
                  </a:moveTo>
                  <a:cubicBezTo>
                    <a:pt x="18513" y="7028"/>
                    <a:pt x="18506" y="7059"/>
                    <a:pt x="18500" y="7091"/>
                  </a:cubicBezTo>
                  <a:cubicBezTo>
                    <a:pt x="18481" y="7154"/>
                    <a:pt x="18456" y="7218"/>
                    <a:pt x="18443" y="7287"/>
                  </a:cubicBezTo>
                  <a:cubicBezTo>
                    <a:pt x="18430" y="7332"/>
                    <a:pt x="18418" y="7382"/>
                    <a:pt x="18411" y="7427"/>
                  </a:cubicBezTo>
                  <a:cubicBezTo>
                    <a:pt x="17354" y="7629"/>
                    <a:pt x="16283" y="7807"/>
                    <a:pt x="15219" y="7971"/>
                  </a:cubicBezTo>
                  <a:cubicBezTo>
                    <a:pt x="15219" y="7933"/>
                    <a:pt x="15226" y="7895"/>
                    <a:pt x="15232" y="7857"/>
                  </a:cubicBezTo>
                  <a:cubicBezTo>
                    <a:pt x="15688" y="7731"/>
                    <a:pt x="16163" y="7636"/>
                    <a:pt x="16581" y="7515"/>
                  </a:cubicBezTo>
                  <a:cubicBezTo>
                    <a:pt x="16739" y="7471"/>
                    <a:pt x="16898" y="7433"/>
                    <a:pt x="17056" y="7389"/>
                  </a:cubicBezTo>
                  <a:cubicBezTo>
                    <a:pt x="17544" y="7275"/>
                    <a:pt x="18031" y="7142"/>
                    <a:pt x="18519" y="6996"/>
                  </a:cubicBezTo>
                  <a:close/>
                  <a:moveTo>
                    <a:pt x="7911" y="7623"/>
                  </a:moveTo>
                  <a:cubicBezTo>
                    <a:pt x="7569" y="7775"/>
                    <a:pt x="7233" y="7933"/>
                    <a:pt x="6897" y="8098"/>
                  </a:cubicBezTo>
                  <a:cubicBezTo>
                    <a:pt x="6864" y="8083"/>
                    <a:pt x="6820" y="8077"/>
                    <a:pt x="6766" y="8077"/>
                  </a:cubicBezTo>
                  <a:cubicBezTo>
                    <a:pt x="6728" y="8077"/>
                    <a:pt x="6685" y="8080"/>
                    <a:pt x="6638" y="8085"/>
                  </a:cubicBezTo>
                  <a:cubicBezTo>
                    <a:pt x="6638" y="8009"/>
                    <a:pt x="6644" y="7933"/>
                    <a:pt x="6644" y="7851"/>
                  </a:cubicBezTo>
                  <a:cubicBezTo>
                    <a:pt x="7068" y="7781"/>
                    <a:pt x="7493" y="7705"/>
                    <a:pt x="7911" y="7623"/>
                  </a:cubicBezTo>
                  <a:close/>
                  <a:moveTo>
                    <a:pt x="1292" y="7826"/>
                  </a:moveTo>
                  <a:cubicBezTo>
                    <a:pt x="1153" y="7940"/>
                    <a:pt x="1014" y="8054"/>
                    <a:pt x="874" y="8174"/>
                  </a:cubicBezTo>
                  <a:cubicBezTo>
                    <a:pt x="868" y="8111"/>
                    <a:pt x="849" y="8047"/>
                    <a:pt x="836" y="7990"/>
                  </a:cubicBezTo>
                  <a:cubicBezTo>
                    <a:pt x="995" y="7940"/>
                    <a:pt x="1140" y="7889"/>
                    <a:pt x="1292" y="7826"/>
                  </a:cubicBezTo>
                  <a:close/>
                  <a:moveTo>
                    <a:pt x="6410" y="7895"/>
                  </a:moveTo>
                  <a:cubicBezTo>
                    <a:pt x="6410" y="7971"/>
                    <a:pt x="6410" y="8054"/>
                    <a:pt x="6403" y="8130"/>
                  </a:cubicBezTo>
                  <a:cubicBezTo>
                    <a:pt x="6334" y="8149"/>
                    <a:pt x="6258" y="8168"/>
                    <a:pt x="6175" y="8193"/>
                  </a:cubicBezTo>
                  <a:cubicBezTo>
                    <a:pt x="6182" y="8104"/>
                    <a:pt x="6188" y="8022"/>
                    <a:pt x="6188" y="7933"/>
                  </a:cubicBezTo>
                  <a:cubicBezTo>
                    <a:pt x="6264" y="7921"/>
                    <a:pt x="6340" y="7908"/>
                    <a:pt x="6410" y="7895"/>
                  </a:cubicBezTo>
                  <a:close/>
                  <a:moveTo>
                    <a:pt x="2382" y="7598"/>
                  </a:moveTo>
                  <a:lnTo>
                    <a:pt x="2382" y="7598"/>
                  </a:lnTo>
                  <a:cubicBezTo>
                    <a:pt x="2204" y="7686"/>
                    <a:pt x="2027" y="7781"/>
                    <a:pt x="1850" y="7870"/>
                  </a:cubicBezTo>
                  <a:cubicBezTo>
                    <a:pt x="1411" y="8079"/>
                    <a:pt x="1134" y="8224"/>
                    <a:pt x="1084" y="8224"/>
                  </a:cubicBezTo>
                  <a:cubicBezTo>
                    <a:pt x="1035" y="8224"/>
                    <a:pt x="1211" y="8081"/>
                    <a:pt x="1679" y="7718"/>
                  </a:cubicBezTo>
                  <a:cubicBezTo>
                    <a:pt x="1723" y="7680"/>
                    <a:pt x="1774" y="7648"/>
                    <a:pt x="1824" y="7610"/>
                  </a:cubicBezTo>
                  <a:cubicBezTo>
                    <a:pt x="2040" y="7610"/>
                    <a:pt x="2242" y="7604"/>
                    <a:pt x="2382" y="7598"/>
                  </a:cubicBezTo>
                  <a:close/>
                  <a:moveTo>
                    <a:pt x="19304" y="7674"/>
                  </a:moveTo>
                  <a:cubicBezTo>
                    <a:pt x="19311" y="7870"/>
                    <a:pt x="19317" y="8066"/>
                    <a:pt x="19317" y="8263"/>
                  </a:cubicBezTo>
                  <a:cubicBezTo>
                    <a:pt x="19273" y="8263"/>
                    <a:pt x="19228" y="8256"/>
                    <a:pt x="19184" y="8250"/>
                  </a:cubicBezTo>
                  <a:cubicBezTo>
                    <a:pt x="19235" y="8060"/>
                    <a:pt x="19273" y="7864"/>
                    <a:pt x="19304" y="7674"/>
                  </a:cubicBezTo>
                  <a:close/>
                  <a:moveTo>
                    <a:pt x="14478" y="8617"/>
                  </a:moveTo>
                  <a:cubicBezTo>
                    <a:pt x="14478" y="8636"/>
                    <a:pt x="14478" y="8655"/>
                    <a:pt x="14478" y="8674"/>
                  </a:cubicBezTo>
                  <a:cubicBezTo>
                    <a:pt x="14453" y="8681"/>
                    <a:pt x="14421" y="8687"/>
                    <a:pt x="14396" y="8700"/>
                  </a:cubicBezTo>
                  <a:cubicBezTo>
                    <a:pt x="14396" y="8681"/>
                    <a:pt x="14396" y="8655"/>
                    <a:pt x="14396" y="8636"/>
                  </a:cubicBezTo>
                  <a:cubicBezTo>
                    <a:pt x="14421" y="8630"/>
                    <a:pt x="14453" y="8624"/>
                    <a:pt x="14478" y="8617"/>
                  </a:cubicBezTo>
                  <a:close/>
                  <a:moveTo>
                    <a:pt x="13573" y="8111"/>
                  </a:moveTo>
                  <a:lnTo>
                    <a:pt x="13573" y="8111"/>
                  </a:lnTo>
                  <a:cubicBezTo>
                    <a:pt x="13503" y="8168"/>
                    <a:pt x="13440" y="8225"/>
                    <a:pt x="13376" y="8294"/>
                  </a:cubicBezTo>
                  <a:cubicBezTo>
                    <a:pt x="13376" y="8294"/>
                    <a:pt x="13370" y="8294"/>
                    <a:pt x="13370" y="8301"/>
                  </a:cubicBezTo>
                  <a:cubicBezTo>
                    <a:pt x="12471" y="8415"/>
                    <a:pt x="11571" y="8548"/>
                    <a:pt x="10678" y="8693"/>
                  </a:cubicBezTo>
                  <a:cubicBezTo>
                    <a:pt x="10526" y="8719"/>
                    <a:pt x="10381" y="8744"/>
                    <a:pt x="10229" y="8769"/>
                  </a:cubicBezTo>
                  <a:cubicBezTo>
                    <a:pt x="11343" y="8554"/>
                    <a:pt x="12458" y="8332"/>
                    <a:pt x="13573" y="8111"/>
                  </a:cubicBezTo>
                  <a:close/>
                  <a:moveTo>
                    <a:pt x="311" y="7838"/>
                  </a:moveTo>
                  <a:cubicBezTo>
                    <a:pt x="336" y="7851"/>
                    <a:pt x="368" y="7851"/>
                    <a:pt x="393" y="7851"/>
                  </a:cubicBezTo>
                  <a:cubicBezTo>
                    <a:pt x="374" y="8182"/>
                    <a:pt x="343" y="8514"/>
                    <a:pt x="293" y="8839"/>
                  </a:cubicBezTo>
                  <a:lnTo>
                    <a:pt x="293" y="8839"/>
                  </a:lnTo>
                  <a:cubicBezTo>
                    <a:pt x="296" y="8812"/>
                    <a:pt x="292" y="8783"/>
                    <a:pt x="298" y="8750"/>
                  </a:cubicBezTo>
                  <a:cubicBezTo>
                    <a:pt x="304" y="8567"/>
                    <a:pt x="285" y="8180"/>
                    <a:pt x="311" y="7838"/>
                  </a:cubicBezTo>
                  <a:close/>
                  <a:moveTo>
                    <a:pt x="2122" y="7933"/>
                  </a:moveTo>
                  <a:lnTo>
                    <a:pt x="2122" y="7933"/>
                  </a:lnTo>
                  <a:cubicBezTo>
                    <a:pt x="1685" y="8275"/>
                    <a:pt x="1273" y="8630"/>
                    <a:pt x="1064" y="8776"/>
                  </a:cubicBezTo>
                  <a:cubicBezTo>
                    <a:pt x="1039" y="8795"/>
                    <a:pt x="1026" y="8820"/>
                    <a:pt x="1026" y="8845"/>
                  </a:cubicBezTo>
                  <a:cubicBezTo>
                    <a:pt x="995" y="8864"/>
                    <a:pt x="963" y="8883"/>
                    <a:pt x="938" y="8902"/>
                  </a:cubicBezTo>
                  <a:cubicBezTo>
                    <a:pt x="931" y="8763"/>
                    <a:pt x="925" y="8624"/>
                    <a:pt x="912" y="8484"/>
                  </a:cubicBezTo>
                  <a:cubicBezTo>
                    <a:pt x="1318" y="8307"/>
                    <a:pt x="1723" y="8130"/>
                    <a:pt x="2122" y="7933"/>
                  </a:cubicBezTo>
                  <a:close/>
                  <a:moveTo>
                    <a:pt x="4814" y="8123"/>
                  </a:moveTo>
                  <a:cubicBezTo>
                    <a:pt x="4288" y="8345"/>
                    <a:pt x="3769" y="8586"/>
                    <a:pt x="3256" y="8795"/>
                  </a:cubicBezTo>
                  <a:cubicBezTo>
                    <a:pt x="3142" y="8839"/>
                    <a:pt x="3021" y="8883"/>
                    <a:pt x="2901" y="8928"/>
                  </a:cubicBezTo>
                  <a:cubicBezTo>
                    <a:pt x="3319" y="8674"/>
                    <a:pt x="3724" y="8415"/>
                    <a:pt x="4117" y="8218"/>
                  </a:cubicBezTo>
                  <a:cubicBezTo>
                    <a:pt x="4142" y="8206"/>
                    <a:pt x="4187" y="8187"/>
                    <a:pt x="4250" y="8155"/>
                  </a:cubicBezTo>
                  <a:cubicBezTo>
                    <a:pt x="4276" y="8171"/>
                    <a:pt x="4302" y="8182"/>
                    <a:pt x="4335" y="8182"/>
                  </a:cubicBezTo>
                  <a:cubicBezTo>
                    <a:pt x="4342" y="8182"/>
                    <a:pt x="4350" y="8181"/>
                    <a:pt x="4358" y="8180"/>
                  </a:cubicBezTo>
                  <a:cubicBezTo>
                    <a:pt x="4510" y="8161"/>
                    <a:pt x="4662" y="8142"/>
                    <a:pt x="4814" y="8123"/>
                  </a:cubicBezTo>
                  <a:close/>
                  <a:moveTo>
                    <a:pt x="13978" y="8744"/>
                  </a:moveTo>
                  <a:cubicBezTo>
                    <a:pt x="13978" y="8807"/>
                    <a:pt x="13978" y="8871"/>
                    <a:pt x="13984" y="8934"/>
                  </a:cubicBezTo>
                  <a:cubicBezTo>
                    <a:pt x="13953" y="8940"/>
                    <a:pt x="13921" y="8947"/>
                    <a:pt x="13889" y="8947"/>
                  </a:cubicBezTo>
                  <a:cubicBezTo>
                    <a:pt x="13889" y="8883"/>
                    <a:pt x="13889" y="8820"/>
                    <a:pt x="13889" y="8757"/>
                  </a:cubicBezTo>
                  <a:cubicBezTo>
                    <a:pt x="13921" y="8757"/>
                    <a:pt x="13946" y="8750"/>
                    <a:pt x="13978" y="8744"/>
                  </a:cubicBezTo>
                  <a:close/>
                  <a:moveTo>
                    <a:pt x="7752" y="8738"/>
                  </a:moveTo>
                  <a:lnTo>
                    <a:pt x="7752" y="8738"/>
                  </a:lnTo>
                  <a:cubicBezTo>
                    <a:pt x="7493" y="8814"/>
                    <a:pt x="7233" y="8896"/>
                    <a:pt x="6973" y="8978"/>
                  </a:cubicBezTo>
                  <a:cubicBezTo>
                    <a:pt x="6954" y="8985"/>
                    <a:pt x="6935" y="8991"/>
                    <a:pt x="6916" y="8991"/>
                  </a:cubicBezTo>
                  <a:cubicBezTo>
                    <a:pt x="6904" y="8953"/>
                    <a:pt x="6885" y="8928"/>
                    <a:pt x="6847" y="8909"/>
                  </a:cubicBezTo>
                  <a:cubicBezTo>
                    <a:pt x="6885" y="8896"/>
                    <a:pt x="6923" y="8883"/>
                    <a:pt x="6967" y="8864"/>
                  </a:cubicBezTo>
                  <a:cubicBezTo>
                    <a:pt x="7227" y="8826"/>
                    <a:pt x="7493" y="8782"/>
                    <a:pt x="7752" y="8738"/>
                  </a:cubicBezTo>
                  <a:close/>
                  <a:moveTo>
                    <a:pt x="5181" y="7262"/>
                  </a:moveTo>
                  <a:cubicBezTo>
                    <a:pt x="5175" y="7325"/>
                    <a:pt x="5168" y="7395"/>
                    <a:pt x="5168" y="7458"/>
                  </a:cubicBezTo>
                  <a:cubicBezTo>
                    <a:pt x="5086" y="7496"/>
                    <a:pt x="5004" y="7534"/>
                    <a:pt x="4921" y="7572"/>
                  </a:cubicBezTo>
                  <a:cubicBezTo>
                    <a:pt x="4890" y="7585"/>
                    <a:pt x="4858" y="7604"/>
                    <a:pt x="4826" y="7617"/>
                  </a:cubicBezTo>
                  <a:cubicBezTo>
                    <a:pt x="4516" y="7762"/>
                    <a:pt x="4250" y="7889"/>
                    <a:pt x="4130" y="7940"/>
                  </a:cubicBezTo>
                  <a:cubicBezTo>
                    <a:pt x="3199" y="8326"/>
                    <a:pt x="2236" y="8725"/>
                    <a:pt x="1261" y="9004"/>
                  </a:cubicBezTo>
                  <a:cubicBezTo>
                    <a:pt x="1102" y="9048"/>
                    <a:pt x="1001" y="9073"/>
                    <a:pt x="938" y="9092"/>
                  </a:cubicBezTo>
                  <a:cubicBezTo>
                    <a:pt x="938" y="9086"/>
                    <a:pt x="938" y="9073"/>
                    <a:pt x="938" y="9067"/>
                  </a:cubicBezTo>
                  <a:cubicBezTo>
                    <a:pt x="1039" y="9023"/>
                    <a:pt x="1229" y="8940"/>
                    <a:pt x="1413" y="8839"/>
                  </a:cubicBezTo>
                  <a:cubicBezTo>
                    <a:pt x="1444" y="8820"/>
                    <a:pt x="1470" y="8801"/>
                    <a:pt x="1501" y="8788"/>
                  </a:cubicBezTo>
                  <a:cubicBezTo>
                    <a:pt x="2521" y="8332"/>
                    <a:pt x="3528" y="7851"/>
                    <a:pt x="4522" y="7338"/>
                  </a:cubicBezTo>
                  <a:cubicBezTo>
                    <a:pt x="4649" y="7325"/>
                    <a:pt x="4782" y="7306"/>
                    <a:pt x="4915" y="7294"/>
                  </a:cubicBezTo>
                  <a:cubicBezTo>
                    <a:pt x="5004" y="7281"/>
                    <a:pt x="5092" y="7275"/>
                    <a:pt x="5181" y="7262"/>
                  </a:cubicBezTo>
                  <a:close/>
                  <a:moveTo>
                    <a:pt x="5118" y="8288"/>
                  </a:moveTo>
                  <a:lnTo>
                    <a:pt x="5118" y="8288"/>
                  </a:lnTo>
                  <a:cubicBezTo>
                    <a:pt x="5111" y="8383"/>
                    <a:pt x="5111" y="8478"/>
                    <a:pt x="5105" y="8573"/>
                  </a:cubicBezTo>
                  <a:lnTo>
                    <a:pt x="5099" y="8573"/>
                  </a:lnTo>
                  <a:cubicBezTo>
                    <a:pt x="4345" y="8782"/>
                    <a:pt x="3591" y="8997"/>
                    <a:pt x="2844" y="9232"/>
                  </a:cubicBezTo>
                  <a:cubicBezTo>
                    <a:pt x="3395" y="8997"/>
                    <a:pt x="3940" y="8763"/>
                    <a:pt x="4491" y="8541"/>
                  </a:cubicBezTo>
                  <a:lnTo>
                    <a:pt x="5118" y="8288"/>
                  </a:lnTo>
                  <a:close/>
                  <a:moveTo>
                    <a:pt x="13687" y="8795"/>
                  </a:moveTo>
                  <a:lnTo>
                    <a:pt x="13687" y="8795"/>
                  </a:lnTo>
                  <a:cubicBezTo>
                    <a:pt x="13680" y="8858"/>
                    <a:pt x="13680" y="8915"/>
                    <a:pt x="13680" y="8978"/>
                  </a:cubicBezTo>
                  <a:cubicBezTo>
                    <a:pt x="12528" y="9137"/>
                    <a:pt x="11369" y="9282"/>
                    <a:pt x="10216" y="9422"/>
                  </a:cubicBezTo>
                  <a:cubicBezTo>
                    <a:pt x="11369" y="9213"/>
                    <a:pt x="12528" y="9004"/>
                    <a:pt x="13687" y="8795"/>
                  </a:cubicBezTo>
                  <a:close/>
                  <a:moveTo>
                    <a:pt x="5086" y="8877"/>
                  </a:moveTo>
                  <a:lnTo>
                    <a:pt x="5086" y="8877"/>
                  </a:lnTo>
                  <a:cubicBezTo>
                    <a:pt x="5080" y="8978"/>
                    <a:pt x="5073" y="9080"/>
                    <a:pt x="5073" y="9181"/>
                  </a:cubicBezTo>
                  <a:cubicBezTo>
                    <a:pt x="4598" y="9308"/>
                    <a:pt x="4136" y="9453"/>
                    <a:pt x="4003" y="9485"/>
                  </a:cubicBezTo>
                  <a:cubicBezTo>
                    <a:pt x="3598" y="9567"/>
                    <a:pt x="3142" y="9624"/>
                    <a:pt x="2705" y="9713"/>
                  </a:cubicBezTo>
                  <a:cubicBezTo>
                    <a:pt x="2806" y="9675"/>
                    <a:pt x="2888" y="9643"/>
                    <a:pt x="2926" y="9631"/>
                  </a:cubicBezTo>
                  <a:cubicBezTo>
                    <a:pt x="3642" y="9352"/>
                    <a:pt x="4358" y="9105"/>
                    <a:pt x="5086" y="8877"/>
                  </a:cubicBezTo>
                  <a:close/>
                  <a:moveTo>
                    <a:pt x="2806" y="8668"/>
                  </a:moveTo>
                  <a:lnTo>
                    <a:pt x="2806" y="8668"/>
                  </a:lnTo>
                  <a:cubicBezTo>
                    <a:pt x="2166" y="9010"/>
                    <a:pt x="1527" y="9358"/>
                    <a:pt x="900" y="9719"/>
                  </a:cubicBezTo>
                  <a:cubicBezTo>
                    <a:pt x="900" y="9675"/>
                    <a:pt x="900" y="9624"/>
                    <a:pt x="900" y="9574"/>
                  </a:cubicBezTo>
                  <a:cubicBezTo>
                    <a:pt x="912" y="9485"/>
                    <a:pt x="912" y="9403"/>
                    <a:pt x="919" y="9320"/>
                  </a:cubicBezTo>
                  <a:cubicBezTo>
                    <a:pt x="1552" y="9111"/>
                    <a:pt x="2185" y="8902"/>
                    <a:pt x="2806" y="8668"/>
                  </a:cubicBezTo>
                  <a:close/>
                  <a:moveTo>
                    <a:pt x="450" y="9713"/>
                  </a:moveTo>
                  <a:cubicBezTo>
                    <a:pt x="456" y="9814"/>
                    <a:pt x="456" y="9909"/>
                    <a:pt x="456" y="10004"/>
                  </a:cubicBezTo>
                  <a:cubicBezTo>
                    <a:pt x="437" y="10017"/>
                    <a:pt x="412" y="10023"/>
                    <a:pt x="393" y="10036"/>
                  </a:cubicBezTo>
                  <a:cubicBezTo>
                    <a:pt x="412" y="9928"/>
                    <a:pt x="437" y="9821"/>
                    <a:pt x="450" y="9713"/>
                  </a:cubicBezTo>
                  <a:close/>
                  <a:moveTo>
                    <a:pt x="5048" y="9561"/>
                  </a:moveTo>
                  <a:cubicBezTo>
                    <a:pt x="5048" y="9599"/>
                    <a:pt x="5048" y="9643"/>
                    <a:pt x="5042" y="9681"/>
                  </a:cubicBezTo>
                  <a:cubicBezTo>
                    <a:pt x="5016" y="9694"/>
                    <a:pt x="4985" y="9707"/>
                    <a:pt x="4959" y="9713"/>
                  </a:cubicBezTo>
                  <a:cubicBezTo>
                    <a:pt x="4896" y="9738"/>
                    <a:pt x="4864" y="9783"/>
                    <a:pt x="4845" y="9827"/>
                  </a:cubicBezTo>
                  <a:cubicBezTo>
                    <a:pt x="4484" y="9897"/>
                    <a:pt x="4123" y="9966"/>
                    <a:pt x="3756" y="10036"/>
                  </a:cubicBezTo>
                  <a:cubicBezTo>
                    <a:pt x="3748" y="10033"/>
                    <a:pt x="3739" y="10032"/>
                    <a:pt x="3729" y="10032"/>
                  </a:cubicBezTo>
                  <a:cubicBezTo>
                    <a:pt x="3716" y="10032"/>
                    <a:pt x="3701" y="10035"/>
                    <a:pt x="3686" y="10042"/>
                  </a:cubicBezTo>
                  <a:cubicBezTo>
                    <a:pt x="3674" y="10049"/>
                    <a:pt x="3661" y="10049"/>
                    <a:pt x="3648" y="10055"/>
                  </a:cubicBezTo>
                  <a:cubicBezTo>
                    <a:pt x="3629" y="10061"/>
                    <a:pt x="3604" y="10068"/>
                    <a:pt x="3585" y="10068"/>
                  </a:cubicBezTo>
                  <a:cubicBezTo>
                    <a:pt x="3452" y="10074"/>
                    <a:pt x="3325" y="10074"/>
                    <a:pt x="3186" y="10080"/>
                  </a:cubicBezTo>
                  <a:cubicBezTo>
                    <a:pt x="3756" y="9903"/>
                    <a:pt x="4332" y="9738"/>
                    <a:pt x="4909" y="9593"/>
                  </a:cubicBezTo>
                  <a:cubicBezTo>
                    <a:pt x="4934" y="9586"/>
                    <a:pt x="4985" y="9574"/>
                    <a:pt x="5048" y="9561"/>
                  </a:cubicBezTo>
                  <a:close/>
                  <a:moveTo>
                    <a:pt x="14459" y="9675"/>
                  </a:moveTo>
                  <a:cubicBezTo>
                    <a:pt x="14453" y="9840"/>
                    <a:pt x="14453" y="10004"/>
                    <a:pt x="14447" y="10169"/>
                  </a:cubicBezTo>
                  <a:cubicBezTo>
                    <a:pt x="14440" y="10004"/>
                    <a:pt x="14434" y="9846"/>
                    <a:pt x="14428" y="9681"/>
                  </a:cubicBezTo>
                  <a:lnTo>
                    <a:pt x="14459" y="9675"/>
                  </a:lnTo>
                  <a:close/>
                  <a:moveTo>
                    <a:pt x="1957" y="9757"/>
                  </a:moveTo>
                  <a:lnTo>
                    <a:pt x="1957" y="9757"/>
                  </a:lnTo>
                  <a:cubicBezTo>
                    <a:pt x="1710" y="9859"/>
                    <a:pt x="1457" y="9966"/>
                    <a:pt x="1204" y="10080"/>
                  </a:cubicBezTo>
                  <a:cubicBezTo>
                    <a:pt x="1087" y="10129"/>
                    <a:pt x="1131" y="10315"/>
                    <a:pt x="1249" y="10315"/>
                  </a:cubicBezTo>
                  <a:cubicBezTo>
                    <a:pt x="1253" y="10315"/>
                    <a:pt x="1257" y="10315"/>
                    <a:pt x="1261" y="10315"/>
                  </a:cubicBezTo>
                  <a:lnTo>
                    <a:pt x="1261" y="10315"/>
                  </a:lnTo>
                  <a:cubicBezTo>
                    <a:pt x="1045" y="10378"/>
                    <a:pt x="849" y="10454"/>
                    <a:pt x="659" y="10555"/>
                  </a:cubicBezTo>
                  <a:cubicBezTo>
                    <a:pt x="665" y="10549"/>
                    <a:pt x="672" y="10536"/>
                    <a:pt x="678" y="10524"/>
                  </a:cubicBezTo>
                  <a:cubicBezTo>
                    <a:pt x="716" y="10403"/>
                    <a:pt x="754" y="10289"/>
                    <a:pt x="786" y="10175"/>
                  </a:cubicBezTo>
                  <a:cubicBezTo>
                    <a:pt x="796" y="10178"/>
                    <a:pt x="806" y="10180"/>
                    <a:pt x="817" y="10180"/>
                  </a:cubicBezTo>
                  <a:cubicBezTo>
                    <a:pt x="855" y="10180"/>
                    <a:pt x="895" y="10161"/>
                    <a:pt x="900" y="10112"/>
                  </a:cubicBezTo>
                  <a:cubicBezTo>
                    <a:pt x="1254" y="9992"/>
                    <a:pt x="1603" y="9871"/>
                    <a:pt x="1957" y="9757"/>
                  </a:cubicBezTo>
                  <a:close/>
                  <a:moveTo>
                    <a:pt x="14003" y="9738"/>
                  </a:moveTo>
                  <a:cubicBezTo>
                    <a:pt x="14029" y="10448"/>
                    <a:pt x="14067" y="11157"/>
                    <a:pt x="14111" y="11866"/>
                  </a:cubicBezTo>
                  <a:cubicBezTo>
                    <a:pt x="14111" y="11930"/>
                    <a:pt x="14111" y="11993"/>
                    <a:pt x="14111" y="12050"/>
                  </a:cubicBezTo>
                  <a:cubicBezTo>
                    <a:pt x="14117" y="12639"/>
                    <a:pt x="14130" y="13234"/>
                    <a:pt x="14143" y="13823"/>
                  </a:cubicBezTo>
                  <a:cubicBezTo>
                    <a:pt x="14073" y="13836"/>
                    <a:pt x="13997" y="13842"/>
                    <a:pt x="13927" y="13849"/>
                  </a:cubicBezTo>
                  <a:cubicBezTo>
                    <a:pt x="13915" y="13260"/>
                    <a:pt x="13902" y="12664"/>
                    <a:pt x="13889" y="12069"/>
                  </a:cubicBezTo>
                  <a:cubicBezTo>
                    <a:pt x="13883" y="11296"/>
                    <a:pt x="13883" y="10524"/>
                    <a:pt x="13883" y="9751"/>
                  </a:cubicBezTo>
                  <a:cubicBezTo>
                    <a:pt x="13921" y="9745"/>
                    <a:pt x="13965" y="9745"/>
                    <a:pt x="14003" y="9738"/>
                  </a:cubicBezTo>
                  <a:close/>
                  <a:moveTo>
                    <a:pt x="18145" y="14495"/>
                  </a:moveTo>
                  <a:cubicBezTo>
                    <a:pt x="18145" y="14501"/>
                    <a:pt x="18139" y="14507"/>
                    <a:pt x="18139" y="14520"/>
                  </a:cubicBezTo>
                  <a:cubicBezTo>
                    <a:pt x="18076" y="14539"/>
                    <a:pt x="18006" y="14564"/>
                    <a:pt x="17930" y="14583"/>
                  </a:cubicBezTo>
                  <a:cubicBezTo>
                    <a:pt x="18000" y="14552"/>
                    <a:pt x="18076" y="14526"/>
                    <a:pt x="18145" y="14495"/>
                  </a:cubicBezTo>
                  <a:close/>
                  <a:moveTo>
                    <a:pt x="13674" y="9783"/>
                  </a:moveTo>
                  <a:lnTo>
                    <a:pt x="13674" y="9783"/>
                  </a:lnTo>
                  <a:cubicBezTo>
                    <a:pt x="13668" y="10625"/>
                    <a:pt x="13661" y="11474"/>
                    <a:pt x="13661" y="12316"/>
                  </a:cubicBezTo>
                  <a:cubicBezTo>
                    <a:pt x="13661" y="12842"/>
                    <a:pt x="13655" y="13361"/>
                    <a:pt x="13655" y="13887"/>
                  </a:cubicBezTo>
                  <a:cubicBezTo>
                    <a:pt x="13110" y="13950"/>
                    <a:pt x="12566" y="14020"/>
                    <a:pt x="12015" y="14089"/>
                  </a:cubicBezTo>
                  <a:cubicBezTo>
                    <a:pt x="12015" y="14028"/>
                    <a:pt x="11980" y="13966"/>
                    <a:pt x="11910" y="13966"/>
                  </a:cubicBezTo>
                  <a:cubicBezTo>
                    <a:pt x="11901" y="13966"/>
                    <a:pt x="11892" y="13967"/>
                    <a:pt x="11882" y="13969"/>
                  </a:cubicBezTo>
                  <a:cubicBezTo>
                    <a:pt x="11172" y="14077"/>
                    <a:pt x="10463" y="14216"/>
                    <a:pt x="9766" y="14362"/>
                  </a:cubicBezTo>
                  <a:cubicBezTo>
                    <a:pt x="9538" y="14393"/>
                    <a:pt x="9317" y="14419"/>
                    <a:pt x="9089" y="14450"/>
                  </a:cubicBezTo>
                  <a:cubicBezTo>
                    <a:pt x="9118" y="14410"/>
                    <a:pt x="9093" y="14347"/>
                    <a:pt x="9045" y="14347"/>
                  </a:cubicBezTo>
                  <a:cubicBezTo>
                    <a:pt x="9041" y="14347"/>
                    <a:pt x="9036" y="14348"/>
                    <a:pt x="9032" y="14349"/>
                  </a:cubicBezTo>
                  <a:cubicBezTo>
                    <a:pt x="8405" y="14444"/>
                    <a:pt x="7778" y="14558"/>
                    <a:pt x="7151" y="14685"/>
                  </a:cubicBezTo>
                  <a:cubicBezTo>
                    <a:pt x="6942" y="14710"/>
                    <a:pt x="6733" y="14735"/>
                    <a:pt x="6524" y="14767"/>
                  </a:cubicBezTo>
                  <a:cubicBezTo>
                    <a:pt x="6530" y="13380"/>
                    <a:pt x="6549" y="11993"/>
                    <a:pt x="6574" y="10606"/>
                  </a:cubicBezTo>
                  <a:cubicBezTo>
                    <a:pt x="7632" y="10498"/>
                    <a:pt x="8690" y="10391"/>
                    <a:pt x="9747" y="10270"/>
                  </a:cubicBezTo>
                  <a:cubicBezTo>
                    <a:pt x="11058" y="10118"/>
                    <a:pt x="12363" y="9954"/>
                    <a:pt x="13674" y="9783"/>
                  </a:cubicBezTo>
                  <a:close/>
                  <a:moveTo>
                    <a:pt x="6327" y="10631"/>
                  </a:moveTo>
                  <a:lnTo>
                    <a:pt x="6327" y="10631"/>
                  </a:lnTo>
                  <a:cubicBezTo>
                    <a:pt x="6283" y="12025"/>
                    <a:pt x="6232" y="13412"/>
                    <a:pt x="6182" y="14805"/>
                  </a:cubicBezTo>
                  <a:cubicBezTo>
                    <a:pt x="6099" y="14818"/>
                    <a:pt x="6011" y="14824"/>
                    <a:pt x="5928" y="14837"/>
                  </a:cubicBezTo>
                  <a:cubicBezTo>
                    <a:pt x="5954" y="13443"/>
                    <a:pt x="6004" y="12050"/>
                    <a:pt x="6061" y="10657"/>
                  </a:cubicBezTo>
                  <a:cubicBezTo>
                    <a:pt x="6150" y="10650"/>
                    <a:pt x="6239" y="10638"/>
                    <a:pt x="6327" y="10631"/>
                  </a:cubicBezTo>
                  <a:close/>
                  <a:moveTo>
                    <a:pt x="16473" y="14526"/>
                  </a:moveTo>
                  <a:lnTo>
                    <a:pt x="16473" y="14526"/>
                  </a:lnTo>
                  <a:cubicBezTo>
                    <a:pt x="16290" y="14583"/>
                    <a:pt x="16119" y="14647"/>
                    <a:pt x="15954" y="14691"/>
                  </a:cubicBezTo>
                  <a:cubicBezTo>
                    <a:pt x="15701" y="14761"/>
                    <a:pt x="15447" y="14837"/>
                    <a:pt x="15194" y="14913"/>
                  </a:cubicBezTo>
                  <a:cubicBezTo>
                    <a:pt x="15194" y="14811"/>
                    <a:pt x="15194" y="14716"/>
                    <a:pt x="15194" y="14615"/>
                  </a:cubicBezTo>
                  <a:cubicBezTo>
                    <a:pt x="15593" y="14577"/>
                    <a:pt x="16030" y="14558"/>
                    <a:pt x="16473" y="14526"/>
                  </a:cubicBezTo>
                  <a:close/>
                  <a:moveTo>
                    <a:pt x="5251" y="10733"/>
                  </a:moveTo>
                  <a:cubicBezTo>
                    <a:pt x="5187" y="12132"/>
                    <a:pt x="5143" y="13538"/>
                    <a:pt x="5118" y="14938"/>
                  </a:cubicBezTo>
                  <a:cubicBezTo>
                    <a:pt x="5080" y="14944"/>
                    <a:pt x="5048" y="14944"/>
                    <a:pt x="5016" y="14951"/>
                  </a:cubicBezTo>
                  <a:cubicBezTo>
                    <a:pt x="4991" y="14951"/>
                    <a:pt x="4972" y="14957"/>
                    <a:pt x="4953" y="14957"/>
                  </a:cubicBezTo>
                  <a:cubicBezTo>
                    <a:pt x="5048" y="13551"/>
                    <a:pt x="5137" y="12145"/>
                    <a:pt x="5238" y="10733"/>
                  </a:cubicBezTo>
                  <a:close/>
                  <a:moveTo>
                    <a:pt x="16201" y="14837"/>
                  </a:moveTo>
                  <a:lnTo>
                    <a:pt x="16201" y="14837"/>
                  </a:lnTo>
                  <a:cubicBezTo>
                    <a:pt x="15878" y="14963"/>
                    <a:pt x="15561" y="15096"/>
                    <a:pt x="15245" y="15242"/>
                  </a:cubicBezTo>
                  <a:cubicBezTo>
                    <a:pt x="15226" y="15248"/>
                    <a:pt x="15213" y="15248"/>
                    <a:pt x="15194" y="15255"/>
                  </a:cubicBezTo>
                  <a:cubicBezTo>
                    <a:pt x="15194" y="15210"/>
                    <a:pt x="15194" y="15172"/>
                    <a:pt x="15194" y="15128"/>
                  </a:cubicBezTo>
                  <a:cubicBezTo>
                    <a:pt x="15530" y="15033"/>
                    <a:pt x="15865" y="14932"/>
                    <a:pt x="16201" y="14837"/>
                  </a:cubicBezTo>
                  <a:close/>
                  <a:moveTo>
                    <a:pt x="14168" y="14742"/>
                  </a:moveTo>
                  <a:cubicBezTo>
                    <a:pt x="14174" y="14900"/>
                    <a:pt x="14181" y="15065"/>
                    <a:pt x="14181" y="15223"/>
                  </a:cubicBezTo>
                  <a:cubicBezTo>
                    <a:pt x="14111" y="15248"/>
                    <a:pt x="14041" y="15267"/>
                    <a:pt x="13965" y="15293"/>
                  </a:cubicBezTo>
                  <a:cubicBezTo>
                    <a:pt x="13959" y="15115"/>
                    <a:pt x="13959" y="14944"/>
                    <a:pt x="13953" y="14767"/>
                  </a:cubicBezTo>
                  <a:cubicBezTo>
                    <a:pt x="14022" y="14761"/>
                    <a:pt x="14092" y="14748"/>
                    <a:pt x="14168" y="14742"/>
                  </a:cubicBezTo>
                  <a:close/>
                  <a:moveTo>
                    <a:pt x="14193" y="15438"/>
                  </a:moveTo>
                  <a:cubicBezTo>
                    <a:pt x="14193" y="15470"/>
                    <a:pt x="14193" y="15495"/>
                    <a:pt x="14193" y="15527"/>
                  </a:cubicBezTo>
                  <a:cubicBezTo>
                    <a:pt x="14124" y="15546"/>
                    <a:pt x="14048" y="15559"/>
                    <a:pt x="13978" y="15578"/>
                  </a:cubicBezTo>
                  <a:cubicBezTo>
                    <a:pt x="13978" y="15552"/>
                    <a:pt x="13978" y="15533"/>
                    <a:pt x="13978" y="15508"/>
                  </a:cubicBezTo>
                  <a:cubicBezTo>
                    <a:pt x="14048" y="15483"/>
                    <a:pt x="14117" y="15464"/>
                    <a:pt x="14193" y="15438"/>
                  </a:cubicBezTo>
                  <a:close/>
                  <a:moveTo>
                    <a:pt x="18095" y="14729"/>
                  </a:moveTo>
                  <a:lnTo>
                    <a:pt x="18095" y="14729"/>
                  </a:lnTo>
                  <a:cubicBezTo>
                    <a:pt x="18088" y="14773"/>
                    <a:pt x="18076" y="14818"/>
                    <a:pt x="18069" y="14862"/>
                  </a:cubicBezTo>
                  <a:cubicBezTo>
                    <a:pt x="17373" y="15071"/>
                    <a:pt x="16689" y="15305"/>
                    <a:pt x="16005" y="15565"/>
                  </a:cubicBezTo>
                  <a:cubicBezTo>
                    <a:pt x="15726" y="15622"/>
                    <a:pt x="15504" y="15666"/>
                    <a:pt x="15409" y="15685"/>
                  </a:cubicBezTo>
                  <a:cubicBezTo>
                    <a:pt x="15333" y="15698"/>
                    <a:pt x="15264" y="15717"/>
                    <a:pt x="15200" y="15730"/>
                  </a:cubicBezTo>
                  <a:cubicBezTo>
                    <a:pt x="15200" y="15673"/>
                    <a:pt x="15200" y="15622"/>
                    <a:pt x="15200" y="15565"/>
                  </a:cubicBezTo>
                  <a:cubicBezTo>
                    <a:pt x="15523" y="15470"/>
                    <a:pt x="15840" y="15375"/>
                    <a:pt x="16157" y="15267"/>
                  </a:cubicBezTo>
                  <a:cubicBezTo>
                    <a:pt x="16809" y="15103"/>
                    <a:pt x="17449" y="14919"/>
                    <a:pt x="18095" y="14729"/>
                  </a:cubicBezTo>
                  <a:close/>
                  <a:moveTo>
                    <a:pt x="6150" y="15730"/>
                  </a:moveTo>
                  <a:cubicBezTo>
                    <a:pt x="6150" y="15730"/>
                    <a:pt x="6150" y="15736"/>
                    <a:pt x="6150" y="15736"/>
                  </a:cubicBezTo>
                  <a:cubicBezTo>
                    <a:pt x="6068" y="15761"/>
                    <a:pt x="5992" y="15787"/>
                    <a:pt x="5909" y="15818"/>
                  </a:cubicBezTo>
                  <a:cubicBezTo>
                    <a:pt x="5909" y="15799"/>
                    <a:pt x="5909" y="15780"/>
                    <a:pt x="5909" y="15755"/>
                  </a:cubicBezTo>
                  <a:cubicBezTo>
                    <a:pt x="5992" y="15749"/>
                    <a:pt x="6068" y="15736"/>
                    <a:pt x="6150" y="15730"/>
                  </a:cubicBezTo>
                  <a:close/>
                  <a:moveTo>
                    <a:pt x="18012" y="15198"/>
                  </a:moveTo>
                  <a:cubicBezTo>
                    <a:pt x="18000" y="15274"/>
                    <a:pt x="17987" y="15356"/>
                    <a:pt x="17981" y="15432"/>
                  </a:cubicBezTo>
                  <a:cubicBezTo>
                    <a:pt x="17309" y="15533"/>
                    <a:pt x="16651" y="15673"/>
                    <a:pt x="16011" y="15856"/>
                  </a:cubicBezTo>
                  <a:cubicBezTo>
                    <a:pt x="16410" y="15736"/>
                    <a:pt x="17094" y="15559"/>
                    <a:pt x="17594" y="15343"/>
                  </a:cubicBezTo>
                  <a:cubicBezTo>
                    <a:pt x="17734" y="15299"/>
                    <a:pt x="17873" y="15248"/>
                    <a:pt x="18012" y="15198"/>
                  </a:cubicBezTo>
                  <a:close/>
                  <a:moveTo>
                    <a:pt x="17936" y="15875"/>
                  </a:moveTo>
                  <a:cubicBezTo>
                    <a:pt x="17936" y="15888"/>
                    <a:pt x="17936" y="15894"/>
                    <a:pt x="17936" y="15907"/>
                  </a:cubicBezTo>
                  <a:cubicBezTo>
                    <a:pt x="17892" y="15913"/>
                    <a:pt x="17854" y="15926"/>
                    <a:pt x="17810" y="15932"/>
                  </a:cubicBezTo>
                  <a:cubicBezTo>
                    <a:pt x="17854" y="15913"/>
                    <a:pt x="17898" y="15894"/>
                    <a:pt x="17936" y="15875"/>
                  </a:cubicBezTo>
                  <a:close/>
                  <a:moveTo>
                    <a:pt x="13655" y="15609"/>
                  </a:moveTo>
                  <a:cubicBezTo>
                    <a:pt x="13655" y="15647"/>
                    <a:pt x="13655" y="15692"/>
                    <a:pt x="13655" y="15736"/>
                  </a:cubicBezTo>
                  <a:cubicBezTo>
                    <a:pt x="13402" y="15793"/>
                    <a:pt x="13142" y="15844"/>
                    <a:pt x="12882" y="15888"/>
                  </a:cubicBezTo>
                  <a:cubicBezTo>
                    <a:pt x="12491" y="15956"/>
                    <a:pt x="12306" y="15983"/>
                    <a:pt x="12258" y="15983"/>
                  </a:cubicBezTo>
                  <a:cubicBezTo>
                    <a:pt x="12112" y="15983"/>
                    <a:pt x="13199" y="15738"/>
                    <a:pt x="13655" y="15609"/>
                  </a:cubicBezTo>
                  <a:close/>
                  <a:moveTo>
                    <a:pt x="5099" y="15888"/>
                  </a:moveTo>
                  <a:cubicBezTo>
                    <a:pt x="5099" y="15913"/>
                    <a:pt x="5099" y="15932"/>
                    <a:pt x="5099" y="15958"/>
                  </a:cubicBezTo>
                  <a:cubicBezTo>
                    <a:pt x="4972" y="15977"/>
                    <a:pt x="4845" y="15996"/>
                    <a:pt x="4712" y="16021"/>
                  </a:cubicBezTo>
                  <a:cubicBezTo>
                    <a:pt x="4845" y="15977"/>
                    <a:pt x="4972" y="15932"/>
                    <a:pt x="5099" y="15888"/>
                  </a:cubicBezTo>
                  <a:close/>
                  <a:moveTo>
                    <a:pt x="10064" y="15527"/>
                  </a:moveTo>
                  <a:lnTo>
                    <a:pt x="10064" y="15527"/>
                  </a:lnTo>
                  <a:cubicBezTo>
                    <a:pt x="9728" y="15622"/>
                    <a:pt x="9399" y="15717"/>
                    <a:pt x="9070" y="15806"/>
                  </a:cubicBezTo>
                  <a:cubicBezTo>
                    <a:pt x="8538" y="15920"/>
                    <a:pt x="8012" y="16027"/>
                    <a:pt x="7486" y="16129"/>
                  </a:cubicBezTo>
                  <a:cubicBezTo>
                    <a:pt x="8335" y="15894"/>
                    <a:pt x="9196" y="15692"/>
                    <a:pt x="10064" y="15527"/>
                  </a:cubicBezTo>
                  <a:close/>
                  <a:moveTo>
                    <a:pt x="6137" y="16091"/>
                  </a:moveTo>
                  <a:cubicBezTo>
                    <a:pt x="6137" y="16116"/>
                    <a:pt x="6137" y="16141"/>
                    <a:pt x="6131" y="16167"/>
                  </a:cubicBezTo>
                  <a:cubicBezTo>
                    <a:pt x="6074" y="16192"/>
                    <a:pt x="6011" y="16211"/>
                    <a:pt x="5947" y="16236"/>
                  </a:cubicBezTo>
                  <a:cubicBezTo>
                    <a:pt x="5935" y="16217"/>
                    <a:pt x="5922" y="16205"/>
                    <a:pt x="5903" y="16186"/>
                  </a:cubicBezTo>
                  <a:cubicBezTo>
                    <a:pt x="5903" y="16173"/>
                    <a:pt x="5903" y="16167"/>
                    <a:pt x="5903" y="16154"/>
                  </a:cubicBezTo>
                  <a:cubicBezTo>
                    <a:pt x="5941" y="16141"/>
                    <a:pt x="5979" y="16122"/>
                    <a:pt x="6017" y="16110"/>
                  </a:cubicBezTo>
                  <a:cubicBezTo>
                    <a:pt x="6055" y="16103"/>
                    <a:pt x="6093" y="16097"/>
                    <a:pt x="6137" y="16091"/>
                  </a:cubicBezTo>
                  <a:close/>
                  <a:moveTo>
                    <a:pt x="18449" y="16211"/>
                  </a:moveTo>
                  <a:cubicBezTo>
                    <a:pt x="18449" y="16255"/>
                    <a:pt x="18449" y="16293"/>
                    <a:pt x="18449" y="16338"/>
                  </a:cubicBezTo>
                  <a:cubicBezTo>
                    <a:pt x="18443" y="16331"/>
                    <a:pt x="18443" y="16331"/>
                    <a:pt x="18443" y="16325"/>
                  </a:cubicBezTo>
                  <a:cubicBezTo>
                    <a:pt x="18443" y="16287"/>
                    <a:pt x="18443" y="16249"/>
                    <a:pt x="18449" y="16211"/>
                  </a:cubicBezTo>
                  <a:close/>
                  <a:moveTo>
                    <a:pt x="17917" y="16300"/>
                  </a:moveTo>
                  <a:cubicBezTo>
                    <a:pt x="17917" y="16312"/>
                    <a:pt x="17917" y="16319"/>
                    <a:pt x="17917" y="16331"/>
                  </a:cubicBezTo>
                  <a:cubicBezTo>
                    <a:pt x="17854" y="16344"/>
                    <a:pt x="17791" y="16350"/>
                    <a:pt x="17721" y="16363"/>
                  </a:cubicBezTo>
                  <a:cubicBezTo>
                    <a:pt x="17791" y="16344"/>
                    <a:pt x="17854" y="16319"/>
                    <a:pt x="17917" y="16300"/>
                  </a:cubicBezTo>
                  <a:close/>
                  <a:moveTo>
                    <a:pt x="16771" y="15983"/>
                  </a:moveTo>
                  <a:lnTo>
                    <a:pt x="16771" y="15983"/>
                  </a:lnTo>
                  <a:cubicBezTo>
                    <a:pt x="16252" y="16160"/>
                    <a:pt x="15739" y="16357"/>
                    <a:pt x="15207" y="16483"/>
                  </a:cubicBezTo>
                  <a:cubicBezTo>
                    <a:pt x="15207" y="16464"/>
                    <a:pt x="15207" y="16445"/>
                    <a:pt x="15207" y="16426"/>
                  </a:cubicBezTo>
                  <a:cubicBezTo>
                    <a:pt x="15530" y="16312"/>
                    <a:pt x="15853" y="16205"/>
                    <a:pt x="16182" y="16110"/>
                  </a:cubicBezTo>
                  <a:cubicBezTo>
                    <a:pt x="16372" y="16059"/>
                    <a:pt x="16568" y="16021"/>
                    <a:pt x="16771" y="15983"/>
                  </a:cubicBezTo>
                  <a:close/>
                  <a:moveTo>
                    <a:pt x="4465" y="16357"/>
                  </a:moveTo>
                  <a:cubicBezTo>
                    <a:pt x="4332" y="16414"/>
                    <a:pt x="4193" y="16471"/>
                    <a:pt x="4060" y="16521"/>
                  </a:cubicBezTo>
                  <a:cubicBezTo>
                    <a:pt x="4104" y="16483"/>
                    <a:pt x="4155" y="16439"/>
                    <a:pt x="4206" y="16395"/>
                  </a:cubicBezTo>
                  <a:cubicBezTo>
                    <a:pt x="4294" y="16382"/>
                    <a:pt x="4383" y="16369"/>
                    <a:pt x="4465" y="16357"/>
                  </a:cubicBezTo>
                  <a:close/>
                  <a:moveTo>
                    <a:pt x="5092" y="16452"/>
                  </a:moveTo>
                  <a:cubicBezTo>
                    <a:pt x="5092" y="16458"/>
                    <a:pt x="5092" y="16464"/>
                    <a:pt x="5092" y="16471"/>
                  </a:cubicBezTo>
                  <a:cubicBezTo>
                    <a:pt x="5042" y="16496"/>
                    <a:pt x="4985" y="16528"/>
                    <a:pt x="4934" y="16553"/>
                  </a:cubicBezTo>
                  <a:cubicBezTo>
                    <a:pt x="4877" y="16559"/>
                    <a:pt x="4826" y="16566"/>
                    <a:pt x="4776" y="16572"/>
                  </a:cubicBezTo>
                  <a:cubicBezTo>
                    <a:pt x="4877" y="16528"/>
                    <a:pt x="4985" y="16490"/>
                    <a:pt x="5092" y="16452"/>
                  </a:cubicBezTo>
                  <a:close/>
                  <a:moveTo>
                    <a:pt x="6965" y="16585"/>
                  </a:moveTo>
                  <a:cubicBezTo>
                    <a:pt x="6839" y="16610"/>
                    <a:pt x="6706" y="16629"/>
                    <a:pt x="6581" y="16654"/>
                  </a:cubicBezTo>
                  <a:cubicBezTo>
                    <a:pt x="6581" y="16654"/>
                    <a:pt x="6581" y="16648"/>
                    <a:pt x="6581" y="16648"/>
                  </a:cubicBezTo>
                  <a:cubicBezTo>
                    <a:pt x="6706" y="16629"/>
                    <a:pt x="6839" y="16610"/>
                    <a:pt x="6965" y="16585"/>
                  </a:cubicBezTo>
                  <a:close/>
                  <a:moveTo>
                    <a:pt x="2508" y="16224"/>
                  </a:moveTo>
                  <a:lnTo>
                    <a:pt x="2508" y="16224"/>
                  </a:lnTo>
                  <a:cubicBezTo>
                    <a:pt x="2382" y="16363"/>
                    <a:pt x="2261" y="16509"/>
                    <a:pt x="2154" y="16667"/>
                  </a:cubicBezTo>
                  <a:cubicBezTo>
                    <a:pt x="2154" y="16540"/>
                    <a:pt x="2147" y="16420"/>
                    <a:pt x="2147" y="16293"/>
                  </a:cubicBezTo>
                  <a:cubicBezTo>
                    <a:pt x="2268" y="16274"/>
                    <a:pt x="2388" y="16249"/>
                    <a:pt x="2508" y="16224"/>
                  </a:cubicBezTo>
                  <a:close/>
                  <a:moveTo>
                    <a:pt x="18449" y="16661"/>
                  </a:moveTo>
                  <a:cubicBezTo>
                    <a:pt x="18449" y="16667"/>
                    <a:pt x="18449" y="16673"/>
                    <a:pt x="18449" y="16680"/>
                  </a:cubicBezTo>
                  <a:lnTo>
                    <a:pt x="18418" y="16680"/>
                  </a:lnTo>
                  <a:cubicBezTo>
                    <a:pt x="18430" y="16673"/>
                    <a:pt x="18443" y="16667"/>
                    <a:pt x="18449" y="16661"/>
                  </a:cubicBezTo>
                  <a:close/>
                  <a:moveTo>
                    <a:pt x="4079" y="16952"/>
                  </a:moveTo>
                  <a:cubicBezTo>
                    <a:pt x="3940" y="17003"/>
                    <a:pt x="3807" y="17053"/>
                    <a:pt x="3674" y="17104"/>
                  </a:cubicBezTo>
                  <a:cubicBezTo>
                    <a:pt x="3699" y="17060"/>
                    <a:pt x="3718" y="17015"/>
                    <a:pt x="3743" y="16971"/>
                  </a:cubicBezTo>
                  <a:cubicBezTo>
                    <a:pt x="3756" y="16971"/>
                    <a:pt x="3769" y="16977"/>
                    <a:pt x="3781" y="16977"/>
                  </a:cubicBezTo>
                  <a:cubicBezTo>
                    <a:pt x="3883" y="16971"/>
                    <a:pt x="3978" y="16958"/>
                    <a:pt x="4079" y="16952"/>
                  </a:cubicBezTo>
                  <a:close/>
                  <a:moveTo>
                    <a:pt x="13655" y="14805"/>
                  </a:moveTo>
                  <a:cubicBezTo>
                    <a:pt x="13655" y="15001"/>
                    <a:pt x="13655" y="15198"/>
                    <a:pt x="13655" y="15394"/>
                  </a:cubicBezTo>
                  <a:cubicBezTo>
                    <a:pt x="12990" y="15609"/>
                    <a:pt x="12331" y="15831"/>
                    <a:pt x="11679" y="16065"/>
                  </a:cubicBezTo>
                  <a:cubicBezTo>
                    <a:pt x="11635" y="16078"/>
                    <a:pt x="11622" y="16110"/>
                    <a:pt x="11616" y="16141"/>
                  </a:cubicBezTo>
                  <a:cubicBezTo>
                    <a:pt x="10134" y="16363"/>
                    <a:pt x="8664" y="16680"/>
                    <a:pt x="7220" y="17085"/>
                  </a:cubicBezTo>
                  <a:cubicBezTo>
                    <a:pt x="7068" y="17104"/>
                    <a:pt x="6916" y="17123"/>
                    <a:pt x="6764" y="17142"/>
                  </a:cubicBezTo>
                  <a:cubicBezTo>
                    <a:pt x="6733" y="17104"/>
                    <a:pt x="6695" y="17079"/>
                    <a:pt x="6644" y="17066"/>
                  </a:cubicBezTo>
                  <a:cubicBezTo>
                    <a:pt x="6847" y="16990"/>
                    <a:pt x="7056" y="16914"/>
                    <a:pt x="7258" y="16844"/>
                  </a:cubicBezTo>
                  <a:cubicBezTo>
                    <a:pt x="9342" y="16445"/>
                    <a:pt x="11394" y="15939"/>
                    <a:pt x="13433" y="15350"/>
                  </a:cubicBezTo>
                  <a:cubicBezTo>
                    <a:pt x="13604" y="15305"/>
                    <a:pt x="13592" y="15065"/>
                    <a:pt x="13440" y="15046"/>
                  </a:cubicBezTo>
                  <a:cubicBezTo>
                    <a:pt x="13459" y="15039"/>
                    <a:pt x="13478" y="15033"/>
                    <a:pt x="13490" y="15033"/>
                  </a:cubicBezTo>
                  <a:cubicBezTo>
                    <a:pt x="13604" y="15001"/>
                    <a:pt x="13636" y="14887"/>
                    <a:pt x="13598" y="14811"/>
                  </a:cubicBezTo>
                  <a:cubicBezTo>
                    <a:pt x="13617" y="14811"/>
                    <a:pt x="13636" y="14805"/>
                    <a:pt x="13655" y="14805"/>
                  </a:cubicBezTo>
                  <a:close/>
                  <a:moveTo>
                    <a:pt x="3566" y="17307"/>
                  </a:moveTo>
                  <a:cubicBezTo>
                    <a:pt x="3566" y="17313"/>
                    <a:pt x="3566" y="17313"/>
                    <a:pt x="3572" y="17319"/>
                  </a:cubicBezTo>
                  <a:cubicBezTo>
                    <a:pt x="3566" y="17319"/>
                    <a:pt x="3560" y="17326"/>
                    <a:pt x="3553" y="17326"/>
                  </a:cubicBezTo>
                  <a:cubicBezTo>
                    <a:pt x="3560" y="17319"/>
                    <a:pt x="3560" y="17313"/>
                    <a:pt x="3566" y="17307"/>
                  </a:cubicBezTo>
                  <a:close/>
                  <a:moveTo>
                    <a:pt x="9754" y="17123"/>
                  </a:moveTo>
                  <a:lnTo>
                    <a:pt x="9754" y="17123"/>
                  </a:lnTo>
                  <a:cubicBezTo>
                    <a:pt x="8842" y="17294"/>
                    <a:pt x="7930" y="17440"/>
                    <a:pt x="7018" y="17579"/>
                  </a:cubicBezTo>
                  <a:cubicBezTo>
                    <a:pt x="7005" y="17573"/>
                    <a:pt x="6999" y="17560"/>
                    <a:pt x="6992" y="17554"/>
                  </a:cubicBezTo>
                  <a:cubicBezTo>
                    <a:pt x="7100" y="17522"/>
                    <a:pt x="7208" y="17490"/>
                    <a:pt x="7315" y="17459"/>
                  </a:cubicBezTo>
                  <a:cubicBezTo>
                    <a:pt x="8177" y="17288"/>
                    <a:pt x="9101" y="17212"/>
                    <a:pt x="9754" y="17123"/>
                  </a:cubicBezTo>
                  <a:close/>
                  <a:moveTo>
                    <a:pt x="11728" y="17588"/>
                  </a:moveTo>
                  <a:cubicBezTo>
                    <a:pt x="11688" y="17594"/>
                    <a:pt x="11647" y="17603"/>
                    <a:pt x="11603" y="17609"/>
                  </a:cubicBezTo>
                  <a:lnTo>
                    <a:pt x="11603" y="17609"/>
                  </a:lnTo>
                  <a:cubicBezTo>
                    <a:pt x="11613" y="17607"/>
                    <a:pt x="11624" y="17602"/>
                    <a:pt x="11628" y="17598"/>
                  </a:cubicBezTo>
                  <a:cubicBezTo>
                    <a:pt x="11665" y="17593"/>
                    <a:pt x="11697" y="17592"/>
                    <a:pt x="11728" y="17588"/>
                  </a:cubicBezTo>
                  <a:close/>
                  <a:moveTo>
                    <a:pt x="4915" y="17630"/>
                  </a:moveTo>
                  <a:cubicBezTo>
                    <a:pt x="4921" y="17642"/>
                    <a:pt x="4934" y="17649"/>
                    <a:pt x="4947" y="17655"/>
                  </a:cubicBezTo>
                  <a:cubicBezTo>
                    <a:pt x="4858" y="17680"/>
                    <a:pt x="4776" y="17712"/>
                    <a:pt x="4693" y="17744"/>
                  </a:cubicBezTo>
                  <a:cubicBezTo>
                    <a:pt x="4763" y="17706"/>
                    <a:pt x="4839" y="17668"/>
                    <a:pt x="4915" y="17630"/>
                  </a:cubicBezTo>
                  <a:close/>
                  <a:moveTo>
                    <a:pt x="1305" y="16255"/>
                  </a:moveTo>
                  <a:cubicBezTo>
                    <a:pt x="1264" y="16320"/>
                    <a:pt x="1310" y="16428"/>
                    <a:pt x="1398" y="16428"/>
                  </a:cubicBezTo>
                  <a:cubicBezTo>
                    <a:pt x="1405" y="16428"/>
                    <a:pt x="1412" y="16428"/>
                    <a:pt x="1419" y="16426"/>
                  </a:cubicBezTo>
                  <a:cubicBezTo>
                    <a:pt x="1489" y="16414"/>
                    <a:pt x="1565" y="16401"/>
                    <a:pt x="1634" y="16388"/>
                  </a:cubicBezTo>
                  <a:lnTo>
                    <a:pt x="1634" y="16388"/>
                  </a:lnTo>
                  <a:cubicBezTo>
                    <a:pt x="1552" y="16946"/>
                    <a:pt x="1419" y="17478"/>
                    <a:pt x="1223" y="17997"/>
                  </a:cubicBezTo>
                  <a:cubicBezTo>
                    <a:pt x="1197" y="17699"/>
                    <a:pt x="1191" y="17402"/>
                    <a:pt x="1185" y="17104"/>
                  </a:cubicBezTo>
                  <a:cubicBezTo>
                    <a:pt x="1197" y="16825"/>
                    <a:pt x="1204" y="16540"/>
                    <a:pt x="1204" y="16255"/>
                  </a:cubicBezTo>
                  <a:close/>
                  <a:moveTo>
                    <a:pt x="653" y="16205"/>
                  </a:moveTo>
                  <a:cubicBezTo>
                    <a:pt x="678" y="16211"/>
                    <a:pt x="703" y="16211"/>
                    <a:pt x="729" y="16217"/>
                  </a:cubicBezTo>
                  <a:cubicBezTo>
                    <a:pt x="716" y="16515"/>
                    <a:pt x="710" y="16813"/>
                    <a:pt x="716" y="17104"/>
                  </a:cubicBezTo>
                  <a:cubicBezTo>
                    <a:pt x="703" y="17421"/>
                    <a:pt x="678" y="17731"/>
                    <a:pt x="653" y="18041"/>
                  </a:cubicBezTo>
                  <a:cubicBezTo>
                    <a:pt x="583" y="17351"/>
                    <a:pt x="551" y="16623"/>
                    <a:pt x="653" y="16205"/>
                  </a:cubicBezTo>
                  <a:close/>
                  <a:moveTo>
                    <a:pt x="14295" y="18029"/>
                  </a:moveTo>
                  <a:cubicBezTo>
                    <a:pt x="14295" y="18041"/>
                    <a:pt x="14301" y="18054"/>
                    <a:pt x="14301" y="18060"/>
                  </a:cubicBezTo>
                  <a:cubicBezTo>
                    <a:pt x="14231" y="18086"/>
                    <a:pt x="14162" y="18111"/>
                    <a:pt x="14092" y="18136"/>
                  </a:cubicBezTo>
                  <a:cubicBezTo>
                    <a:pt x="14092" y="18111"/>
                    <a:pt x="14092" y="18086"/>
                    <a:pt x="14092" y="18060"/>
                  </a:cubicBezTo>
                  <a:cubicBezTo>
                    <a:pt x="14162" y="18048"/>
                    <a:pt x="14225" y="18041"/>
                    <a:pt x="14295" y="18029"/>
                  </a:cubicBezTo>
                  <a:close/>
                  <a:moveTo>
                    <a:pt x="11590" y="17611"/>
                  </a:moveTo>
                  <a:lnTo>
                    <a:pt x="11590" y="17611"/>
                  </a:lnTo>
                  <a:cubicBezTo>
                    <a:pt x="11046" y="17693"/>
                    <a:pt x="10495" y="17769"/>
                    <a:pt x="9950" y="17851"/>
                  </a:cubicBezTo>
                  <a:cubicBezTo>
                    <a:pt x="9076" y="17984"/>
                    <a:pt x="8202" y="18117"/>
                    <a:pt x="7328" y="18244"/>
                  </a:cubicBezTo>
                  <a:cubicBezTo>
                    <a:pt x="7486" y="18193"/>
                    <a:pt x="7651" y="18143"/>
                    <a:pt x="7816" y="18098"/>
                  </a:cubicBezTo>
                  <a:cubicBezTo>
                    <a:pt x="8424" y="17997"/>
                    <a:pt x="9032" y="17889"/>
                    <a:pt x="9640" y="17782"/>
                  </a:cubicBezTo>
                  <a:cubicBezTo>
                    <a:pt x="9665" y="17792"/>
                    <a:pt x="9696" y="17802"/>
                    <a:pt x="9726" y="17802"/>
                  </a:cubicBezTo>
                  <a:cubicBezTo>
                    <a:pt x="9733" y="17802"/>
                    <a:pt x="9740" y="17802"/>
                    <a:pt x="9747" y="17801"/>
                  </a:cubicBezTo>
                  <a:cubicBezTo>
                    <a:pt x="10362" y="17744"/>
                    <a:pt x="10976" y="17674"/>
                    <a:pt x="11590" y="17611"/>
                  </a:cubicBezTo>
                  <a:close/>
                  <a:moveTo>
                    <a:pt x="1622" y="18263"/>
                  </a:moveTo>
                  <a:cubicBezTo>
                    <a:pt x="1641" y="18269"/>
                    <a:pt x="1653" y="18276"/>
                    <a:pt x="1672" y="18276"/>
                  </a:cubicBezTo>
                  <a:cubicBezTo>
                    <a:pt x="1660" y="18288"/>
                    <a:pt x="1647" y="18301"/>
                    <a:pt x="1634" y="18314"/>
                  </a:cubicBezTo>
                  <a:cubicBezTo>
                    <a:pt x="1527" y="18434"/>
                    <a:pt x="1609" y="18567"/>
                    <a:pt x="1723" y="18624"/>
                  </a:cubicBezTo>
                  <a:cubicBezTo>
                    <a:pt x="1723" y="18757"/>
                    <a:pt x="1729" y="18896"/>
                    <a:pt x="1729" y="19036"/>
                  </a:cubicBezTo>
                  <a:cubicBezTo>
                    <a:pt x="1729" y="19036"/>
                    <a:pt x="1729" y="19042"/>
                    <a:pt x="1729" y="19042"/>
                  </a:cubicBezTo>
                  <a:cubicBezTo>
                    <a:pt x="1470" y="19099"/>
                    <a:pt x="1216" y="19169"/>
                    <a:pt x="969" y="19251"/>
                  </a:cubicBezTo>
                  <a:cubicBezTo>
                    <a:pt x="976" y="19207"/>
                    <a:pt x="982" y="19162"/>
                    <a:pt x="988" y="19124"/>
                  </a:cubicBezTo>
                  <a:cubicBezTo>
                    <a:pt x="1006" y="19129"/>
                    <a:pt x="1026" y="19131"/>
                    <a:pt x="1045" y="19131"/>
                  </a:cubicBezTo>
                  <a:cubicBezTo>
                    <a:pt x="1141" y="19131"/>
                    <a:pt x="1245" y="19080"/>
                    <a:pt x="1292" y="18985"/>
                  </a:cubicBezTo>
                  <a:cubicBezTo>
                    <a:pt x="1419" y="18744"/>
                    <a:pt x="1527" y="18504"/>
                    <a:pt x="1622" y="18263"/>
                  </a:cubicBezTo>
                  <a:close/>
                  <a:moveTo>
                    <a:pt x="6023" y="19207"/>
                  </a:moveTo>
                  <a:cubicBezTo>
                    <a:pt x="5979" y="20309"/>
                    <a:pt x="5941" y="21417"/>
                    <a:pt x="5897" y="22525"/>
                  </a:cubicBezTo>
                  <a:cubicBezTo>
                    <a:pt x="5884" y="21423"/>
                    <a:pt x="5878" y="20321"/>
                    <a:pt x="5878" y="19226"/>
                  </a:cubicBezTo>
                  <a:cubicBezTo>
                    <a:pt x="5928" y="19219"/>
                    <a:pt x="5973" y="19213"/>
                    <a:pt x="6023" y="19207"/>
                  </a:cubicBezTo>
                  <a:close/>
                  <a:moveTo>
                    <a:pt x="14307" y="18276"/>
                  </a:moveTo>
                  <a:cubicBezTo>
                    <a:pt x="14339" y="18871"/>
                    <a:pt x="14377" y="19466"/>
                    <a:pt x="14434" y="20055"/>
                  </a:cubicBezTo>
                  <a:cubicBezTo>
                    <a:pt x="14472" y="20435"/>
                    <a:pt x="14662" y="21278"/>
                    <a:pt x="14649" y="22025"/>
                  </a:cubicBezTo>
                  <a:cubicBezTo>
                    <a:pt x="14643" y="22120"/>
                    <a:pt x="14643" y="22209"/>
                    <a:pt x="14637" y="22304"/>
                  </a:cubicBezTo>
                  <a:lnTo>
                    <a:pt x="14453" y="22975"/>
                  </a:lnTo>
                  <a:cubicBezTo>
                    <a:pt x="14434" y="23007"/>
                    <a:pt x="14415" y="23038"/>
                    <a:pt x="14396" y="23064"/>
                  </a:cubicBezTo>
                  <a:cubicBezTo>
                    <a:pt x="14383" y="22823"/>
                    <a:pt x="14371" y="22582"/>
                    <a:pt x="14358" y="22348"/>
                  </a:cubicBezTo>
                  <a:cubicBezTo>
                    <a:pt x="14339" y="21892"/>
                    <a:pt x="14314" y="21442"/>
                    <a:pt x="14282" y="20986"/>
                  </a:cubicBezTo>
                  <a:cubicBezTo>
                    <a:pt x="14225" y="20100"/>
                    <a:pt x="14155" y="19213"/>
                    <a:pt x="14105" y="18320"/>
                  </a:cubicBezTo>
                  <a:cubicBezTo>
                    <a:pt x="14174" y="18307"/>
                    <a:pt x="14244" y="18295"/>
                    <a:pt x="14307" y="18276"/>
                  </a:cubicBezTo>
                  <a:close/>
                  <a:moveTo>
                    <a:pt x="14047" y="0"/>
                  </a:moveTo>
                  <a:cubicBezTo>
                    <a:pt x="13870" y="0"/>
                    <a:pt x="13692" y="164"/>
                    <a:pt x="13687" y="333"/>
                  </a:cubicBezTo>
                  <a:cubicBezTo>
                    <a:pt x="13636" y="2024"/>
                    <a:pt x="13731" y="3728"/>
                    <a:pt x="13737" y="5432"/>
                  </a:cubicBezTo>
                  <a:cubicBezTo>
                    <a:pt x="12509" y="5520"/>
                    <a:pt x="11286" y="5628"/>
                    <a:pt x="10064" y="5748"/>
                  </a:cubicBezTo>
                  <a:cubicBezTo>
                    <a:pt x="10087" y="5714"/>
                    <a:pt x="10068" y="5658"/>
                    <a:pt x="10021" y="5658"/>
                  </a:cubicBezTo>
                  <a:cubicBezTo>
                    <a:pt x="10017" y="5658"/>
                    <a:pt x="10012" y="5658"/>
                    <a:pt x="10007" y="5660"/>
                  </a:cubicBezTo>
                  <a:cubicBezTo>
                    <a:pt x="9798" y="5704"/>
                    <a:pt x="9589" y="5761"/>
                    <a:pt x="9386" y="5812"/>
                  </a:cubicBezTo>
                  <a:cubicBezTo>
                    <a:pt x="9177" y="5831"/>
                    <a:pt x="8968" y="5850"/>
                    <a:pt x="8766" y="5875"/>
                  </a:cubicBezTo>
                  <a:cubicBezTo>
                    <a:pt x="8075" y="5945"/>
                    <a:pt x="7391" y="6021"/>
                    <a:pt x="6701" y="6097"/>
                  </a:cubicBezTo>
                  <a:cubicBezTo>
                    <a:pt x="6771" y="4323"/>
                    <a:pt x="6853" y="2550"/>
                    <a:pt x="6967" y="783"/>
                  </a:cubicBezTo>
                  <a:cubicBezTo>
                    <a:pt x="6973" y="701"/>
                    <a:pt x="6923" y="625"/>
                    <a:pt x="6847" y="593"/>
                  </a:cubicBezTo>
                  <a:cubicBezTo>
                    <a:pt x="6574" y="473"/>
                    <a:pt x="6296" y="365"/>
                    <a:pt x="6011" y="276"/>
                  </a:cubicBezTo>
                  <a:cubicBezTo>
                    <a:pt x="5986" y="268"/>
                    <a:pt x="5961" y="264"/>
                    <a:pt x="5937" y="264"/>
                  </a:cubicBezTo>
                  <a:cubicBezTo>
                    <a:pt x="5828" y="264"/>
                    <a:pt x="5728" y="341"/>
                    <a:pt x="5713" y="460"/>
                  </a:cubicBezTo>
                  <a:cubicBezTo>
                    <a:pt x="5523" y="2392"/>
                    <a:pt x="5371" y="4323"/>
                    <a:pt x="5244" y="6268"/>
                  </a:cubicBezTo>
                  <a:cubicBezTo>
                    <a:pt x="4636" y="6337"/>
                    <a:pt x="4035" y="6413"/>
                    <a:pt x="3433" y="6489"/>
                  </a:cubicBezTo>
                  <a:cubicBezTo>
                    <a:pt x="2603" y="6603"/>
                    <a:pt x="596" y="6483"/>
                    <a:pt x="102" y="7306"/>
                  </a:cubicBezTo>
                  <a:cubicBezTo>
                    <a:pt x="19" y="7439"/>
                    <a:pt x="45" y="7591"/>
                    <a:pt x="121" y="7705"/>
                  </a:cubicBezTo>
                  <a:cubicBezTo>
                    <a:pt x="95" y="7933"/>
                    <a:pt x="89" y="8180"/>
                    <a:pt x="70" y="8358"/>
                  </a:cubicBezTo>
                  <a:cubicBezTo>
                    <a:pt x="7" y="9029"/>
                    <a:pt x="0" y="9707"/>
                    <a:pt x="32" y="10384"/>
                  </a:cubicBezTo>
                  <a:cubicBezTo>
                    <a:pt x="35" y="10468"/>
                    <a:pt x="90" y="10505"/>
                    <a:pt x="152" y="10505"/>
                  </a:cubicBezTo>
                  <a:cubicBezTo>
                    <a:pt x="225" y="10505"/>
                    <a:pt x="309" y="10454"/>
                    <a:pt x="330" y="10372"/>
                  </a:cubicBezTo>
                  <a:cubicBezTo>
                    <a:pt x="336" y="10334"/>
                    <a:pt x="342" y="10289"/>
                    <a:pt x="349" y="10251"/>
                  </a:cubicBezTo>
                  <a:cubicBezTo>
                    <a:pt x="367" y="10262"/>
                    <a:pt x="385" y="10269"/>
                    <a:pt x="406" y="10269"/>
                  </a:cubicBezTo>
                  <a:cubicBezTo>
                    <a:pt x="421" y="10269"/>
                    <a:pt x="438" y="10266"/>
                    <a:pt x="456" y="10258"/>
                  </a:cubicBezTo>
                  <a:lnTo>
                    <a:pt x="463" y="10258"/>
                  </a:lnTo>
                  <a:cubicBezTo>
                    <a:pt x="463" y="10327"/>
                    <a:pt x="469" y="10403"/>
                    <a:pt x="469" y="10473"/>
                  </a:cubicBezTo>
                  <a:cubicBezTo>
                    <a:pt x="469" y="10543"/>
                    <a:pt x="532" y="10593"/>
                    <a:pt x="596" y="10593"/>
                  </a:cubicBezTo>
                  <a:cubicBezTo>
                    <a:pt x="526" y="10631"/>
                    <a:pt x="456" y="10676"/>
                    <a:pt x="393" y="10720"/>
                  </a:cubicBezTo>
                  <a:cubicBezTo>
                    <a:pt x="368" y="10739"/>
                    <a:pt x="380" y="10771"/>
                    <a:pt x="406" y="10777"/>
                  </a:cubicBezTo>
                  <a:cubicBezTo>
                    <a:pt x="463" y="10809"/>
                    <a:pt x="526" y="10840"/>
                    <a:pt x="596" y="10866"/>
                  </a:cubicBezTo>
                  <a:cubicBezTo>
                    <a:pt x="624" y="10900"/>
                    <a:pt x="663" y="10924"/>
                    <a:pt x="711" y="10924"/>
                  </a:cubicBezTo>
                  <a:cubicBezTo>
                    <a:pt x="717" y="10924"/>
                    <a:pt x="723" y="10923"/>
                    <a:pt x="729" y="10923"/>
                  </a:cubicBezTo>
                  <a:cubicBezTo>
                    <a:pt x="735" y="10916"/>
                    <a:pt x="735" y="10916"/>
                    <a:pt x="741" y="10916"/>
                  </a:cubicBezTo>
                  <a:cubicBezTo>
                    <a:pt x="1104" y="11037"/>
                    <a:pt x="1508" y="11081"/>
                    <a:pt x="1928" y="11081"/>
                  </a:cubicBezTo>
                  <a:cubicBezTo>
                    <a:pt x="2875" y="11081"/>
                    <a:pt x="3903" y="10858"/>
                    <a:pt x="4719" y="10783"/>
                  </a:cubicBezTo>
                  <a:cubicBezTo>
                    <a:pt x="4807" y="10777"/>
                    <a:pt x="4902" y="10764"/>
                    <a:pt x="4997" y="10758"/>
                  </a:cubicBezTo>
                  <a:lnTo>
                    <a:pt x="4997" y="10758"/>
                  </a:lnTo>
                  <a:cubicBezTo>
                    <a:pt x="4928" y="12164"/>
                    <a:pt x="4877" y="13570"/>
                    <a:pt x="4839" y="14970"/>
                  </a:cubicBezTo>
                  <a:cubicBezTo>
                    <a:pt x="3496" y="15128"/>
                    <a:pt x="2002" y="15172"/>
                    <a:pt x="729" y="15641"/>
                  </a:cubicBezTo>
                  <a:cubicBezTo>
                    <a:pt x="634" y="15641"/>
                    <a:pt x="558" y="15673"/>
                    <a:pt x="488" y="15736"/>
                  </a:cubicBezTo>
                  <a:cubicBezTo>
                    <a:pt x="444" y="15755"/>
                    <a:pt x="399" y="15768"/>
                    <a:pt x="355" y="15787"/>
                  </a:cubicBezTo>
                  <a:cubicBezTo>
                    <a:pt x="216" y="15850"/>
                    <a:pt x="216" y="15989"/>
                    <a:pt x="285" y="16084"/>
                  </a:cubicBezTo>
                  <a:cubicBezTo>
                    <a:pt x="7" y="16958"/>
                    <a:pt x="298" y="18871"/>
                    <a:pt x="412" y="19549"/>
                  </a:cubicBezTo>
                  <a:cubicBezTo>
                    <a:pt x="393" y="19625"/>
                    <a:pt x="399" y="19701"/>
                    <a:pt x="450" y="19758"/>
                  </a:cubicBezTo>
                  <a:cubicBezTo>
                    <a:pt x="472" y="19884"/>
                    <a:pt x="563" y="19942"/>
                    <a:pt x="658" y="19942"/>
                  </a:cubicBezTo>
                  <a:cubicBezTo>
                    <a:pt x="729" y="19942"/>
                    <a:pt x="803" y="19909"/>
                    <a:pt x="849" y="19846"/>
                  </a:cubicBezTo>
                  <a:cubicBezTo>
                    <a:pt x="974" y="19854"/>
                    <a:pt x="1099" y="19858"/>
                    <a:pt x="1226" y="19858"/>
                  </a:cubicBezTo>
                  <a:cubicBezTo>
                    <a:pt x="2461" y="19858"/>
                    <a:pt x="3771" y="19519"/>
                    <a:pt x="4966" y="19352"/>
                  </a:cubicBezTo>
                  <a:cubicBezTo>
                    <a:pt x="5004" y="19346"/>
                    <a:pt x="5048" y="19340"/>
                    <a:pt x="5086" y="19333"/>
                  </a:cubicBezTo>
                  <a:cubicBezTo>
                    <a:pt x="5099" y="20727"/>
                    <a:pt x="5124" y="22120"/>
                    <a:pt x="5168" y="23507"/>
                  </a:cubicBezTo>
                  <a:cubicBezTo>
                    <a:pt x="5174" y="23650"/>
                    <a:pt x="5346" y="23818"/>
                    <a:pt x="5490" y="23818"/>
                  </a:cubicBezTo>
                  <a:cubicBezTo>
                    <a:pt x="5492" y="23818"/>
                    <a:pt x="5495" y="23817"/>
                    <a:pt x="5498" y="23817"/>
                  </a:cubicBezTo>
                  <a:cubicBezTo>
                    <a:pt x="5726" y="23817"/>
                    <a:pt x="5954" y="23811"/>
                    <a:pt x="6182" y="23811"/>
                  </a:cubicBezTo>
                  <a:cubicBezTo>
                    <a:pt x="6353" y="23805"/>
                    <a:pt x="6574" y="23703"/>
                    <a:pt x="6568" y="23494"/>
                  </a:cubicBezTo>
                  <a:cubicBezTo>
                    <a:pt x="6549" y="22038"/>
                    <a:pt x="6536" y="20587"/>
                    <a:pt x="6524" y="19131"/>
                  </a:cubicBezTo>
                  <a:cubicBezTo>
                    <a:pt x="7619" y="18979"/>
                    <a:pt x="8709" y="18827"/>
                    <a:pt x="9804" y="18668"/>
                  </a:cubicBezTo>
                  <a:cubicBezTo>
                    <a:pt x="11096" y="18485"/>
                    <a:pt x="12388" y="18301"/>
                    <a:pt x="13674" y="18117"/>
                  </a:cubicBezTo>
                  <a:cubicBezTo>
                    <a:pt x="13706" y="19872"/>
                    <a:pt x="13769" y="21626"/>
                    <a:pt x="13921" y="23361"/>
                  </a:cubicBezTo>
                  <a:cubicBezTo>
                    <a:pt x="13915" y="23361"/>
                    <a:pt x="13915" y="23368"/>
                    <a:pt x="13908" y="23368"/>
                  </a:cubicBezTo>
                  <a:cubicBezTo>
                    <a:pt x="13714" y="23404"/>
                    <a:pt x="13753" y="23692"/>
                    <a:pt x="13925" y="23692"/>
                  </a:cubicBezTo>
                  <a:cubicBezTo>
                    <a:pt x="13932" y="23692"/>
                    <a:pt x="13939" y="23692"/>
                    <a:pt x="13946" y="23691"/>
                  </a:cubicBezTo>
                  <a:cubicBezTo>
                    <a:pt x="13946" y="23722"/>
                    <a:pt x="13953" y="23748"/>
                    <a:pt x="13953" y="23779"/>
                  </a:cubicBezTo>
                  <a:cubicBezTo>
                    <a:pt x="13964" y="23900"/>
                    <a:pt x="14079" y="23978"/>
                    <a:pt x="14190" y="23978"/>
                  </a:cubicBezTo>
                  <a:cubicBezTo>
                    <a:pt x="14202" y="23978"/>
                    <a:pt x="14213" y="23977"/>
                    <a:pt x="14225" y="23976"/>
                  </a:cubicBezTo>
                  <a:cubicBezTo>
                    <a:pt x="14535" y="23938"/>
                    <a:pt x="14725" y="23741"/>
                    <a:pt x="14839" y="23456"/>
                  </a:cubicBezTo>
                  <a:cubicBezTo>
                    <a:pt x="14839" y="23482"/>
                    <a:pt x="14839" y="23507"/>
                    <a:pt x="14839" y="23526"/>
                  </a:cubicBezTo>
                  <a:cubicBezTo>
                    <a:pt x="14846" y="23660"/>
                    <a:pt x="14963" y="23726"/>
                    <a:pt x="15081" y="23726"/>
                  </a:cubicBezTo>
                  <a:cubicBezTo>
                    <a:pt x="15203" y="23726"/>
                    <a:pt x="15324" y="23655"/>
                    <a:pt x="15321" y="23513"/>
                  </a:cubicBezTo>
                  <a:cubicBezTo>
                    <a:pt x="15314" y="23013"/>
                    <a:pt x="15302" y="22513"/>
                    <a:pt x="15283" y="22012"/>
                  </a:cubicBezTo>
                  <a:cubicBezTo>
                    <a:pt x="15251" y="20695"/>
                    <a:pt x="15232" y="19384"/>
                    <a:pt x="15219" y="18067"/>
                  </a:cubicBezTo>
                  <a:cubicBezTo>
                    <a:pt x="15466" y="18016"/>
                    <a:pt x="15713" y="17965"/>
                    <a:pt x="15960" y="17927"/>
                  </a:cubicBezTo>
                  <a:cubicBezTo>
                    <a:pt x="16106" y="17906"/>
                    <a:pt x="16249" y="17898"/>
                    <a:pt x="16388" y="17898"/>
                  </a:cubicBezTo>
                  <a:cubicBezTo>
                    <a:pt x="16895" y="17898"/>
                    <a:pt x="17367" y="18008"/>
                    <a:pt x="17859" y="18008"/>
                  </a:cubicBezTo>
                  <a:cubicBezTo>
                    <a:pt x="17914" y="18008"/>
                    <a:pt x="17969" y="18006"/>
                    <a:pt x="18025" y="18003"/>
                  </a:cubicBezTo>
                  <a:cubicBezTo>
                    <a:pt x="18310" y="17991"/>
                    <a:pt x="18513" y="17889"/>
                    <a:pt x="18684" y="17744"/>
                  </a:cubicBezTo>
                  <a:cubicBezTo>
                    <a:pt x="18689" y="17744"/>
                    <a:pt x="18694" y="17744"/>
                    <a:pt x="18700" y="17744"/>
                  </a:cubicBezTo>
                  <a:cubicBezTo>
                    <a:pt x="18821" y="17744"/>
                    <a:pt x="18945" y="17674"/>
                    <a:pt x="18975" y="17522"/>
                  </a:cubicBezTo>
                  <a:cubicBezTo>
                    <a:pt x="18999" y="17527"/>
                    <a:pt x="19023" y="17529"/>
                    <a:pt x="19046" y="17529"/>
                  </a:cubicBezTo>
                  <a:cubicBezTo>
                    <a:pt x="19186" y="17529"/>
                    <a:pt x="19312" y="17447"/>
                    <a:pt x="19317" y="17262"/>
                  </a:cubicBezTo>
                  <a:cubicBezTo>
                    <a:pt x="19317" y="17015"/>
                    <a:pt x="19323" y="16768"/>
                    <a:pt x="19323" y="16515"/>
                  </a:cubicBezTo>
                  <a:cubicBezTo>
                    <a:pt x="19330" y="16496"/>
                    <a:pt x="19317" y="16483"/>
                    <a:pt x="19317" y="16464"/>
                  </a:cubicBezTo>
                  <a:cubicBezTo>
                    <a:pt x="19317" y="15774"/>
                    <a:pt x="19323" y="15077"/>
                    <a:pt x="19323" y="14387"/>
                  </a:cubicBezTo>
                  <a:cubicBezTo>
                    <a:pt x="19323" y="14374"/>
                    <a:pt x="19317" y="14362"/>
                    <a:pt x="19317" y="14349"/>
                  </a:cubicBezTo>
                  <a:cubicBezTo>
                    <a:pt x="19380" y="14311"/>
                    <a:pt x="19361" y="14203"/>
                    <a:pt x="19292" y="14178"/>
                  </a:cubicBezTo>
                  <a:cubicBezTo>
                    <a:pt x="19266" y="14165"/>
                    <a:pt x="19241" y="14159"/>
                    <a:pt x="19216" y="14146"/>
                  </a:cubicBezTo>
                  <a:cubicBezTo>
                    <a:pt x="19155" y="14095"/>
                    <a:pt x="19081" y="14065"/>
                    <a:pt x="19005" y="14065"/>
                  </a:cubicBezTo>
                  <a:cubicBezTo>
                    <a:pt x="18987" y="14065"/>
                    <a:pt x="18968" y="14067"/>
                    <a:pt x="18950" y="14070"/>
                  </a:cubicBezTo>
                  <a:cubicBezTo>
                    <a:pt x="18899" y="14058"/>
                    <a:pt x="18842" y="14051"/>
                    <a:pt x="18791" y="14045"/>
                  </a:cubicBezTo>
                  <a:cubicBezTo>
                    <a:pt x="18912" y="13982"/>
                    <a:pt x="19038" y="13912"/>
                    <a:pt x="19152" y="13836"/>
                  </a:cubicBezTo>
                  <a:cubicBezTo>
                    <a:pt x="19273" y="13747"/>
                    <a:pt x="19222" y="13545"/>
                    <a:pt x="19089" y="13494"/>
                  </a:cubicBezTo>
                  <a:cubicBezTo>
                    <a:pt x="18737" y="13359"/>
                    <a:pt x="18355" y="13308"/>
                    <a:pt x="17961" y="13308"/>
                  </a:cubicBezTo>
                  <a:cubicBezTo>
                    <a:pt x="17042" y="13308"/>
                    <a:pt x="16051" y="13581"/>
                    <a:pt x="15188" y="13697"/>
                  </a:cubicBezTo>
                  <a:cubicBezTo>
                    <a:pt x="15181" y="12322"/>
                    <a:pt x="15175" y="10954"/>
                    <a:pt x="15169" y="9586"/>
                  </a:cubicBezTo>
                  <a:cubicBezTo>
                    <a:pt x="16524" y="9428"/>
                    <a:pt x="18076" y="9365"/>
                    <a:pt x="19311" y="8845"/>
                  </a:cubicBezTo>
                  <a:cubicBezTo>
                    <a:pt x="19311" y="8877"/>
                    <a:pt x="19311" y="8902"/>
                    <a:pt x="19311" y="8928"/>
                  </a:cubicBezTo>
                  <a:cubicBezTo>
                    <a:pt x="19307" y="9020"/>
                    <a:pt x="19374" y="9068"/>
                    <a:pt x="19440" y="9068"/>
                  </a:cubicBezTo>
                  <a:cubicBezTo>
                    <a:pt x="19496" y="9068"/>
                    <a:pt x="19552" y="9032"/>
                    <a:pt x="19564" y="8959"/>
                  </a:cubicBezTo>
                  <a:cubicBezTo>
                    <a:pt x="19583" y="8871"/>
                    <a:pt x="19596" y="8788"/>
                    <a:pt x="19608" y="8700"/>
                  </a:cubicBezTo>
                  <a:cubicBezTo>
                    <a:pt x="19684" y="8624"/>
                    <a:pt x="19691" y="8516"/>
                    <a:pt x="19653" y="8421"/>
                  </a:cubicBezTo>
                  <a:cubicBezTo>
                    <a:pt x="19665" y="8339"/>
                    <a:pt x="19672" y="8256"/>
                    <a:pt x="19684" y="8174"/>
                  </a:cubicBezTo>
                  <a:cubicBezTo>
                    <a:pt x="19689" y="8175"/>
                    <a:pt x="19693" y="8175"/>
                    <a:pt x="19698" y="8175"/>
                  </a:cubicBezTo>
                  <a:cubicBezTo>
                    <a:pt x="19738" y="8175"/>
                    <a:pt x="19780" y="8149"/>
                    <a:pt x="19786" y="8098"/>
                  </a:cubicBezTo>
                  <a:cubicBezTo>
                    <a:pt x="19798" y="7914"/>
                    <a:pt x="19779" y="7737"/>
                    <a:pt x="19754" y="7566"/>
                  </a:cubicBezTo>
                  <a:cubicBezTo>
                    <a:pt x="19817" y="6819"/>
                    <a:pt x="19836" y="6065"/>
                    <a:pt x="19798" y="5311"/>
                  </a:cubicBezTo>
                  <a:cubicBezTo>
                    <a:pt x="19824" y="5305"/>
                    <a:pt x="19843" y="5299"/>
                    <a:pt x="19868" y="5286"/>
                  </a:cubicBezTo>
                  <a:cubicBezTo>
                    <a:pt x="20025" y="5238"/>
                    <a:pt x="19952" y="4993"/>
                    <a:pt x="19801" y="4993"/>
                  </a:cubicBezTo>
                  <a:cubicBezTo>
                    <a:pt x="19794" y="4993"/>
                    <a:pt x="19787" y="4993"/>
                    <a:pt x="19779" y="4995"/>
                  </a:cubicBezTo>
                  <a:cubicBezTo>
                    <a:pt x="19773" y="4950"/>
                    <a:pt x="19773" y="4900"/>
                    <a:pt x="19767" y="4855"/>
                  </a:cubicBezTo>
                  <a:cubicBezTo>
                    <a:pt x="19767" y="4795"/>
                    <a:pt x="19705" y="4744"/>
                    <a:pt x="19647" y="4744"/>
                  </a:cubicBezTo>
                  <a:cubicBezTo>
                    <a:pt x="19638" y="4744"/>
                    <a:pt x="19629" y="4745"/>
                    <a:pt x="19621" y="4748"/>
                  </a:cubicBezTo>
                  <a:cubicBezTo>
                    <a:pt x="19070" y="4881"/>
                    <a:pt x="18506" y="5007"/>
                    <a:pt x="17943" y="5134"/>
                  </a:cubicBezTo>
                  <a:cubicBezTo>
                    <a:pt x="17917" y="5128"/>
                    <a:pt x="17892" y="5121"/>
                    <a:pt x="17867" y="5121"/>
                  </a:cubicBezTo>
                  <a:cubicBezTo>
                    <a:pt x="17962" y="5096"/>
                    <a:pt x="18050" y="5071"/>
                    <a:pt x="18139" y="5045"/>
                  </a:cubicBezTo>
                  <a:cubicBezTo>
                    <a:pt x="18216" y="5027"/>
                    <a:pt x="18204" y="4910"/>
                    <a:pt x="18136" y="4910"/>
                  </a:cubicBezTo>
                  <a:cubicBezTo>
                    <a:pt x="18131" y="4910"/>
                    <a:pt x="18126" y="4911"/>
                    <a:pt x="18120" y="4912"/>
                  </a:cubicBezTo>
                  <a:cubicBezTo>
                    <a:pt x="17879" y="4969"/>
                    <a:pt x="17651" y="5033"/>
                    <a:pt x="17417" y="5090"/>
                  </a:cubicBezTo>
                  <a:cubicBezTo>
                    <a:pt x="17372" y="5089"/>
                    <a:pt x="17327" y="5088"/>
                    <a:pt x="17282" y="5088"/>
                  </a:cubicBezTo>
                  <a:cubicBezTo>
                    <a:pt x="16715" y="5088"/>
                    <a:pt x="16124" y="5159"/>
                    <a:pt x="15555" y="5235"/>
                  </a:cubicBezTo>
                  <a:cubicBezTo>
                    <a:pt x="15568" y="5166"/>
                    <a:pt x="15574" y="5090"/>
                    <a:pt x="15587" y="5020"/>
                  </a:cubicBezTo>
                  <a:cubicBezTo>
                    <a:pt x="15770" y="3696"/>
                    <a:pt x="15998" y="2316"/>
                    <a:pt x="15460" y="1125"/>
                  </a:cubicBezTo>
                  <a:cubicBezTo>
                    <a:pt x="15473" y="739"/>
                    <a:pt x="15238" y="466"/>
                    <a:pt x="14909" y="283"/>
                  </a:cubicBezTo>
                  <a:cubicBezTo>
                    <a:pt x="14884" y="257"/>
                    <a:pt x="14852" y="245"/>
                    <a:pt x="14820" y="238"/>
                  </a:cubicBezTo>
                  <a:cubicBezTo>
                    <a:pt x="14599" y="131"/>
                    <a:pt x="14339" y="55"/>
                    <a:pt x="14092" y="4"/>
                  </a:cubicBezTo>
                  <a:cubicBezTo>
                    <a:pt x="14077" y="1"/>
                    <a:pt x="14062" y="0"/>
                    <a:pt x="1404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822482" y="-568073"/>
              <a:ext cx="1365846" cy="1597359"/>
            </a:xfrm>
            <a:custGeom>
              <a:avLst/>
              <a:gdLst/>
              <a:ahLst/>
              <a:cxnLst/>
              <a:rect l="l" t="t" r="r" b="b"/>
              <a:pathLst>
                <a:path w="21693" h="25370" extrusionOk="0">
                  <a:moveTo>
                    <a:pt x="17114" y="2817"/>
                  </a:moveTo>
                  <a:cubicBezTo>
                    <a:pt x="17158" y="2868"/>
                    <a:pt x="17209" y="2944"/>
                    <a:pt x="17253" y="3039"/>
                  </a:cubicBezTo>
                  <a:cubicBezTo>
                    <a:pt x="17190" y="3045"/>
                    <a:pt x="17133" y="3083"/>
                    <a:pt x="17095" y="3153"/>
                  </a:cubicBezTo>
                  <a:cubicBezTo>
                    <a:pt x="17088" y="3172"/>
                    <a:pt x="17076" y="3184"/>
                    <a:pt x="17069" y="3203"/>
                  </a:cubicBezTo>
                  <a:cubicBezTo>
                    <a:pt x="17025" y="3127"/>
                    <a:pt x="16981" y="3045"/>
                    <a:pt x="16930" y="2969"/>
                  </a:cubicBezTo>
                  <a:cubicBezTo>
                    <a:pt x="16993" y="2918"/>
                    <a:pt x="17050" y="2868"/>
                    <a:pt x="17114" y="2817"/>
                  </a:cubicBezTo>
                  <a:close/>
                  <a:moveTo>
                    <a:pt x="16734" y="3140"/>
                  </a:moveTo>
                  <a:cubicBezTo>
                    <a:pt x="16803" y="3267"/>
                    <a:pt x="16867" y="3393"/>
                    <a:pt x="16930" y="3520"/>
                  </a:cubicBezTo>
                  <a:cubicBezTo>
                    <a:pt x="16867" y="3691"/>
                    <a:pt x="16829" y="3862"/>
                    <a:pt x="16803" y="4039"/>
                  </a:cubicBezTo>
                  <a:cubicBezTo>
                    <a:pt x="16803" y="4039"/>
                    <a:pt x="16803" y="4039"/>
                    <a:pt x="16803" y="4033"/>
                  </a:cubicBezTo>
                  <a:cubicBezTo>
                    <a:pt x="16803" y="4033"/>
                    <a:pt x="16797" y="4033"/>
                    <a:pt x="16797" y="4027"/>
                  </a:cubicBezTo>
                  <a:cubicBezTo>
                    <a:pt x="16810" y="3919"/>
                    <a:pt x="16715" y="3799"/>
                    <a:pt x="16607" y="3792"/>
                  </a:cubicBezTo>
                  <a:cubicBezTo>
                    <a:pt x="16670" y="3742"/>
                    <a:pt x="16734" y="3685"/>
                    <a:pt x="16797" y="3628"/>
                  </a:cubicBezTo>
                  <a:cubicBezTo>
                    <a:pt x="16950" y="3503"/>
                    <a:pt x="16845" y="3268"/>
                    <a:pt x="16695" y="3268"/>
                  </a:cubicBezTo>
                  <a:cubicBezTo>
                    <a:pt x="16677" y="3268"/>
                    <a:pt x="16658" y="3272"/>
                    <a:pt x="16639" y="3279"/>
                  </a:cubicBezTo>
                  <a:cubicBezTo>
                    <a:pt x="16632" y="3267"/>
                    <a:pt x="16626" y="3248"/>
                    <a:pt x="16613" y="3235"/>
                  </a:cubicBezTo>
                  <a:cubicBezTo>
                    <a:pt x="16658" y="3203"/>
                    <a:pt x="16696" y="3172"/>
                    <a:pt x="16734" y="3140"/>
                  </a:cubicBezTo>
                  <a:close/>
                  <a:moveTo>
                    <a:pt x="11591" y="1196"/>
                  </a:moveTo>
                  <a:cubicBezTo>
                    <a:pt x="12205" y="2032"/>
                    <a:pt x="12522" y="3115"/>
                    <a:pt x="12820" y="4128"/>
                  </a:cubicBezTo>
                  <a:cubicBezTo>
                    <a:pt x="12490" y="3412"/>
                    <a:pt x="12161" y="2697"/>
                    <a:pt x="11825" y="1981"/>
                  </a:cubicBezTo>
                  <a:cubicBezTo>
                    <a:pt x="11730" y="1728"/>
                    <a:pt x="11629" y="1474"/>
                    <a:pt x="11528" y="1227"/>
                  </a:cubicBezTo>
                  <a:cubicBezTo>
                    <a:pt x="11553" y="1215"/>
                    <a:pt x="11572" y="1208"/>
                    <a:pt x="11591" y="1196"/>
                  </a:cubicBezTo>
                  <a:close/>
                  <a:moveTo>
                    <a:pt x="16677" y="4191"/>
                  </a:moveTo>
                  <a:cubicBezTo>
                    <a:pt x="16683" y="4210"/>
                    <a:pt x="16683" y="4229"/>
                    <a:pt x="16689" y="4248"/>
                  </a:cubicBezTo>
                  <a:cubicBezTo>
                    <a:pt x="16563" y="4350"/>
                    <a:pt x="16436" y="4451"/>
                    <a:pt x="16309" y="4552"/>
                  </a:cubicBezTo>
                  <a:cubicBezTo>
                    <a:pt x="16436" y="4432"/>
                    <a:pt x="16556" y="4312"/>
                    <a:pt x="16677" y="4191"/>
                  </a:cubicBezTo>
                  <a:close/>
                  <a:moveTo>
                    <a:pt x="11977" y="3685"/>
                  </a:moveTo>
                  <a:lnTo>
                    <a:pt x="11977" y="3685"/>
                  </a:lnTo>
                  <a:cubicBezTo>
                    <a:pt x="12136" y="4065"/>
                    <a:pt x="12300" y="4451"/>
                    <a:pt x="12465" y="4831"/>
                  </a:cubicBezTo>
                  <a:cubicBezTo>
                    <a:pt x="12440" y="4844"/>
                    <a:pt x="12414" y="4856"/>
                    <a:pt x="12389" y="4869"/>
                  </a:cubicBezTo>
                  <a:cubicBezTo>
                    <a:pt x="12250" y="4476"/>
                    <a:pt x="12110" y="4077"/>
                    <a:pt x="11977" y="3685"/>
                  </a:cubicBezTo>
                  <a:close/>
                  <a:moveTo>
                    <a:pt x="10578" y="860"/>
                  </a:moveTo>
                  <a:lnTo>
                    <a:pt x="10578" y="860"/>
                  </a:lnTo>
                  <a:cubicBezTo>
                    <a:pt x="10635" y="873"/>
                    <a:pt x="10692" y="885"/>
                    <a:pt x="10749" y="892"/>
                  </a:cubicBezTo>
                  <a:cubicBezTo>
                    <a:pt x="11084" y="2323"/>
                    <a:pt x="11515" y="3710"/>
                    <a:pt x="12028" y="5065"/>
                  </a:cubicBezTo>
                  <a:cubicBezTo>
                    <a:pt x="12009" y="5072"/>
                    <a:pt x="11996" y="5084"/>
                    <a:pt x="11977" y="5091"/>
                  </a:cubicBezTo>
                  <a:cubicBezTo>
                    <a:pt x="11464" y="3691"/>
                    <a:pt x="11053" y="2272"/>
                    <a:pt x="10578" y="860"/>
                  </a:cubicBezTo>
                  <a:close/>
                  <a:moveTo>
                    <a:pt x="14118" y="5129"/>
                  </a:moveTo>
                  <a:cubicBezTo>
                    <a:pt x="14004" y="5205"/>
                    <a:pt x="13890" y="5281"/>
                    <a:pt x="13776" y="5357"/>
                  </a:cubicBezTo>
                  <a:cubicBezTo>
                    <a:pt x="13789" y="5344"/>
                    <a:pt x="13808" y="5331"/>
                    <a:pt x="13820" y="5319"/>
                  </a:cubicBezTo>
                  <a:cubicBezTo>
                    <a:pt x="13896" y="5268"/>
                    <a:pt x="13972" y="5211"/>
                    <a:pt x="14048" y="5160"/>
                  </a:cubicBezTo>
                  <a:cubicBezTo>
                    <a:pt x="14074" y="5154"/>
                    <a:pt x="14093" y="5141"/>
                    <a:pt x="14118" y="5129"/>
                  </a:cubicBezTo>
                  <a:close/>
                  <a:moveTo>
                    <a:pt x="17272" y="4324"/>
                  </a:moveTo>
                  <a:cubicBezTo>
                    <a:pt x="17399" y="4635"/>
                    <a:pt x="17513" y="4951"/>
                    <a:pt x="17620" y="5274"/>
                  </a:cubicBezTo>
                  <a:cubicBezTo>
                    <a:pt x="17582" y="5281"/>
                    <a:pt x="17544" y="5287"/>
                    <a:pt x="17506" y="5306"/>
                  </a:cubicBezTo>
                  <a:cubicBezTo>
                    <a:pt x="17456" y="5331"/>
                    <a:pt x="17411" y="5357"/>
                    <a:pt x="17367" y="5382"/>
                  </a:cubicBezTo>
                  <a:cubicBezTo>
                    <a:pt x="17449" y="5249"/>
                    <a:pt x="17380" y="5072"/>
                    <a:pt x="17253" y="5015"/>
                  </a:cubicBezTo>
                  <a:cubicBezTo>
                    <a:pt x="17247" y="4856"/>
                    <a:pt x="17247" y="4692"/>
                    <a:pt x="17240" y="4540"/>
                  </a:cubicBezTo>
                  <a:cubicBezTo>
                    <a:pt x="17240" y="4476"/>
                    <a:pt x="17240" y="4407"/>
                    <a:pt x="17247" y="4343"/>
                  </a:cubicBezTo>
                  <a:cubicBezTo>
                    <a:pt x="17253" y="4337"/>
                    <a:pt x="17266" y="4331"/>
                    <a:pt x="17272" y="4324"/>
                  </a:cubicBezTo>
                  <a:close/>
                  <a:moveTo>
                    <a:pt x="17779" y="5034"/>
                  </a:moveTo>
                  <a:lnTo>
                    <a:pt x="17779" y="5034"/>
                  </a:lnTo>
                  <a:cubicBezTo>
                    <a:pt x="17861" y="5211"/>
                    <a:pt x="17943" y="5395"/>
                    <a:pt x="18026" y="5572"/>
                  </a:cubicBezTo>
                  <a:cubicBezTo>
                    <a:pt x="17981" y="5591"/>
                    <a:pt x="17943" y="5597"/>
                    <a:pt x="17899" y="5616"/>
                  </a:cubicBezTo>
                  <a:cubicBezTo>
                    <a:pt x="17867" y="5420"/>
                    <a:pt x="17829" y="5224"/>
                    <a:pt x="17779" y="5034"/>
                  </a:cubicBezTo>
                  <a:close/>
                  <a:moveTo>
                    <a:pt x="13871" y="5737"/>
                  </a:moveTo>
                  <a:lnTo>
                    <a:pt x="13871" y="5737"/>
                  </a:lnTo>
                  <a:cubicBezTo>
                    <a:pt x="13852" y="5762"/>
                    <a:pt x="13827" y="5781"/>
                    <a:pt x="13801" y="5806"/>
                  </a:cubicBezTo>
                  <a:cubicBezTo>
                    <a:pt x="13795" y="5800"/>
                    <a:pt x="13795" y="5794"/>
                    <a:pt x="13795" y="5787"/>
                  </a:cubicBezTo>
                  <a:cubicBezTo>
                    <a:pt x="13820" y="5768"/>
                    <a:pt x="13846" y="5749"/>
                    <a:pt x="13871" y="5737"/>
                  </a:cubicBezTo>
                  <a:close/>
                  <a:moveTo>
                    <a:pt x="12744" y="6864"/>
                  </a:moveTo>
                  <a:cubicBezTo>
                    <a:pt x="12731" y="6889"/>
                    <a:pt x="12718" y="6915"/>
                    <a:pt x="12718" y="6940"/>
                  </a:cubicBezTo>
                  <a:cubicBezTo>
                    <a:pt x="12712" y="6927"/>
                    <a:pt x="12706" y="6915"/>
                    <a:pt x="12699" y="6902"/>
                  </a:cubicBezTo>
                  <a:cubicBezTo>
                    <a:pt x="12718" y="6889"/>
                    <a:pt x="12731" y="6877"/>
                    <a:pt x="12744" y="6864"/>
                  </a:cubicBezTo>
                  <a:close/>
                  <a:moveTo>
                    <a:pt x="16784" y="4730"/>
                  </a:moveTo>
                  <a:cubicBezTo>
                    <a:pt x="16791" y="4761"/>
                    <a:pt x="16797" y="4793"/>
                    <a:pt x="16803" y="4825"/>
                  </a:cubicBezTo>
                  <a:cubicBezTo>
                    <a:pt x="16816" y="4894"/>
                    <a:pt x="16816" y="4958"/>
                    <a:pt x="16829" y="5027"/>
                  </a:cubicBezTo>
                  <a:cubicBezTo>
                    <a:pt x="16835" y="5072"/>
                    <a:pt x="16848" y="5122"/>
                    <a:pt x="16860" y="5167"/>
                  </a:cubicBezTo>
                  <a:cubicBezTo>
                    <a:pt x="15967" y="5775"/>
                    <a:pt x="15062" y="6364"/>
                    <a:pt x="14150" y="6940"/>
                  </a:cubicBezTo>
                  <a:cubicBezTo>
                    <a:pt x="14137" y="6902"/>
                    <a:pt x="14124" y="6870"/>
                    <a:pt x="14112" y="6832"/>
                  </a:cubicBezTo>
                  <a:cubicBezTo>
                    <a:pt x="14485" y="6528"/>
                    <a:pt x="14878" y="6256"/>
                    <a:pt x="15214" y="5984"/>
                  </a:cubicBezTo>
                  <a:cubicBezTo>
                    <a:pt x="15340" y="5876"/>
                    <a:pt x="15473" y="5775"/>
                    <a:pt x="15600" y="5673"/>
                  </a:cubicBezTo>
                  <a:cubicBezTo>
                    <a:pt x="16005" y="5369"/>
                    <a:pt x="16398" y="5053"/>
                    <a:pt x="16784" y="4730"/>
                  </a:cubicBezTo>
                  <a:close/>
                  <a:moveTo>
                    <a:pt x="12541" y="7029"/>
                  </a:moveTo>
                  <a:cubicBezTo>
                    <a:pt x="12554" y="7067"/>
                    <a:pt x="12573" y="7105"/>
                    <a:pt x="12585" y="7136"/>
                  </a:cubicBezTo>
                  <a:cubicBezTo>
                    <a:pt x="12351" y="7276"/>
                    <a:pt x="12110" y="7409"/>
                    <a:pt x="11882" y="7548"/>
                  </a:cubicBezTo>
                  <a:cubicBezTo>
                    <a:pt x="12098" y="7377"/>
                    <a:pt x="12319" y="7206"/>
                    <a:pt x="12541" y="7029"/>
                  </a:cubicBezTo>
                  <a:close/>
                  <a:moveTo>
                    <a:pt x="13725" y="7833"/>
                  </a:moveTo>
                  <a:cubicBezTo>
                    <a:pt x="13732" y="7846"/>
                    <a:pt x="13738" y="7865"/>
                    <a:pt x="13744" y="7877"/>
                  </a:cubicBezTo>
                  <a:cubicBezTo>
                    <a:pt x="13725" y="7896"/>
                    <a:pt x="13706" y="7915"/>
                    <a:pt x="13687" y="7934"/>
                  </a:cubicBezTo>
                  <a:cubicBezTo>
                    <a:pt x="13675" y="7915"/>
                    <a:pt x="13668" y="7896"/>
                    <a:pt x="13656" y="7877"/>
                  </a:cubicBezTo>
                  <a:lnTo>
                    <a:pt x="13662" y="7877"/>
                  </a:lnTo>
                  <a:cubicBezTo>
                    <a:pt x="13681" y="7858"/>
                    <a:pt x="13706" y="7846"/>
                    <a:pt x="13725" y="7833"/>
                  </a:cubicBezTo>
                  <a:close/>
                  <a:moveTo>
                    <a:pt x="13320" y="8143"/>
                  </a:moveTo>
                  <a:cubicBezTo>
                    <a:pt x="13345" y="8200"/>
                    <a:pt x="13371" y="8257"/>
                    <a:pt x="13396" y="8321"/>
                  </a:cubicBezTo>
                  <a:cubicBezTo>
                    <a:pt x="13371" y="8333"/>
                    <a:pt x="13345" y="8352"/>
                    <a:pt x="13320" y="8365"/>
                  </a:cubicBezTo>
                  <a:cubicBezTo>
                    <a:pt x="13295" y="8308"/>
                    <a:pt x="13269" y="8251"/>
                    <a:pt x="13244" y="8194"/>
                  </a:cubicBezTo>
                  <a:cubicBezTo>
                    <a:pt x="13269" y="8175"/>
                    <a:pt x="13295" y="8156"/>
                    <a:pt x="13320" y="8143"/>
                  </a:cubicBezTo>
                  <a:close/>
                  <a:moveTo>
                    <a:pt x="10711" y="7592"/>
                  </a:moveTo>
                  <a:lnTo>
                    <a:pt x="10711" y="7592"/>
                  </a:lnTo>
                  <a:cubicBezTo>
                    <a:pt x="10476" y="7782"/>
                    <a:pt x="10236" y="7972"/>
                    <a:pt x="9995" y="8162"/>
                  </a:cubicBezTo>
                  <a:cubicBezTo>
                    <a:pt x="9723" y="8359"/>
                    <a:pt x="9457" y="8555"/>
                    <a:pt x="9197" y="8758"/>
                  </a:cubicBezTo>
                  <a:cubicBezTo>
                    <a:pt x="9691" y="8352"/>
                    <a:pt x="10191" y="7966"/>
                    <a:pt x="10711" y="7592"/>
                  </a:cubicBezTo>
                  <a:close/>
                  <a:moveTo>
                    <a:pt x="4010" y="5319"/>
                  </a:moveTo>
                  <a:lnTo>
                    <a:pt x="4010" y="5319"/>
                  </a:lnTo>
                  <a:cubicBezTo>
                    <a:pt x="4270" y="5965"/>
                    <a:pt x="4529" y="6611"/>
                    <a:pt x="4789" y="7257"/>
                  </a:cubicBezTo>
                  <a:cubicBezTo>
                    <a:pt x="4985" y="7751"/>
                    <a:pt x="5182" y="8245"/>
                    <a:pt x="5378" y="8732"/>
                  </a:cubicBezTo>
                  <a:cubicBezTo>
                    <a:pt x="5334" y="8764"/>
                    <a:pt x="5283" y="8789"/>
                    <a:pt x="5239" y="8815"/>
                  </a:cubicBezTo>
                  <a:cubicBezTo>
                    <a:pt x="4821" y="7656"/>
                    <a:pt x="4409" y="6490"/>
                    <a:pt x="4010" y="5319"/>
                  </a:cubicBezTo>
                  <a:close/>
                  <a:moveTo>
                    <a:pt x="14131" y="8808"/>
                  </a:moveTo>
                  <a:cubicBezTo>
                    <a:pt x="14194" y="8960"/>
                    <a:pt x="14257" y="9112"/>
                    <a:pt x="14321" y="9264"/>
                  </a:cubicBezTo>
                  <a:cubicBezTo>
                    <a:pt x="14245" y="9119"/>
                    <a:pt x="14175" y="8967"/>
                    <a:pt x="14105" y="8821"/>
                  </a:cubicBezTo>
                  <a:cubicBezTo>
                    <a:pt x="14112" y="8815"/>
                    <a:pt x="14124" y="8815"/>
                    <a:pt x="14131" y="8808"/>
                  </a:cubicBezTo>
                  <a:close/>
                  <a:moveTo>
                    <a:pt x="12693" y="7725"/>
                  </a:moveTo>
                  <a:lnTo>
                    <a:pt x="12693" y="7725"/>
                  </a:lnTo>
                  <a:cubicBezTo>
                    <a:pt x="12655" y="7801"/>
                    <a:pt x="12617" y="7884"/>
                    <a:pt x="12585" y="7972"/>
                  </a:cubicBezTo>
                  <a:cubicBezTo>
                    <a:pt x="11806" y="8441"/>
                    <a:pt x="11034" y="8922"/>
                    <a:pt x="10274" y="9410"/>
                  </a:cubicBezTo>
                  <a:cubicBezTo>
                    <a:pt x="10147" y="9492"/>
                    <a:pt x="10020" y="9575"/>
                    <a:pt x="9887" y="9657"/>
                  </a:cubicBezTo>
                  <a:cubicBezTo>
                    <a:pt x="10831" y="9017"/>
                    <a:pt x="11762" y="8371"/>
                    <a:pt x="12693" y="7725"/>
                  </a:cubicBezTo>
                  <a:close/>
                  <a:moveTo>
                    <a:pt x="11559" y="6427"/>
                  </a:moveTo>
                  <a:cubicBezTo>
                    <a:pt x="11559" y="6427"/>
                    <a:pt x="11553" y="6433"/>
                    <a:pt x="11547" y="6440"/>
                  </a:cubicBezTo>
                  <a:cubicBezTo>
                    <a:pt x="11483" y="6497"/>
                    <a:pt x="11509" y="6573"/>
                    <a:pt x="11566" y="6617"/>
                  </a:cubicBezTo>
                  <a:cubicBezTo>
                    <a:pt x="10141" y="7529"/>
                    <a:pt x="8836" y="8587"/>
                    <a:pt x="7569" y="9708"/>
                  </a:cubicBezTo>
                  <a:cubicBezTo>
                    <a:pt x="7994" y="9252"/>
                    <a:pt x="8443" y="8808"/>
                    <a:pt x="8906" y="8390"/>
                  </a:cubicBezTo>
                  <a:cubicBezTo>
                    <a:pt x="9710" y="7789"/>
                    <a:pt x="10508" y="7174"/>
                    <a:pt x="11306" y="6560"/>
                  </a:cubicBezTo>
                  <a:cubicBezTo>
                    <a:pt x="11388" y="6516"/>
                    <a:pt x="11477" y="6471"/>
                    <a:pt x="11559" y="6427"/>
                  </a:cubicBezTo>
                  <a:close/>
                  <a:moveTo>
                    <a:pt x="9229" y="7694"/>
                  </a:moveTo>
                  <a:lnTo>
                    <a:pt x="9229" y="7694"/>
                  </a:lnTo>
                  <a:cubicBezTo>
                    <a:pt x="9058" y="7839"/>
                    <a:pt x="8880" y="7991"/>
                    <a:pt x="8709" y="8143"/>
                  </a:cubicBezTo>
                  <a:cubicBezTo>
                    <a:pt x="8038" y="8644"/>
                    <a:pt x="7348" y="9125"/>
                    <a:pt x="6657" y="9600"/>
                  </a:cubicBezTo>
                  <a:cubicBezTo>
                    <a:pt x="6724" y="9519"/>
                    <a:pt x="6650" y="9419"/>
                    <a:pt x="6566" y="9419"/>
                  </a:cubicBezTo>
                  <a:cubicBezTo>
                    <a:pt x="6539" y="9419"/>
                    <a:pt x="6511" y="9430"/>
                    <a:pt x="6486" y="9454"/>
                  </a:cubicBezTo>
                  <a:cubicBezTo>
                    <a:pt x="6347" y="9587"/>
                    <a:pt x="6214" y="9720"/>
                    <a:pt x="6081" y="9853"/>
                  </a:cubicBezTo>
                  <a:cubicBezTo>
                    <a:pt x="6068" y="9828"/>
                    <a:pt x="6062" y="9803"/>
                    <a:pt x="6049" y="9777"/>
                  </a:cubicBezTo>
                  <a:cubicBezTo>
                    <a:pt x="6284" y="9600"/>
                    <a:pt x="6505" y="9410"/>
                    <a:pt x="6689" y="9277"/>
                  </a:cubicBezTo>
                  <a:cubicBezTo>
                    <a:pt x="7012" y="9049"/>
                    <a:pt x="7322" y="8821"/>
                    <a:pt x="7633" y="8587"/>
                  </a:cubicBezTo>
                  <a:cubicBezTo>
                    <a:pt x="8044" y="8352"/>
                    <a:pt x="8450" y="8124"/>
                    <a:pt x="8855" y="7896"/>
                  </a:cubicBezTo>
                  <a:cubicBezTo>
                    <a:pt x="8982" y="7827"/>
                    <a:pt x="9108" y="7757"/>
                    <a:pt x="9229" y="7694"/>
                  </a:cubicBezTo>
                  <a:close/>
                  <a:moveTo>
                    <a:pt x="5853" y="9910"/>
                  </a:moveTo>
                  <a:cubicBezTo>
                    <a:pt x="5872" y="9955"/>
                    <a:pt x="5885" y="9993"/>
                    <a:pt x="5904" y="10031"/>
                  </a:cubicBezTo>
                  <a:cubicBezTo>
                    <a:pt x="5847" y="10088"/>
                    <a:pt x="5796" y="10145"/>
                    <a:pt x="5739" y="10195"/>
                  </a:cubicBezTo>
                  <a:cubicBezTo>
                    <a:pt x="5720" y="10138"/>
                    <a:pt x="5695" y="10081"/>
                    <a:pt x="5676" y="10024"/>
                  </a:cubicBezTo>
                  <a:cubicBezTo>
                    <a:pt x="5733" y="9993"/>
                    <a:pt x="5796" y="9955"/>
                    <a:pt x="5853" y="9910"/>
                  </a:cubicBezTo>
                  <a:close/>
                  <a:moveTo>
                    <a:pt x="13067" y="8308"/>
                  </a:moveTo>
                  <a:cubicBezTo>
                    <a:pt x="13092" y="8365"/>
                    <a:pt x="13117" y="8422"/>
                    <a:pt x="13136" y="8473"/>
                  </a:cubicBezTo>
                  <a:cubicBezTo>
                    <a:pt x="12142" y="9081"/>
                    <a:pt x="11141" y="9676"/>
                    <a:pt x="10134" y="10265"/>
                  </a:cubicBezTo>
                  <a:cubicBezTo>
                    <a:pt x="11116" y="9613"/>
                    <a:pt x="12091" y="8960"/>
                    <a:pt x="13067" y="8308"/>
                  </a:cubicBezTo>
                  <a:close/>
                  <a:moveTo>
                    <a:pt x="7303" y="9530"/>
                  </a:moveTo>
                  <a:lnTo>
                    <a:pt x="7303" y="9530"/>
                  </a:lnTo>
                  <a:cubicBezTo>
                    <a:pt x="7056" y="9809"/>
                    <a:pt x="6809" y="10088"/>
                    <a:pt x="6569" y="10373"/>
                  </a:cubicBezTo>
                  <a:cubicBezTo>
                    <a:pt x="6505" y="10373"/>
                    <a:pt x="6423" y="10404"/>
                    <a:pt x="6328" y="10468"/>
                  </a:cubicBezTo>
                  <a:cubicBezTo>
                    <a:pt x="6296" y="10392"/>
                    <a:pt x="6271" y="10322"/>
                    <a:pt x="6239" y="10252"/>
                  </a:cubicBezTo>
                  <a:cubicBezTo>
                    <a:pt x="6600" y="10018"/>
                    <a:pt x="6955" y="9777"/>
                    <a:pt x="7303" y="9530"/>
                  </a:cubicBezTo>
                  <a:close/>
                  <a:moveTo>
                    <a:pt x="6043" y="10379"/>
                  </a:moveTo>
                  <a:cubicBezTo>
                    <a:pt x="6075" y="10455"/>
                    <a:pt x="6100" y="10531"/>
                    <a:pt x="6132" y="10601"/>
                  </a:cubicBezTo>
                  <a:cubicBezTo>
                    <a:pt x="6075" y="10645"/>
                    <a:pt x="6011" y="10696"/>
                    <a:pt x="5948" y="10753"/>
                  </a:cubicBezTo>
                  <a:cubicBezTo>
                    <a:pt x="5916" y="10670"/>
                    <a:pt x="5885" y="10588"/>
                    <a:pt x="5853" y="10506"/>
                  </a:cubicBezTo>
                  <a:cubicBezTo>
                    <a:pt x="5916" y="10461"/>
                    <a:pt x="5980" y="10423"/>
                    <a:pt x="6043" y="10379"/>
                  </a:cubicBezTo>
                  <a:close/>
                  <a:moveTo>
                    <a:pt x="7607" y="10620"/>
                  </a:moveTo>
                  <a:cubicBezTo>
                    <a:pt x="7398" y="10791"/>
                    <a:pt x="7196" y="10974"/>
                    <a:pt x="6993" y="11152"/>
                  </a:cubicBezTo>
                  <a:cubicBezTo>
                    <a:pt x="6974" y="11164"/>
                    <a:pt x="6961" y="11177"/>
                    <a:pt x="6942" y="11190"/>
                  </a:cubicBezTo>
                  <a:cubicBezTo>
                    <a:pt x="6917" y="11158"/>
                    <a:pt x="6885" y="11139"/>
                    <a:pt x="6847" y="11139"/>
                  </a:cubicBezTo>
                  <a:cubicBezTo>
                    <a:pt x="6873" y="11107"/>
                    <a:pt x="6904" y="11082"/>
                    <a:pt x="6936" y="11050"/>
                  </a:cubicBezTo>
                  <a:cubicBezTo>
                    <a:pt x="7164" y="10911"/>
                    <a:pt x="7386" y="10765"/>
                    <a:pt x="7607" y="10620"/>
                  </a:cubicBezTo>
                  <a:close/>
                  <a:moveTo>
                    <a:pt x="3206" y="11145"/>
                  </a:moveTo>
                  <a:cubicBezTo>
                    <a:pt x="3098" y="11272"/>
                    <a:pt x="2990" y="11405"/>
                    <a:pt x="2889" y="11532"/>
                  </a:cubicBezTo>
                  <a:cubicBezTo>
                    <a:pt x="2933" y="11437"/>
                    <a:pt x="2984" y="11342"/>
                    <a:pt x="3028" y="11253"/>
                  </a:cubicBezTo>
                  <a:cubicBezTo>
                    <a:pt x="3092" y="11215"/>
                    <a:pt x="3149" y="11183"/>
                    <a:pt x="3206" y="11145"/>
                  </a:cubicBezTo>
                  <a:close/>
                  <a:moveTo>
                    <a:pt x="19432" y="11753"/>
                  </a:moveTo>
                  <a:cubicBezTo>
                    <a:pt x="19438" y="11760"/>
                    <a:pt x="19438" y="11772"/>
                    <a:pt x="19438" y="11779"/>
                  </a:cubicBezTo>
                  <a:cubicBezTo>
                    <a:pt x="19387" y="11823"/>
                    <a:pt x="19330" y="11874"/>
                    <a:pt x="19273" y="11924"/>
                  </a:cubicBezTo>
                  <a:cubicBezTo>
                    <a:pt x="19324" y="11867"/>
                    <a:pt x="19381" y="11810"/>
                    <a:pt x="19432" y="11753"/>
                  </a:cubicBezTo>
                  <a:close/>
                  <a:moveTo>
                    <a:pt x="1394" y="12108"/>
                  </a:moveTo>
                  <a:lnTo>
                    <a:pt x="1394" y="12108"/>
                  </a:lnTo>
                  <a:cubicBezTo>
                    <a:pt x="1223" y="12302"/>
                    <a:pt x="1057" y="12475"/>
                    <a:pt x="989" y="12475"/>
                  </a:cubicBezTo>
                  <a:cubicBezTo>
                    <a:pt x="981" y="12475"/>
                    <a:pt x="975" y="12473"/>
                    <a:pt x="970" y="12469"/>
                  </a:cubicBezTo>
                  <a:cubicBezTo>
                    <a:pt x="957" y="12456"/>
                    <a:pt x="983" y="12387"/>
                    <a:pt x="1033" y="12292"/>
                  </a:cubicBezTo>
                  <a:cubicBezTo>
                    <a:pt x="1141" y="12235"/>
                    <a:pt x="1268" y="12171"/>
                    <a:pt x="1394" y="12108"/>
                  </a:cubicBezTo>
                  <a:close/>
                  <a:moveTo>
                    <a:pt x="881" y="12380"/>
                  </a:moveTo>
                  <a:cubicBezTo>
                    <a:pt x="862" y="12418"/>
                    <a:pt x="843" y="12456"/>
                    <a:pt x="824" y="12494"/>
                  </a:cubicBezTo>
                  <a:cubicBezTo>
                    <a:pt x="812" y="12482"/>
                    <a:pt x="799" y="12463"/>
                    <a:pt x="786" y="12444"/>
                  </a:cubicBezTo>
                  <a:cubicBezTo>
                    <a:pt x="818" y="12425"/>
                    <a:pt x="850" y="12406"/>
                    <a:pt x="881" y="12380"/>
                  </a:cubicBezTo>
                  <a:close/>
                  <a:moveTo>
                    <a:pt x="4669" y="11228"/>
                  </a:moveTo>
                  <a:cubicBezTo>
                    <a:pt x="4276" y="11646"/>
                    <a:pt x="3896" y="12070"/>
                    <a:pt x="3503" y="12469"/>
                  </a:cubicBezTo>
                  <a:cubicBezTo>
                    <a:pt x="3421" y="12551"/>
                    <a:pt x="3326" y="12640"/>
                    <a:pt x="3231" y="12729"/>
                  </a:cubicBezTo>
                  <a:cubicBezTo>
                    <a:pt x="3516" y="12330"/>
                    <a:pt x="3788" y="11931"/>
                    <a:pt x="4067" y="11595"/>
                  </a:cubicBezTo>
                  <a:cubicBezTo>
                    <a:pt x="4086" y="11576"/>
                    <a:pt x="4118" y="11532"/>
                    <a:pt x="4162" y="11481"/>
                  </a:cubicBezTo>
                  <a:cubicBezTo>
                    <a:pt x="4175" y="11483"/>
                    <a:pt x="4187" y="11485"/>
                    <a:pt x="4198" y="11485"/>
                  </a:cubicBezTo>
                  <a:cubicBezTo>
                    <a:pt x="4222" y="11485"/>
                    <a:pt x="4244" y="11479"/>
                    <a:pt x="4270" y="11462"/>
                  </a:cubicBezTo>
                  <a:cubicBezTo>
                    <a:pt x="4403" y="11386"/>
                    <a:pt x="4536" y="11310"/>
                    <a:pt x="4669" y="11228"/>
                  </a:cubicBezTo>
                  <a:close/>
                  <a:moveTo>
                    <a:pt x="2224" y="11715"/>
                  </a:moveTo>
                  <a:lnTo>
                    <a:pt x="2224" y="11715"/>
                  </a:lnTo>
                  <a:cubicBezTo>
                    <a:pt x="2097" y="11874"/>
                    <a:pt x="1977" y="12026"/>
                    <a:pt x="1850" y="12178"/>
                  </a:cubicBezTo>
                  <a:cubicBezTo>
                    <a:pt x="1519" y="12562"/>
                    <a:pt x="1318" y="12811"/>
                    <a:pt x="1283" y="12811"/>
                  </a:cubicBezTo>
                  <a:cubicBezTo>
                    <a:pt x="1250" y="12811"/>
                    <a:pt x="1357" y="12603"/>
                    <a:pt x="1629" y="12102"/>
                  </a:cubicBezTo>
                  <a:cubicBezTo>
                    <a:pt x="1660" y="12051"/>
                    <a:pt x="1692" y="12000"/>
                    <a:pt x="1724" y="11950"/>
                  </a:cubicBezTo>
                  <a:cubicBezTo>
                    <a:pt x="1920" y="11861"/>
                    <a:pt x="2097" y="11779"/>
                    <a:pt x="2224" y="11715"/>
                  </a:cubicBezTo>
                  <a:close/>
                  <a:moveTo>
                    <a:pt x="1318" y="12361"/>
                  </a:moveTo>
                  <a:cubicBezTo>
                    <a:pt x="1236" y="12520"/>
                    <a:pt x="1154" y="12684"/>
                    <a:pt x="1078" y="12843"/>
                  </a:cubicBezTo>
                  <a:cubicBezTo>
                    <a:pt x="1040" y="12792"/>
                    <a:pt x="1002" y="12741"/>
                    <a:pt x="970" y="12691"/>
                  </a:cubicBezTo>
                  <a:cubicBezTo>
                    <a:pt x="1090" y="12583"/>
                    <a:pt x="1204" y="12475"/>
                    <a:pt x="1318" y="12361"/>
                  </a:cubicBezTo>
                  <a:close/>
                  <a:moveTo>
                    <a:pt x="13738" y="9043"/>
                  </a:moveTo>
                  <a:cubicBezTo>
                    <a:pt x="14042" y="9682"/>
                    <a:pt x="14359" y="10322"/>
                    <a:pt x="14688" y="10955"/>
                  </a:cubicBezTo>
                  <a:cubicBezTo>
                    <a:pt x="14713" y="11012"/>
                    <a:pt x="14732" y="11069"/>
                    <a:pt x="14758" y="11120"/>
                  </a:cubicBezTo>
                  <a:cubicBezTo>
                    <a:pt x="14998" y="11665"/>
                    <a:pt x="15245" y="12203"/>
                    <a:pt x="15492" y="12735"/>
                  </a:cubicBezTo>
                  <a:cubicBezTo>
                    <a:pt x="15435" y="12773"/>
                    <a:pt x="15372" y="12811"/>
                    <a:pt x="15309" y="12849"/>
                  </a:cubicBezTo>
                  <a:cubicBezTo>
                    <a:pt x="15055" y="12311"/>
                    <a:pt x="14808" y="11766"/>
                    <a:pt x="14568" y="11228"/>
                  </a:cubicBezTo>
                  <a:cubicBezTo>
                    <a:pt x="14251" y="10525"/>
                    <a:pt x="13941" y="9815"/>
                    <a:pt x="13637" y="9106"/>
                  </a:cubicBezTo>
                  <a:cubicBezTo>
                    <a:pt x="13668" y="9087"/>
                    <a:pt x="13706" y="9062"/>
                    <a:pt x="13738" y="9043"/>
                  </a:cubicBezTo>
                  <a:close/>
                  <a:moveTo>
                    <a:pt x="5011" y="11259"/>
                  </a:moveTo>
                  <a:cubicBezTo>
                    <a:pt x="5042" y="11348"/>
                    <a:pt x="5080" y="11437"/>
                    <a:pt x="5112" y="11525"/>
                  </a:cubicBezTo>
                  <a:cubicBezTo>
                    <a:pt x="5112" y="11525"/>
                    <a:pt x="5112" y="11525"/>
                    <a:pt x="5106" y="11532"/>
                  </a:cubicBezTo>
                  <a:cubicBezTo>
                    <a:pt x="4498" y="12019"/>
                    <a:pt x="3896" y="12520"/>
                    <a:pt x="3301" y="13026"/>
                  </a:cubicBezTo>
                  <a:cubicBezTo>
                    <a:pt x="3712" y="12596"/>
                    <a:pt x="4124" y="12165"/>
                    <a:pt x="4536" y="11741"/>
                  </a:cubicBezTo>
                  <a:lnTo>
                    <a:pt x="5011" y="11259"/>
                  </a:lnTo>
                  <a:close/>
                  <a:moveTo>
                    <a:pt x="19793" y="13102"/>
                  </a:moveTo>
                  <a:cubicBezTo>
                    <a:pt x="19799" y="13115"/>
                    <a:pt x="19805" y="13121"/>
                    <a:pt x="19805" y="13134"/>
                  </a:cubicBezTo>
                  <a:cubicBezTo>
                    <a:pt x="19767" y="13159"/>
                    <a:pt x="19736" y="13185"/>
                    <a:pt x="19698" y="13204"/>
                  </a:cubicBezTo>
                  <a:cubicBezTo>
                    <a:pt x="19729" y="13172"/>
                    <a:pt x="19761" y="13140"/>
                    <a:pt x="19793" y="13102"/>
                  </a:cubicBezTo>
                  <a:close/>
                  <a:moveTo>
                    <a:pt x="17912" y="12450"/>
                  </a:moveTo>
                  <a:lnTo>
                    <a:pt x="17912" y="12450"/>
                  </a:lnTo>
                  <a:cubicBezTo>
                    <a:pt x="17772" y="12577"/>
                    <a:pt x="17633" y="12703"/>
                    <a:pt x="17506" y="12805"/>
                  </a:cubicBezTo>
                  <a:cubicBezTo>
                    <a:pt x="17297" y="12976"/>
                    <a:pt x="17095" y="13147"/>
                    <a:pt x="16892" y="13318"/>
                  </a:cubicBezTo>
                  <a:cubicBezTo>
                    <a:pt x="16854" y="13223"/>
                    <a:pt x="16816" y="13134"/>
                    <a:pt x="16778" y="13045"/>
                  </a:cubicBezTo>
                  <a:cubicBezTo>
                    <a:pt x="17126" y="12849"/>
                    <a:pt x="17519" y="12653"/>
                    <a:pt x="17912" y="12450"/>
                  </a:cubicBezTo>
                  <a:close/>
                  <a:moveTo>
                    <a:pt x="20394" y="13210"/>
                  </a:moveTo>
                  <a:cubicBezTo>
                    <a:pt x="20413" y="13248"/>
                    <a:pt x="20426" y="13286"/>
                    <a:pt x="20445" y="13324"/>
                  </a:cubicBezTo>
                  <a:cubicBezTo>
                    <a:pt x="20439" y="13318"/>
                    <a:pt x="20439" y="13318"/>
                    <a:pt x="20432" y="13318"/>
                  </a:cubicBezTo>
                  <a:cubicBezTo>
                    <a:pt x="20420" y="13280"/>
                    <a:pt x="20407" y="13248"/>
                    <a:pt x="20394" y="13210"/>
                  </a:cubicBezTo>
                  <a:close/>
                  <a:moveTo>
                    <a:pt x="2123" y="12127"/>
                  </a:moveTo>
                  <a:lnTo>
                    <a:pt x="2123" y="12127"/>
                  </a:lnTo>
                  <a:cubicBezTo>
                    <a:pt x="1857" y="12615"/>
                    <a:pt x="1622" y="13102"/>
                    <a:pt x="1489" y="13324"/>
                  </a:cubicBezTo>
                  <a:cubicBezTo>
                    <a:pt x="1470" y="13349"/>
                    <a:pt x="1470" y="13375"/>
                    <a:pt x="1483" y="13400"/>
                  </a:cubicBezTo>
                  <a:cubicBezTo>
                    <a:pt x="1464" y="13425"/>
                    <a:pt x="1439" y="13457"/>
                    <a:pt x="1420" y="13489"/>
                  </a:cubicBezTo>
                  <a:cubicBezTo>
                    <a:pt x="1363" y="13362"/>
                    <a:pt x="1306" y="13235"/>
                    <a:pt x="1236" y="13115"/>
                  </a:cubicBezTo>
                  <a:cubicBezTo>
                    <a:pt x="1540" y="12792"/>
                    <a:pt x="1838" y="12463"/>
                    <a:pt x="2123" y="12127"/>
                  </a:cubicBezTo>
                  <a:close/>
                  <a:moveTo>
                    <a:pt x="5220" y="11810"/>
                  </a:moveTo>
                  <a:cubicBezTo>
                    <a:pt x="5251" y="11905"/>
                    <a:pt x="5289" y="12000"/>
                    <a:pt x="5327" y="12095"/>
                  </a:cubicBezTo>
                  <a:cubicBezTo>
                    <a:pt x="4941" y="12406"/>
                    <a:pt x="4580" y="12722"/>
                    <a:pt x="4466" y="12798"/>
                  </a:cubicBezTo>
                  <a:cubicBezTo>
                    <a:pt x="4130" y="13039"/>
                    <a:pt x="3731" y="13267"/>
                    <a:pt x="3364" y="13527"/>
                  </a:cubicBezTo>
                  <a:cubicBezTo>
                    <a:pt x="3446" y="13451"/>
                    <a:pt x="3510" y="13394"/>
                    <a:pt x="3541" y="13362"/>
                  </a:cubicBezTo>
                  <a:cubicBezTo>
                    <a:pt x="4080" y="12824"/>
                    <a:pt x="4643" y="12311"/>
                    <a:pt x="5220" y="11810"/>
                  </a:cubicBezTo>
                  <a:close/>
                  <a:moveTo>
                    <a:pt x="17791" y="12849"/>
                  </a:moveTo>
                  <a:cubicBezTo>
                    <a:pt x="17538" y="13090"/>
                    <a:pt x="17304" y="13337"/>
                    <a:pt x="17069" y="13596"/>
                  </a:cubicBezTo>
                  <a:cubicBezTo>
                    <a:pt x="17057" y="13609"/>
                    <a:pt x="17044" y="13615"/>
                    <a:pt x="17031" y="13628"/>
                  </a:cubicBezTo>
                  <a:cubicBezTo>
                    <a:pt x="17019" y="13590"/>
                    <a:pt x="17000" y="13552"/>
                    <a:pt x="16981" y="13514"/>
                  </a:cubicBezTo>
                  <a:cubicBezTo>
                    <a:pt x="17247" y="13292"/>
                    <a:pt x="17519" y="13064"/>
                    <a:pt x="17791" y="12849"/>
                  </a:cubicBezTo>
                  <a:close/>
                  <a:moveTo>
                    <a:pt x="19945" y="13501"/>
                  </a:moveTo>
                  <a:cubicBezTo>
                    <a:pt x="19951" y="13508"/>
                    <a:pt x="19957" y="13520"/>
                    <a:pt x="19957" y="13527"/>
                  </a:cubicBezTo>
                  <a:cubicBezTo>
                    <a:pt x="19907" y="13565"/>
                    <a:pt x="19850" y="13603"/>
                    <a:pt x="19793" y="13634"/>
                  </a:cubicBezTo>
                  <a:cubicBezTo>
                    <a:pt x="19843" y="13590"/>
                    <a:pt x="19894" y="13546"/>
                    <a:pt x="19945" y="13501"/>
                  </a:cubicBezTo>
                  <a:close/>
                  <a:moveTo>
                    <a:pt x="20578" y="13615"/>
                  </a:moveTo>
                  <a:cubicBezTo>
                    <a:pt x="20578" y="13628"/>
                    <a:pt x="20584" y="13634"/>
                    <a:pt x="20584" y="13641"/>
                  </a:cubicBezTo>
                  <a:cubicBezTo>
                    <a:pt x="20578" y="13641"/>
                    <a:pt x="20565" y="13647"/>
                    <a:pt x="20553" y="13647"/>
                  </a:cubicBezTo>
                  <a:cubicBezTo>
                    <a:pt x="20565" y="13634"/>
                    <a:pt x="20572" y="13628"/>
                    <a:pt x="20578" y="13615"/>
                  </a:cubicBezTo>
                  <a:close/>
                  <a:moveTo>
                    <a:pt x="4656" y="10290"/>
                  </a:moveTo>
                  <a:cubicBezTo>
                    <a:pt x="4681" y="10354"/>
                    <a:pt x="4700" y="10417"/>
                    <a:pt x="4726" y="10480"/>
                  </a:cubicBezTo>
                  <a:cubicBezTo>
                    <a:pt x="4662" y="10544"/>
                    <a:pt x="4605" y="10613"/>
                    <a:pt x="4548" y="10677"/>
                  </a:cubicBezTo>
                  <a:cubicBezTo>
                    <a:pt x="4523" y="10708"/>
                    <a:pt x="4498" y="10734"/>
                    <a:pt x="4472" y="10759"/>
                  </a:cubicBezTo>
                  <a:cubicBezTo>
                    <a:pt x="4251" y="11019"/>
                    <a:pt x="4061" y="11240"/>
                    <a:pt x="3966" y="11335"/>
                  </a:cubicBezTo>
                  <a:cubicBezTo>
                    <a:pt x="3263" y="12057"/>
                    <a:pt x="2541" y="12811"/>
                    <a:pt x="1762" y="13451"/>
                  </a:cubicBezTo>
                  <a:cubicBezTo>
                    <a:pt x="1635" y="13552"/>
                    <a:pt x="1553" y="13622"/>
                    <a:pt x="1502" y="13660"/>
                  </a:cubicBezTo>
                  <a:cubicBezTo>
                    <a:pt x="1496" y="13653"/>
                    <a:pt x="1496" y="13647"/>
                    <a:pt x="1489" y="13641"/>
                  </a:cubicBezTo>
                  <a:cubicBezTo>
                    <a:pt x="1565" y="13558"/>
                    <a:pt x="1705" y="13406"/>
                    <a:pt x="1838" y="13235"/>
                  </a:cubicBezTo>
                  <a:cubicBezTo>
                    <a:pt x="1857" y="13210"/>
                    <a:pt x="1876" y="13185"/>
                    <a:pt x="1895" y="13159"/>
                  </a:cubicBezTo>
                  <a:cubicBezTo>
                    <a:pt x="2648" y="12336"/>
                    <a:pt x="3377" y="11494"/>
                    <a:pt x="4086" y="10626"/>
                  </a:cubicBezTo>
                  <a:cubicBezTo>
                    <a:pt x="4200" y="10563"/>
                    <a:pt x="4314" y="10493"/>
                    <a:pt x="4428" y="10423"/>
                  </a:cubicBezTo>
                  <a:cubicBezTo>
                    <a:pt x="4504" y="10379"/>
                    <a:pt x="4580" y="10335"/>
                    <a:pt x="4656" y="10290"/>
                  </a:cubicBezTo>
                  <a:close/>
                  <a:moveTo>
                    <a:pt x="5454" y="12450"/>
                  </a:moveTo>
                  <a:cubicBezTo>
                    <a:pt x="5473" y="12488"/>
                    <a:pt x="5486" y="12526"/>
                    <a:pt x="5498" y="12564"/>
                  </a:cubicBezTo>
                  <a:cubicBezTo>
                    <a:pt x="5479" y="12589"/>
                    <a:pt x="5454" y="12608"/>
                    <a:pt x="5435" y="12634"/>
                  </a:cubicBezTo>
                  <a:cubicBezTo>
                    <a:pt x="5384" y="12678"/>
                    <a:pt x="5372" y="12729"/>
                    <a:pt x="5378" y="12779"/>
                  </a:cubicBezTo>
                  <a:cubicBezTo>
                    <a:pt x="5074" y="12988"/>
                    <a:pt x="4770" y="13197"/>
                    <a:pt x="4460" y="13406"/>
                  </a:cubicBezTo>
                  <a:cubicBezTo>
                    <a:pt x="4441" y="13406"/>
                    <a:pt x="4415" y="13419"/>
                    <a:pt x="4396" y="13438"/>
                  </a:cubicBezTo>
                  <a:cubicBezTo>
                    <a:pt x="4390" y="13444"/>
                    <a:pt x="4377" y="13457"/>
                    <a:pt x="4371" y="13463"/>
                  </a:cubicBezTo>
                  <a:cubicBezTo>
                    <a:pt x="4352" y="13476"/>
                    <a:pt x="4333" y="13489"/>
                    <a:pt x="4314" y="13501"/>
                  </a:cubicBezTo>
                  <a:cubicBezTo>
                    <a:pt x="4200" y="13558"/>
                    <a:pt x="4080" y="13615"/>
                    <a:pt x="3959" y="13672"/>
                  </a:cubicBezTo>
                  <a:cubicBezTo>
                    <a:pt x="4409" y="13280"/>
                    <a:pt x="4871" y="12900"/>
                    <a:pt x="5340" y="12532"/>
                  </a:cubicBezTo>
                  <a:cubicBezTo>
                    <a:pt x="5359" y="12520"/>
                    <a:pt x="5403" y="12488"/>
                    <a:pt x="5454" y="12450"/>
                  </a:cubicBezTo>
                  <a:close/>
                  <a:moveTo>
                    <a:pt x="508" y="12741"/>
                  </a:moveTo>
                  <a:cubicBezTo>
                    <a:pt x="622" y="13058"/>
                    <a:pt x="723" y="13381"/>
                    <a:pt x="812" y="13704"/>
                  </a:cubicBezTo>
                  <a:cubicBezTo>
                    <a:pt x="799" y="13672"/>
                    <a:pt x="786" y="13641"/>
                    <a:pt x="774" y="13609"/>
                  </a:cubicBezTo>
                  <a:cubicBezTo>
                    <a:pt x="710" y="13438"/>
                    <a:pt x="533" y="13090"/>
                    <a:pt x="425" y="12767"/>
                  </a:cubicBezTo>
                  <a:cubicBezTo>
                    <a:pt x="451" y="12760"/>
                    <a:pt x="482" y="12754"/>
                    <a:pt x="508" y="12741"/>
                  </a:cubicBezTo>
                  <a:close/>
                  <a:moveTo>
                    <a:pt x="19590" y="12450"/>
                  </a:moveTo>
                  <a:cubicBezTo>
                    <a:pt x="19615" y="12526"/>
                    <a:pt x="19634" y="12602"/>
                    <a:pt x="19653" y="12678"/>
                  </a:cubicBezTo>
                  <a:cubicBezTo>
                    <a:pt x="19083" y="13039"/>
                    <a:pt x="18532" y="13432"/>
                    <a:pt x="18013" y="13856"/>
                  </a:cubicBezTo>
                  <a:cubicBezTo>
                    <a:pt x="18336" y="13584"/>
                    <a:pt x="18893" y="13153"/>
                    <a:pt x="19267" y="12754"/>
                  </a:cubicBezTo>
                  <a:cubicBezTo>
                    <a:pt x="19375" y="12653"/>
                    <a:pt x="19482" y="12551"/>
                    <a:pt x="19590" y="12450"/>
                  </a:cubicBezTo>
                  <a:close/>
                  <a:moveTo>
                    <a:pt x="19482" y="11994"/>
                  </a:moveTo>
                  <a:cubicBezTo>
                    <a:pt x="19489" y="12032"/>
                    <a:pt x="19501" y="12076"/>
                    <a:pt x="19508" y="12121"/>
                  </a:cubicBezTo>
                  <a:cubicBezTo>
                    <a:pt x="18957" y="12596"/>
                    <a:pt x="18418" y="13083"/>
                    <a:pt x="17899" y="13590"/>
                  </a:cubicBezTo>
                  <a:cubicBezTo>
                    <a:pt x="17665" y="13755"/>
                    <a:pt x="17475" y="13881"/>
                    <a:pt x="17399" y="13938"/>
                  </a:cubicBezTo>
                  <a:cubicBezTo>
                    <a:pt x="17335" y="13983"/>
                    <a:pt x="17278" y="14021"/>
                    <a:pt x="17228" y="14059"/>
                  </a:cubicBezTo>
                  <a:cubicBezTo>
                    <a:pt x="17202" y="14008"/>
                    <a:pt x="17183" y="13964"/>
                    <a:pt x="17158" y="13913"/>
                  </a:cubicBezTo>
                  <a:cubicBezTo>
                    <a:pt x="17418" y="13698"/>
                    <a:pt x="17671" y="13482"/>
                    <a:pt x="17918" y="13254"/>
                  </a:cubicBezTo>
                  <a:cubicBezTo>
                    <a:pt x="18450" y="12843"/>
                    <a:pt x="18969" y="12418"/>
                    <a:pt x="19482" y="11994"/>
                  </a:cubicBezTo>
                  <a:close/>
                  <a:moveTo>
                    <a:pt x="15885" y="13565"/>
                  </a:moveTo>
                  <a:cubicBezTo>
                    <a:pt x="15955" y="13710"/>
                    <a:pt x="16024" y="13856"/>
                    <a:pt x="16094" y="14002"/>
                  </a:cubicBezTo>
                  <a:cubicBezTo>
                    <a:pt x="16037" y="14052"/>
                    <a:pt x="15974" y="14103"/>
                    <a:pt x="15917" y="14154"/>
                  </a:cubicBezTo>
                  <a:cubicBezTo>
                    <a:pt x="15847" y="13995"/>
                    <a:pt x="15771" y="13837"/>
                    <a:pt x="15695" y="13679"/>
                  </a:cubicBezTo>
                  <a:cubicBezTo>
                    <a:pt x="15758" y="13641"/>
                    <a:pt x="15822" y="13603"/>
                    <a:pt x="15885" y="13565"/>
                  </a:cubicBezTo>
                  <a:close/>
                  <a:moveTo>
                    <a:pt x="3041" y="12532"/>
                  </a:moveTo>
                  <a:cubicBezTo>
                    <a:pt x="2591" y="13096"/>
                    <a:pt x="2148" y="13672"/>
                    <a:pt x="1717" y="14255"/>
                  </a:cubicBezTo>
                  <a:cubicBezTo>
                    <a:pt x="1692" y="14211"/>
                    <a:pt x="1679" y="14166"/>
                    <a:pt x="1654" y="14116"/>
                  </a:cubicBezTo>
                  <a:cubicBezTo>
                    <a:pt x="1629" y="14033"/>
                    <a:pt x="1603" y="13957"/>
                    <a:pt x="1572" y="13875"/>
                  </a:cubicBezTo>
                  <a:cubicBezTo>
                    <a:pt x="2072" y="13438"/>
                    <a:pt x="2566" y="12988"/>
                    <a:pt x="3041" y="12532"/>
                  </a:cubicBezTo>
                  <a:close/>
                  <a:moveTo>
                    <a:pt x="16183" y="14198"/>
                  </a:moveTo>
                  <a:cubicBezTo>
                    <a:pt x="16195" y="14223"/>
                    <a:pt x="16208" y="14249"/>
                    <a:pt x="16221" y="14274"/>
                  </a:cubicBezTo>
                  <a:cubicBezTo>
                    <a:pt x="16164" y="14318"/>
                    <a:pt x="16107" y="14369"/>
                    <a:pt x="16043" y="14413"/>
                  </a:cubicBezTo>
                  <a:cubicBezTo>
                    <a:pt x="16037" y="14388"/>
                    <a:pt x="16024" y="14369"/>
                    <a:pt x="16012" y="14344"/>
                  </a:cubicBezTo>
                  <a:cubicBezTo>
                    <a:pt x="16069" y="14299"/>
                    <a:pt x="16126" y="14249"/>
                    <a:pt x="16183" y="14198"/>
                  </a:cubicBezTo>
                  <a:close/>
                  <a:moveTo>
                    <a:pt x="20559" y="14559"/>
                  </a:moveTo>
                  <a:lnTo>
                    <a:pt x="20559" y="14559"/>
                  </a:lnTo>
                  <a:cubicBezTo>
                    <a:pt x="20527" y="14584"/>
                    <a:pt x="20502" y="14610"/>
                    <a:pt x="20470" y="14629"/>
                  </a:cubicBezTo>
                  <a:cubicBezTo>
                    <a:pt x="20502" y="14603"/>
                    <a:pt x="20527" y="14584"/>
                    <a:pt x="20559" y="14559"/>
                  </a:cubicBezTo>
                  <a:close/>
                  <a:moveTo>
                    <a:pt x="1306" y="14426"/>
                  </a:moveTo>
                  <a:lnTo>
                    <a:pt x="1306" y="14426"/>
                  </a:lnTo>
                  <a:cubicBezTo>
                    <a:pt x="1344" y="14515"/>
                    <a:pt x="1382" y="14603"/>
                    <a:pt x="1426" y="14692"/>
                  </a:cubicBezTo>
                  <a:cubicBezTo>
                    <a:pt x="1407" y="14711"/>
                    <a:pt x="1388" y="14724"/>
                    <a:pt x="1375" y="14743"/>
                  </a:cubicBezTo>
                  <a:cubicBezTo>
                    <a:pt x="1350" y="14641"/>
                    <a:pt x="1331" y="14534"/>
                    <a:pt x="1306" y="14426"/>
                  </a:cubicBezTo>
                  <a:close/>
                  <a:moveTo>
                    <a:pt x="18767" y="13666"/>
                  </a:moveTo>
                  <a:lnTo>
                    <a:pt x="18767" y="13666"/>
                  </a:lnTo>
                  <a:cubicBezTo>
                    <a:pt x="18368" y="14040"/>
                    <a:pt x="17969" y="14420"/>
                    <a:pt x="17532" y="14749"/>
                  </a:cubicBezTo>
                  <a:cubicBezTo>
                    <a:pt x="17525" y="14736"/>
                    <a:pt x="17513" y="14717"/>
                    <a:pt x="17506" y="14698"/>
                  </a:cubicBezTo>
                  <a:cubicBezTo>
                    <a:pt x="17760" y="14464"/>
                    <a:pt x="18013" y="14236"/>
                    <a:pt x="18279" y="14021"/>
                  </a:cubicBezTo>
                  <a:cubicBezTo>
                    <a:pt x="18431" y="13900"/>
                    <a:pt x="18596" y="13780"/>
                    <a:pt x="18767" y="13666"/>
                  </a:cubicBezTo>
                  <a:close/>
                  <a:moveTo>
                    <a:pt x="2699" y="13862"/>
                  </a:moveTo>
                  <a:cubicBezTo>
                    <a:pt x="2509" y="14059"/>
                    <a:pt x="2325" y="14261"/>
                    <a:pt x="2135" y="14458"/>
                  </a:cubicBezTo>
                  <a:cubicBezTo>
                    <a:pt x="2061" y="14543"/>
                    <a:pt x="2138" y="14669"/>
                    <a:pt x="2233" y="14669"/>
                  </a:cubicBezTo>
                  <a:cubicBezTo>
                    <a:pt x="2251" y="14669"/>
                    <a:pt x="2269" y="14664"/>
                    <a:pt x="2287" y="14654"/>
                  </a:cubicBezTo>
                  <a:lnTo>
                    <a:pt x="2287" y="14654"/>
                  </a:lnTo>
                  <a:cubicBezTo>
                    <a:pt x="2110" y="14800"/>
                    <a:pt x="1958" y="14952"/>
                    <a:pt x="1825" y="15116"/>
                  </a:cubicBezTo>
                  <a:cubicBezTo>
                    <a:pt x="1831" y="15104"/>
                    <a:pt x="1831" y="15091"/>
                    <a:pt x="1831" y="15078"/>
                  </a:cubicBezTo>
                  <a:cubicBezTo>
                    <a:pt x="1819" y="14952"/>
                    <a:pt x="1806" y="14831"/>
                    <a:pt x="1787" y="14717"/>
                  </a:cubicBezTo>
                  <a:cubicBezTo>
                    <a:pt x="1838" y="14711"/>
                    <a:pt x="1888" y="14673"/>
                    <a:pt x="1869" y="14616"/>
                  </a:cubicBezTo>
                  <a:cubicBezTo>
                    <a:pt x="2148" y="14363"/>
                    <a:pt x="2420" y="14109"/>
                    <a:pt x="2699" y="13862"/>
                  </a:cubicBezTo>
                  <a:close/>
                  <a:moveTo>
                    <a:pt x="15758" y="14565"/>
                  </a:moveTo>
                  <a:cubicBezTo>
                    <a:pt x="15777" y="14603"/>
                    <a:pt x="15796" y="14648"/>
                    <a:pt x="15815" y="14686"/>
                  </a:cubicBezTo>
                  <a:cubicBezTo>
                    <a:pt x="15600" y="14838"/>
                    <a:pt x="15385" y="14990"/>
                    <a:pt x="15163" y="15135"/>
                  </a:cubicBezTo>
                  <a:cubicBezTo>
                    <a:pt x="14791" y="15379"/>
                    <a:pt x="14637" y="15473"/>
                    <a:pt x="14618" y="15473"/>
                  </a:cubicBezTo>
                  <a:cubicBezTo>
                    <a:pt x="14569" y="15473"/>
                    <a:pt x="15408" y="14857"/>
                    <a:pt x="15758" y="14565"/>
                  </a:cubicBezTo>
                  <a:close/>
                  <a:moveTo>
                    <a:pt x="13453" y="9214"/>
                  </a:moveTo>
                  <a:cubicBezTo>
                    <a:pt x="13782" y="9993"/>
                    <a:pt x="14118" y="10772"/>
                    <a:pt x="14454" y="11551"/>
                  </a:cubicBezTo>
                  <a:cubicBezTo>
                    <a:pt x="14663" y="12026"/>
                    <a:pt x="14865" y="12507"/>
                    <a:pt x="15074" y="12982"/>
                  </a:cubicBezTo>
                  <a:cubicBezTo>
                    <a:pt x="14599" y="13267"/>
                    <a:pt x="14124" y="13546"/>
                    <a:pt x="13649" y="13824"/>
                  </a:cubicBezTo>
                  <a:cubicBezTo>
                    <a:pt x="13632" y="13780"/>
                    <a:pt x="13593" y="13745"/>
                    <a:pt x="13545" y="13745"/>
                  </a:cubicBezTo>
                  <a:cubicBezTo>
                    <a:pt x="13524" y="13745"/>
                    <a:pt x="13501" y="13752"/>
                    <a:pt x="13478" y="13767"/>
                  </a:cubicBezTo>
                  <a:cubicBezTo>
                    <a:pt x="12870" y="14154"/>
                    <a:pt x="12281" y="14565"/>
                    <a:pt x="11699" y="14977"/>
                  </a:cubicBezTo>
                  <a:cubicBezTo>
                    <a:pt x="11502" y="15091"/>
                    <a:pt x="11306" y="15205"/>
                    <a:pt x="11110" y="15325"/>
                  </a:cubicBezTo>
                  <a:cubicBezTo>
                    <a:pt x="11120" y="15286"/>
                    <a:pt x="11087" y="15246"/>
                    <a:pt x="11051" y="15246"/>
                  </a:cubicBezTo>
                  <a:cubicBezTo>
                    <a:pt x="11041" y="15246"/>
                    <a:pt x="11031" y="15249"/>
                    <a:pt x="11021" y="15256"/>
                  </a:cubicBezTo>
                  <a:cubicBezTo>
                    <a:pt x="10483" y="15598"/>
                    <a:pt x="9951" y="15952"/>
                    <a:pt x="9425" y="16313"/>
                  </a:cubicBezTo>
                  <a:cubicBezTo>
                    <a:pt x="9248" y="16421"/>
                    <a:pt x="9064" y="16529"/>
                    <a:pt x="8880" y="16636"/>
                  </a:cubicBezTo>
                  <a:cubicBezTo>
                    <a:pt x="8336" y="15363"/>
                    <a:pt x="7804" y="14084"/>
                    <a:pt x="7272" y="12805"/>
                  </a:cubicBezTo>
                  <a:cubicBezTo>
                    <a:pt x="8203" y="12285"/>
                    <a:pt x="9127" y="11760"/>
                    <a:pt x="10046" y="11228"/>
                  </a:cubicBezTo>
                  <a:cubicBezTo>
                    <a:pt x="11186" y="10569"/>
                    <a:pt x="12319" y="9898"/>
                    <a:pt x="13453" y="9214"/>
                  </a:cubicBezTo>
                  <a:close/>
                  <a:moveTo>
                    <a:pt x="17316" y="16529"/>
                  </a:moveTo>
                  <a:cubicBezTo>
                    <a:pt x="17316" y="16541"/>
                    <a:pt x="17323" y="16554"/>
                    <a:pt x="17329" y="16560"/>
                  </a:cubicBezTo>
                  <a:cubicBezTo>
                    <a:pt x="17278" y="16611"/>
                    <a:pt x="17221" y="16662"/>
                    <a:pt x="17171" y="16706"/>
                  </a:cubicBezTo>
                  <a:cubicBezTo>
                    <a:pt x="17158" y="16687"/>
                    <a:pt x="17145" y="16662"/>
                    <a:pt x="17139" y="16643"/>
                  </a:cubicBezTo>
                  <a:cubicBezTo>
                    <a:pt x="17196" y="16605"/>
                    <a:pt x="17253" y="16567"/>
                    <a:pt x="17316" y="16529"/>
                  </a:cubicBezTo>
                  <a:close/>
                  <a:moveTo>
                    <a:pt x="7056" y="12925"/>
                  </a:moveTo>
                  <a:cubicBezTo>
                    <a:pt x="7569" y="14217"/>
                    <a:pt x="8082" y="15515"/>
                    <a:pt x="8589" y="16807"/>
                  </a:cubicBezTo>
                  <a:cubicBezTo>
                    <a:pt x="8513" y="16852"/>
                    <a:pt x="8437" y="16896"/>
                    <a:pt x="8367" y="16940"/>
                  </a:cubicBezTo>
                  <a:cubicBezTo>
                    <a:pt x="7835" y="15655"/>
                    <a:pt x="7322" y="14356"/>
                    <a:pt x="6822" y="13052"/>
                  </a:cubicBezTo>
                  <a:cubicBezTo>
                    <a:pt x="6898" y="13014"/>
                    <a:pt x="6974" y="12969"/>
                    <a:pt x="7056" y="12925"/>
                  </a:cubicBezTo>
                  <a:close/>
                  <a:moveTo>
                    <a:pt x="14756" y="17167"/>
                  </a:moveTo>
                  <a:cubicBezTo>
                    <a:pt x="14733" y="17182"/>
                    <a:pt x="14709" y="17197"/>
                    <a:pt x="14684" y="17212"/>
                  </a:cubicBezTo>
                  <a:lnTo>
                    <a:pt x="14684" y="17212"/>
                  </a:lnTo>
                  <a:cubicBezTo>
                    <a:pt x="14688" y="17208"/>
                    <a:pt x="14691" y="17203"/>
                    <a:pt x="14694" y="17200"/>
                  </a:cubicBezTo>
                  <a:cubicBezTo>
                    <a:pt x="14715" y="17190"/>
                    <a:pt x="14736" y="17179"/>
                    <a:pt x="14756" y="17167"/>
                  </a:cubicBezTo>
                  <a:close/>
                  <a:moveTo>
                    <a:pt x="6106" y="13451"/>
                  </a:moveTo>
                  <a:cubicBezTo>
                    <a:pt x="6613" y="14755"/>
                    <a:pt x="7126" y="16060"/>
                    <a:pt x="7664" y="17358"/>
                  </a:cubicBezTo>
                  <a:cubicBezTo>
                    <a:pt x="7633" y="17377"/>
                    <a:pt x="7601" y="17390"/>
                    <a:pt x="7576" y="17409"/>
                  </a:cubicBezTo>
                  <a:cubicBezTo>
                    <a:pt x="7557" y="17422"/>
                    <a:pt x="7538" y="17428"/>
                    <a:pt x="7519" y="17441"/>
                  </a:cubicBezTo>
                  <a:cubicBezTo>
                    <a:pt x="7044" y="16111"/>
                    <a:pt x="6569" y="14787"/>
                    <a:pt x="6100" y="13457"/>
                  </a:cubicBezTo>
                  <a:cubicBezTo>
                    <a:pt x="6100" y="13451"/>
                    <a:pt x="6106" y="13451"/>
                    <a:pt x="6106" y="13451"/>
                  </a:cubicBezTo>
                  <a:close/>
                  <a:moveTo>
                    <a:pt x="12433" y="15921"/>
                  </a:moveTo>
                  <a:lnTo>
                    <a:pt x="12433" y="15921"/>
                  </a:lnTo>
                  <a:cubicBezTo>
                    <a:pt x="12167" y="16142"/>
                    <a:pt x="11901" y="16364"/>
                    <a:pt x="11629" y="16573"/>
                  </a:cubicBezTo>
                  <a:cubicBezTo>
                    <a:pt x="11192" y="16890"/>
                    <a:pt x="10755" y="17200"/>
                    <a:pt x="10312" y="17510"/>
                  </a:cubicBezTo>
                  <a:cubicBezTo>
                    <a:pt x="10996" y="16953"/>
                    <a:pt x="11705" y="16421"/>
                    <a:pt x="12433" y="15921"/>
                  </a:cubicBezTo>
                  <a:close/>
                  <a:moveTo>
                    <a:pt x="8925" y="17669"/>
                  </a:moveTo>
                  <a:cubicBezTo>
                    <a:pt x="8925" y="17675"/>
                    <a:pt x="8925" y="17675"/>
                    <a:pt x="8931" y="17681"/>
                  </a:cubicBezTo>
                  <a:cubicBezTo>
                    <a:pt x="8868" y="17732"/>
                    <a:pt x="8804" y="17789"/>
                    <a:pt x="8741" y="17846"/>
                  </a:cubicBezTo>
                  <a:cubicBezTo>
                    <a:pt x="8735" y="17827"/>
                    <a:pt x="8722" y="17808"/>
                    <a:pt x="8716" y="17795"/>
                  </a:cubicBezTo>
                  <a:cubicBezTo>
                    <a:pt x="8785" y="17751"/>
                    <a:pt x="8855" y="17713"/>
                    <a:pt x="8925" y="17669"/>
                  </a:cubicBezTo>
                  <a:close/>
                  <a:moveTo>
                    <a:pt x="9058" y="18004"/>
                  </a:moveTo>
                  <a:cubicBezTo>
                    <a:pt x="9064" y="18030"/>
                    <a:pt x="9077" y="18055"/>
                    <a:pt x="9083" y="18080"/>
                  </a:cubicBezTo>
                  <a:cubicBezTo>
                    <a:pt x="9039" y="18125"/>
                    <a:pt x="8988" y="18169"/>
                    <a:pt x="8944" y="18220"/>
                  </a:cubicBezTo>
                  <a:cubicBezTo>
                    <a:pt x="8925" y="18207"/>
                    <a:pt x="8906" y="18194"/>
                    <a:pt x="8880" y="18188"/>
                  </a:cubicBezTo>
                  <a:cubicBezTo>
                    <a:pt x="8880" y="18175"/>
                    <a:pt x="8874" y="18169"/>
                    <a:pt x="8868" y="18156"/>
                  </a:cubicBezTo>
                  <a:cubicBezTo>
                    <a:pt x="8899" y="18131"/>
                    <a:pt x="8925" y="18099"/>
                    <a:pt x="8956" y="18074"/>
                  </a:cubicBezTo>
                  <a:cubicBezTo>
                    <a:pt x="8988" y="18055"/>
                    <a:pt x="9026" y="18030"/>
                    <a:pt x="9058" y="18004"/>
                  </a:cubicBezTo>
                  <a:close/>
                  <a:moveTo>
                    <a:pt x="10014" y="18131"/>
                  </a:moveTo>
                  <a:lnTo>
                    <a:pt x="10014" y="18131"/>
                  </a:lnTo>
                  <a:cubicBezTo>
                    <a:pt x="9906" y="18201"/>
                    <a:pt x="9799" y="18277"/>
                    <a:pt x="9691" y="18346"/>
                  </a:cubicBezTo>
                  <a:cubicBezTo>
                    <a:pt x="9691" y="18346"/>
                    <a:pt x="9685" y="18340"/>
                    <a:pt x="9685" y="18340"/>
                  </a:cubicBezTo>
                  <a:cubicBezTo>
                    <a:pt x="9799" y="18270"/>
                    <a:pt x="9906" y="18201"/>
                    <a:pt x="10014" y="18131"/>
                  </a:cubicBezTo>
                  <a:close/>
                  <a:moveTo>
                    <a:pt x="8025" y="18239"/>
                  </a:moveTo>
                  <a:cubicBezTo>
                    <a:pt x="8038" y="18258"/>
                    <a:pt x="8044" y="18277"/>
                    <a:pt x="8051" y="18296"/>
                  </a:cubicBezTo>
                  <a:cubicBezTo>
                    <a:pt x="7943" y="18372"/>
                    <a:pt x="7835" y="18441"/>
                    <a:pt x="7728" y="18511"/>
                  </a:cubicBezTo>
                  <a:cubicBezTo>
                    <a:pt x="7823" y="18416"/>
                    <a:pt x="7924" y="18327"/>
                    <a:pt x="8025" y="18239"/>
                  </a:cubicBezTo>
                  <a:close/>
                  <a:moveTo>
                    <a:pt x="15442" y="13831"/>
                  </a:moveTo>
                  <a:cubicBezTo>
                    <a:pt x="15518" y="14008"/>
                    <a:pt x="15594" y="14185"/>
                    <a:pt x="15676" y="14369"/>
                  </a:cubicBezTo>
                  <a:cubicBezTo>
                    <a:pt x="15150" y="14831"/>
                    <a:pt x="14637" y="15300"/>
                    <a:pt x="14131" y="15775"/>
                  </a:cubicBezTo>
                  <a:cubicBezTo>
                    <a:pt x="14099" y="15807"/>
                    <a:pt x="14093" y="15838"/>
                    <a:pt x="14099" y="15870"/>
                  </a:cubicBezTo>
                  <a:cubicBezTo>
                    <a:pt x="12832" y="16668"/>
                    <a:pt x="11610" y="17536"/>
                    <a:pt x="10451" y="18486"/>
                  </a:cubicBezTo>
                  <a:cubicBezTo>
                    <a:pt x="10318" y="18568"/>
                    <a:pt x="10185" y="18644"/>
                    <a:pt x="10058" y="18720"/>
                  </a:cubicBezTo>
                  <a:cubicBezTo>
                    <a:pt x="10017" y="18704"/>
                    <a:pt x="9979" y="18693"/>
                    <a:pt x="9936" y="18693"/>
                  </a:cubicBezTo>
                  <a:cubicBezTo>
                    <a:pt x="9926" y="18693"/>
                    <a:pt x="9916" y="18694"/>
                    <a:pt x="9906" y="18695"/>
                  </a:cubicBezTo>
                  <a:cubicBezTo>
                    <a:pt x="10071" y="18549"/>
                    <a:pt x="10229" y="18397"/>
                    <a:pt x="10388" y="18251"/>
                  </a:cubicBezTo>
                  <a:cubicBezTo>
                    <a:pt x="12136" y="17054"/>
                    <a:pt x="13820" y="15775"/>
                    <a:pt x="15454" y="14420"/>
                  </a:cubicBezTo>
                  <a:cubicBezTo>
                    <a:pt x="15582" y="14315"/>
                    <a:pt x="15502" y="14130"/>
                    <a:pt x="15375" y="14130"/>
                  </a:cubicBezTo>
                  <a:cubicBezTo>
                    <a:pt x="15364" y="14130"/>
                    <a:pt x="15352" y="14132"/>
                    <a:pt x="15340" y="14135"/>
                  </a:cubicBezTo>
                  <a:cubicBezTo>
                    <a:pt x="15353" y="14122"/>
                    <a:pt x="15366" y="14116"/>
                    <a:pt x="15378" y="14103"/>
                  </a:cubicBezTo>
                  <a:cubicBezTo>
                    <a:pt x="15473" y="14027"/>
                    <a:pt x="15454" y="13913"/>
                    <a:pt x="15391" y="13856"/>
                  </a:cubicBezTo>
                  <a:cubicBezTo>
                    <a:pt x="15404" y="13850"/>
                    <a:pt x="15423" y="13837"/>
                    <a:pt x="15442" y="13831"/>
                  </a:cubicBezTo>
                  <a:close/>
                  <a:moveTo>
                    <a:pt x="8247" y="18752"/>
                  </a:moveTo>
                  <a:cubicBezTo>
                    <a:pt x="8247" y="18758"/>
                    <a:pt x="8247" y="18764"/>
                    <a:pt x="8253" y="18771"/>
                  </a:cubicBezTo>
                  <a:cubicBezTo>
                    <a:pt x="8215" y="18815"/>
                    <a:pt x="8177" y="18866"/>
                    <a:pt x="8139" y="18910"/>
                  </a:cubicBezTo>
                  <a:cubicBezTo>
                    <a:pt x="8089" y="18942"/>
                    <a:pt x="8044" y="18967"/>
                    <a:pt x="8000" y="18992"/>
                  </a:cubicBezTo>
                  <a:cubicBezTo>
                    <a:pt x="8082" y="18910"/>
                    <a:pt x="8165" y="18834"/>
                    <a:pt x="8247" y="18752"/>
                  </a:cubicBezTo>
                  <a:close/>
                  <a:moveTo>
                    <a:pt x="12782" y="17510"/>
                  </a:moveTo>
                  <a:cubicBezTo>
                    <a:pt x="12015" y="18030"/>
                    <a:pt x="11243" y="18530"/>
                    <a:pt x="10457" y="19024"/>
                  </a:cubicBezTo>
                  <a:cubicBezTo>
                    <a:pt x="10445" y="19018"/>
                    <a:pt x="10438" y="19011"/>
                    <a:pt x="10426" y="19011"/>
                  </a:cubicBezTo>
                  <a:cubicBezTo>
                    <a:pt x="10514" y="18935"/>
                    <a:pt x="10597" y="18866"/>
                    <a:pt x="10685" y="18796"/>
                  </a:cubicBezTo>
                  <a:cubicBezTo>
                    <a:pt x="11407" y="18289"/>
                    <a:pt x="12224" y="17852"/>
                    <a:pt x="12782" y="17510"/>
                  </a:cubicBezTo>
                  <a:close/>
                  <a:moveTo>
                    <a:pt x="7633" y="18916"/>
                  </a:moveTo>
                  <a:lnTo>
                    <a:pt x="7633" y="18916"/>
                  </a:lnTo>
                  <a:cubicBezTo>
                    <a:pt x="7531" y="19018"/>
                    <a:pt x="7430" y="19125"/>
                    <a:pt x="7322" y="19233"/>
                  </a:cubicBezTo>
                  <a:cubicBezTo>
                    <a:pt x="7354" y="19176"/>
                    <a:pt x="7379" y="19119"/>
                    <a:pt x="7405" y="19056"/>
                  </a:cubicBezTo>
                  <a:cubicBezTo>
                    <a:pt x="7481" y="19011"/>
                    <a:pt x="7557" y="18961"/>
                    <a:pt x="7633" y="18916"/>
                  </a:cubicBezTo>
                  <a:close/>
                  <a:moveTo>
                    <a:pt x="14663" y="17225"/>
                  </a:moveTo>
                  <a:cubicBezTo>
                    <a:pt x="14194" y="17517"/>
                    <a:pt x="13725" y="17808"/>
                    <a:pt x="13257" y="18106"/>
                  </a:cubicBezTo>
                  <a:cubicBezTo>
                    <a:pt x="12509" y="18574"/>
                    <a:pt x="11756" y="19043"/>
                    <a:pt x="11008" y="19512"/>
                  </a:cubicBezTo>
                  <a:cubicBezTo>
                    <a:pt x="11135" y="19398"/>
                    <a:pt x="11262" y="19284"/>
                    <a:pt x="11395" y="19176"/>
                  </a:cubicBezTo>
                  <a:cubicBezTo>
                    <a:pt x="11914" y="18840"/>
                    <a:pt x="12433" y="18505"/>
                    <a:pt x="12946" y="18163"/>
                  </a:cubicBezTo>
                  <a:cubicBezTo>
                    <a:pt x="12984" y="18163"/>
                    <a:pt x="13016" y="18156"/>
                    <a:pt x="13054" y="18137"/>
                  </a:cubicBezTo>
                  <a:cubicBezTo>
                    <a:pt x="13592" y="17840"/>
                    <a:pt x="14131" y="17529"/>
                    <a:pt x="14663" y="17225"/>
                  </a:cubicBezTo>
                  <a:close/>
                  <a:moveTo>
                    <a:pt x="7512" y="19619"/>
                  </a:moveTo>
                  <a:lnTo>
                    <a:pt x="7512" y="19619"/>
                  </a:lnTo>
                  <a:cubicBezTo>
                    <a:pt x="7411" y="19721"/>
                    <a:pt x="7303" y="19816"/>
                    <a:pt x="7202" y="19923"/>
                  </a:cubicBezTo>
                  <a:cubicBezTo>
                    <a:pt x="7208" y="19873"/>
                    <a:pt x="7208" y="19822"/>
                    <a:pt x="7215" y="19771"/>
                  </a:cubicBezTo>
                  <a:cubicBezTo>
                    <a:pt x="7227" y="19765"/>
                    <a:pt x="7240" y="19765"/>
                    <a:pt x="7253" y="19759"/>
                  </a:cubicBezTo>
                  <a:cubicBezTo>
                    <a:pt x="7341" y="19714"/>
                    <a:pt x="7424" y="19664"/>
                    <a:pt x="7512" y="19619"/>
                  </a:cubicBezTo>
                  <a:close/>
                  <a:moveTo>
                    <a:pt x="8551" y="19911"/>
                  </a:moveTo>
                  <a:cubicBezTo>
                    <a:pt x="8564" y="19911"/>
                    <a:pt x="8576" y="19917"/>
                    <a:pt x="8589" y="19917"/>
                  </a:cubicBezTo>
                  <a:cubicBezTo>
                    <a:pt x="8519" y="19974"/>
                    <a:pt x="8456" y="20037"/>
                    <a:pt x="8393" y="20101"/>
                  </a:cubicBezTo>
                  <a:cubicBezTo>
                    <a:pt x="8443" y="20037"/>
                    <a:pt x="8500" y="19974"/>
                    <a:pt x="8551" y="19911"/>
                  </a:cubicBezTo>
                  <a:close/>
                  <a:moveTo>
                    <a:pt x="5783" y="19581"/>
                  </a:moveTo>
                  <a:cubicBezTo>
                    <a:pt x="5720" y="19759"/>
                    <a:pt x="5669" y="19936"/>
                    <a:pt x="5631" y="20126"/>
                  </a:cubicBezTo>
                  <a:cubicBezTo>
                    <a:pt x="5581" y="20012"/>
                    <a:pt x="5530" y="19898"/>
                    <a:pt x="5479" y="19784"/>
                  </a:cubicBezTo>
                  <a:cubicBezTo>
                    <a:pt x="5581" y="19714"/>
                    <a:pt x="5682" y="19645"/>
                    <a:pt x="5783" y="19581"/>
                  </a:cubicBezTo>
                  <a:close/>
                  <a:moveTo>
                    <a:pt x="7183" y="20151"/>
                  </a:moveTo>
                  <a:cubicBezTo>
                    <a:pt x="7189" y="20151"/>
                    <a:pt x="7189" y="20158"/>
                    <a:pt x="7196" y="20158"/>
                  </a:cubicBezTo>
                  <a:cubicBezTo>
                    <a:pt x="7189" y="20164"/>
                    <a:pt x="7189" y="20164"/>
                    <a:pt x="7183" y="20170"/>
                  </a:cubicBezTo>
                  <a:cubicBezTo>
                    <a:pt x="7183" y="20164"/>
                    <a:pt x="7183" y="20158"/>
                    <a:pt x="7183" y="20151"/>
                  </a:cubicBezTo>
                  <a:close/>
                  <a:moveTo>
                    <a:pt x="17424" y="16750"/>
                  </a:moveTo>
                  <a:cubicBezTo>
                    <a:pt x="17690" y="17282"/>
                    <a:pt x="17962" y="17814"/>
                    <a:pt x="18247" y="18334"/>
                  </a:cubicBezTo>
                  <a:cubicBezTo>
                    <a:pt x="18431" y="18669"/>
                    <a:pt x="18944" y="19366"/>
                    <a:pt x="19235" y="20050"/>
                  </a:cubicBezTo>
                  <a:cubicBezTo>
                    <a:pt x="19267" y="20139"/>
                    <a:pt x="19299" y="20227"/>
                    <a:pt x="19330" y="20316"/>
                  </a:cubicBezTo>
                  <a:cubicBezTo>
                    <a:pt x="19362" y="20544"/>
                    <a:pt x="19394" y="20772"/>
                    <a:pt x="19432" y="21000"/>
                  </a:cubicBezTo>
                  <a:cubicBezTo>
                    <a:pt x="19425" y="21038"/>
                    <a:pt x="19419" y="21076"/>
                    <a:pt x="19413" y="21108"/>
                  </a:cubicBezTo>
                  <a:cubicBezTo>
                    <a:pt x="19305" y="20892"/>
                    <a:pt x="19197" y="20677"/>
                    <a:pt x="19096" y="20468"/>
                  </a:cubicBezTo>
                  <a:cubicBezTo>
                    <a:pt x="18893" y="20056"/>
                    <a:pt x="18691" y="19651"/>
                    <a:pt x="18482" y="19252"/>
                  </a:cubicBezTo>
                  <a:cubicBezTo>
                    <a:pt x="18070" y="18460"/>
                    <a:pt x="17658" y="17675"/>
                    <a:pt x="17253" y="16877"/>
                  </a:cubicBezTo>
                  <a:cubicBezTo>
                    <a:pt x="17310" y="16833"/>
                    <a:pt x="17367" y="16795"/>
                    <a:pt x="17424" y="16750"/>
                  </a:cubicBezTo>
                  <a:close/>
                  <a:moveTo>
                    <a:pt x="5049" y="20075"/>
                  </a:moveTo>
                  <a:cubicBezTo>
                    <a:pt x="5194" y="20620"/>
                    <a:pt x="5283" y="21158"/>
                    <a:pt x="5308" y="21716"/>
                  </a:cubicBezTo>
                  <a:cubicBezTo>
                    <a:pt x="5169" y="21450"/>
                    <a:pt x="5042" y="21184"/>
                    <a:pt x="4922" y="20911"/>
                  </a:cubicBezTo>
                  <a:cubicBezTo>
                    <a:pt x="4821" y="20652"/>
                    <a:pt x="4713" y="20386"/>
                    <a:pt x="4599" y="20126"/>
                  </a:cubicBezTo>
                  <a:cubicBezTo>
                    <a:pt x="4631" y="20113"/>
                    <a:pt x="4662" y="20101"/>
                    <a:pt x="4694" y="20088"/>
                  </a:cubicBezTo>
                  <a:lnTo>
                    <a:pt x="4694" y="20088"/>
                  </a:lnTo>
                  <a:cubicBezTo>
                    <a:pt x="4684" y="20148"/>
                    <a:pt x="4746" y="20217"/>
                    <a:pt x="4813" y="20217"/>
                  </a:cubicBezTo>
                  <a:cubicBezTo>
                    <a:pt x="4830" y="20217"/>
                    <a:pt x="4848" y="20212"/>
                    <a:pt x="4865" y="20202"/>
                  </a:cubicBezTo>
                  <a:cubicBezTo>
                    <a:pt x="4928" y="20158"/>
                    <a:pt x="4985" y="20120"/>
                    <a:pt x="5049" y="20075"/>
                  </a:cubicBezTo>
                  <a:close/>
                  <a:moveTo>
                    <a:pt x="4149" y="20278"/>
                  </a:moveTo>
                  <a:cubicBezTo>
                    <a:pt x="4257" y="20557"/>
                    <a:pt x="4371" y="20835"/>
                    <a:pt x="4491" y="21101"/>
                  </a:cubicBezTo>
                  <a:cubicBezTo>
                    <a:pt x="4605" y="21393"/>
                    <a:pt x="4707" y="21690"/>
                    <a:pt x="4808" y="21982"/>
                  </a:cubicBezTo>
                  <a:cubicBezTo>
                    <a:pt x="4472" y="21380"/>
                    <a:pt x="4149" y="20721"/>
                    <a:pt x="4073" y="20303"/>
                  </a:cubicBezTo>
                  <a:cubicBezTo>
                    <a:pt x="4099" y="20291"/>
                    <a:pt x="4124" y="20284"/>
                    <a:pt x="4149" y="20278"/>
                  </a:cubicBezTo>
                  <a:close/>
                  <a:moveTo>
                    <a:pt x="5834" y="21792"/>
                  </a:moveTo>
                  <a:lnTo>
                    <a:pt x="5834" y="21792"/>
                  </a:lnTo>
                  <a:cubicBezTo>
                    <a:pt x="5828" y="21811"/>
                    <a:pt x="5821" y="21823"/>
                    <a:pt x="5821" y="21842"/>
                  </a:cubicBezTo>
                  <a:cubicBezTo>
                    <a:pt x="5764" y="21994"/>
                    <a:pt x="5891" y="22083"/>
                    <a:pt x="6018" y="22089"/>
                  </a:cubicBezTo>
                  <a:cubicBezTo>
                    <a:pt x="6075" y="22216"/>
                    <a:pt x="6132" y="22336"/>
                    <a:pt x="6189" y="22463"/>
                  </a:cubicBezTo>
                  <a:cubicBezTo>
                    <a:pt x="6189" y="22469"/>
                    <a:pt x="6195" y="22469"/>
                    <a:pt x="6195" y="22469"/>
                  </a:cubicBezTo>
                  <a:cubicBezTo>
                    <a:pt x="5980" y="22628"/>
                    <a:pt x="5771" y="22792"/>
                    <a:pt x="5581" y="22963"/>
                  </a:cubicBezTo>
                  <a:cubicBezTo>
                    <a:pt x="5568" y="22925"/>
                    <a:pt x="5555" y="22881"/>
                    <a:pt x="5549" y="22837"/>
                  </a:cubicBezTo>
                  <a:cubicBezTo>
                    <a:pt x="5657" y="22824"/>
                    <a:pt x="5764" y="22723"/>
                    <a:pt x="5771" y="22596"/>
                  </a:cubicBezTo>
                  <a:cubicBezTo>
                    <a:pt x="5790" y="22324"/>
                    <a:pt x="5790" y="22058"/>
                    <a:pt x="5783" y="21798"/>
                  </a:cubicBezTo>
                  <a:cubicBezTo>
                    <a:pt x="5802" y="21798"/>
                    <a:pt x="5821" y="21798"/>
                    <a:pt x="5834" y="21792"/>
                  </a:cubicBezTo>
                  <a:close/>
                  <a:moveTo>
                    <a:pt x="10191" y="20911"/>
                  </a:moveTo>
                  <a:cubicBezTo>
                    <a:pt x="10597" y="21937"/>
                    <a:pt x="11002" y="22970"/>
                    <a:pt x="11401" y="24002"/>
                  </a:cubicBezTo>
                  <a:cubicBezTo>
                    <a:pt x="10951" y="23001"/>
                    <a:pt x="10508" y="21994"/>
                    <a:pt x="10071" y="20987"/>
                  </a:cubicBezTo>
                  <a:cubicBezTo>
                    <a:pt x="10109" y="20962"/>
                    <a:pt x="10153" y="20937"/>
                    <a:pt x="10191" y="20911"/>
                  </a:cubicBezTo>
                  <a:close/>
                  <a:moveTo>
                    <a:pt x="10740" y="1"/>
                  </a:moveTo>
                  <a:cubicBezTo>
                    <a:pt x="10725" y="1"/>
                    <a:pt x="10711" y="2"/>
                    <a:pt x="10698" y="5"/>
                  </a:cubicBezTo>
                  <a:cubicBezTo>
                    <a:pt x="10677" y="4"/>
                    <a:pt x="10656" y="4"/>
                    <a:pt x="10635" y="4"/>
                  </a:cubicBezTo>
                  <a:cubicBezTo>
                    <a:pt x="10406" y="4"/>
                    <a:pt x="10164" y="35"/>
                    <a:pt x="9938" y="87"/>
                  </a:cubicBezTo>
                  <a:cubicBezTo>
                    <a:pt x="9754" y="125"/>
                    <a:pt x="9628" y="372"/>
                    <a:pt x="9697" y="543"/>
                  </a:cubicBezTo>
                  <a:cubicBezTo>
                    <a:pt x="10324" y="2114"/>
                    <a:pt x="11097" y="3640"/>
                    <a:pt x="11775" y="5198"/>
                  </a:cubicBezTo>
                  <a:cubicBezTo>
                    <a:pt x="10685" y="5775"/>
                    <a:pt x="9609" y="6364"/>
                    <a:pt x="8538" y="6959"/>
                  </a:cubicBezTo>
                  <a:cubicBezTo>
                    <a:pt x="8538" y="6920"/>
                    <a:pt x="8512" y="6885"/>
                    <a:pt x="8477" y="6885"/>
                  </a:cubicBezTo>
                  <a:cubicBezTo>
                    <a:pt x="8467" y="6885"/>
                    <a:pt x="8455" y="6888"/>
                    <a:pt x="8443" y="6896"/>
                  </a:cubicBezTo>
                  <a:cubicBezTo>
                    <a:pt x="8272" y="7022"/>
                    <a:pt x="8108" y="7155"/>
                    <a:pt x="7937" y="7288"/>
                  </a:cubicBezTo>
                  <a:cubicBezTo>
                    <a:pt x="7753" y="7390"/>
                    <a:pt x="7569" y="7485"/>
                    <a:pt x="7392" y="7592"/>
                  </a:cubicBezTo>
                  <a:cubicBezTo>
                    <a:pt x="6790" y="7928"/>
                    <a:pt x="6189" y="8270"/>
                    <a:pt x="5593" y="8612"/>
                  </a:cubicBezTo>
                  <a:cubicBezTo>
                    <a:pt x="4947" y="6965"/>
                    <a:pt x="4314" y="5306"/>
                    <a:pt x="3712" y="3640"/>
                  </a:cubicBezTo>
                  <a:cubicBezTo>
                    <a:pt x="3687" y="3558"/>
                    <a:pt x="3617" y="3514"/>
                    <a:pt x="3529" y="3514"/>
                  </a:cubicBezTo>
                  <a:cubicBezTo>
                    <a:pt x="3480" y="3513"/>
                    <a:pt x="3432" y="3512"/>
                    <a:pt x="3384" y="3512"/>
                  </a:cubicBezTo>
                  <a:cubicBezTo>
                    <a:pt x="3134" y="3512"/>
                    <a:pt x="2885" y="3526"/>
                    <a:pt x="2636" y="3558"/>
                  </a:cubicBezTo>
                  <a:cubicBezTo>
                    <a:pt x="2496" y="3571"/>
                    <a:pt x="2395" y="3704"/>
                    <a:pt x="2439" y="3843"/>
                  </a:cubicBezTo>
                  <a:cubicBezTo>
                    <a:pt x="3035" y="5686"/>
                    <a:pt x="3662" y="7523"/>
                    <a:pt x="4320" y="9353"/>
                  </a:cubicBezTo>
                  <a:cubicBezTo>
                    <a:pt x="3795" y="9663"/>
                    <a:pt x="3269" y="9967"/>
                    <a:pt x="2750" y="10284"/>
                  </a:cubicBezTo>
                  <a:cubicBezTo>
                    <a:pt x="2034" y="10721"/>
                    <a:pt x="147" y="11405"/>
                    <a:pt x="20" y="12355"/>
                  </a:cubicBezTo>
                  <a:cubicBezTo>
                    <a:pt x="1" y="12513"/>
                    <a:pt x="83" y="12646"/>
                    <a:pt x="197" y="12716"/>
                  </a:cubicBezTo>
                  <a:cubicBezTo>
                    <a:pt x="261" y="12938"/>
                    <a:pt x="356" y="13159"/>
                    <a:pt x="413" y="13330"/>
                  </a:cubicBezTo>
                  <a:cubicBezTo>
                    <a:pt x="615" y="13976"/>
                    <a:pt x="881" y="14603"/>
                    <a:pt x="1179" y="15211"/>
                  </a:cubicBezTo>
                  <a:cubicBezTo>
                    <a:pt x="1205" y="15264"/>
                    <a:pt x="1246" y="15286"/>
                    <a:pt x="1288" y="15286"/>
                  </a:cubicBezTo>
                  <a:cubicBezTo>
                    <a:pt x="1377" y="15286"/>
                    <a:pt x="1473" y="15188"/>
                    <a:pt x="1451" y="15085"/>
                  </a:cubicBezTo>
                  <a:cubicBezTo>
                    <a:pt x="1445" y="15040"/>
                    <a:pt x="1432" y="15002"/>
                    <a:pt x="1426" y="14958"/>
                  </a:cubicBezTo>
                  <a:lnTo>
                    <a:pt x="1426" y="14958"/>
                  </a:lnTo>
                  <a:cubicBezTo>
                    <a:pt x="1433" y="14959"/>
                    <a:pt x="1440" y="14960"/>
                    <a:pt x="1447" y="14960"/>
                  </a:cubicBezTo>
                  <a:cubicBezTo>
                    <a:pt x="1472" y="14960"/>
                    <a:pt x="1496" y="14951"/>
                    <a:pt x="1521" y="14926"/>
                  </a:cubicBezTo>
                  <a:cubicBezTo>
                    <a:pt x="1521" y="14926"/>
                    <a:pt x="1527" y="14920"/>
                    <a:pt x="1527" y="14920"/>
                  </a:cubicBezTo>
                  <a:cubicBezTo>
                    <a:pt x="1559" y="14983"/>
                    <a:pt x="1591" y="15053"/>
                    <a:pt x="1616" y="15116"/>
                  </a:cubicBezTo>
                  <a:cubicBezTo>
                    <a:pt x="1639" y="15162"/>
                    <a:pt x="1687" y="15184"/>
                    <a:pt x="1731" y="15184"/>
                  </a:cubicBezTo>
                  <a:cubicBezTo>
                    <a:pt x="1749" y="15184"/>
                    <a:pt x="1766" y="15181"/>
                    <a:pt x="1781" y="15173"/>
                  </a:cubicBezTo>
                  <a:lnTo>
                    <a:pt x="1781" y="15173"/>
                  </a:lnTo>
                  <a:cubicBezTo>
                    <a:pt x="1730" y="15243"/>
                    <a:pt x="1686" y="15306"/>
                    <a:pt x="1648" y="15376"/>
                  </a:cubicBezTo>
                  <a:cubicBezTo>
                    <a:pt x="1635" y="15401"/>
                    <a:pt x="1660" y="15420"/>
                    <a:pt x="1679" y="15427"/>
                  </a:cubicBezTo>
                  <a:lnTo>
                    <a:pt x="1888" y="15427"/>
                  </a:lnTo>
                  <a:cubicBezTo>
                    <a:pt x="1909" y="15439"/>
                    <a:pt x="1933" y="15445"/>
                    <a:pt x="1958" y="15445"/>
                  </a:cubicBezTo>
                  <a:cubicBezTo>
                    <a:pt x="1985" y="15445"/>
                    <a:pt x="2014" y="15437"/>
                    <a:pt x="2040" y="15420"/>
                  </a:cubicBezTo>
                  <a:cubicBezTo>
                    <a:pt x="2040" y="15420"/>
                    <a:pt x="2047" y="15420"/>
                    <a:pt x="2047" y="15414"/>
                  </a:cubicBezTo>
                  <a:cubicBezTo>
                    <a:pt x="3288" y="15306"/>
                    <a:pt x="4599" y="14274"/>
                    <a:pt x="5638" y="13710"/>
                  </a:cubicBezTo>
                  <a:cubicBezTo>
                    <a:pt x="5720" y="13666"/>
                    <a:pt x="5802" y="13615"/>
                    <a:pt x="5885" y="13571"/>
                  </a:cubicBezTo>
                  <a:cubicBezTo>
                    <a:pt x="6385" y="14888"/>
                    <a:pt x="6898" y="16193"/>
                    <a:pt x="7417" y="17498"/>
                  </a:cubicBezTo>
                  <a:cubicBezTo>
                    <a:pt x="6252" y="18175"/>
                    <a:pt x="4903" y="18815"/>
                    <a:pt x="3915" y="19752"/>
                  </a:cubicBezTo>
                  <a:cubicBezTo>
                    <a:pt x="3833" y="19790"/>
                    <a:pt x="3776" y="19854"/>
                    <a:pt x="3738" y="19936"/>
                  </a:cubicBezTo>
                  <a:cubicBezTo>
                    <a:pt x="3700" y="19968"/>
                    <a:pt x="3668" y="19999"/>
                    <a:pt x="3636" y="20031"/>
                  </a:cubicBezTo>
                  <a:cubicBezTo>
                    <a:pt x="3529" y="20145"/>
                    <a:pt x="3586" y="20278"/>
                    <a:pt x="3687" y="20335"/>
                  </a:cubicBezTo>
                  <a:cubicBezTo>
                    <a:pt x="3782" y="21247"/>
                    <a:pt x="4808" y="22887"/>
                    <a:pt x="5188" y="23464"/>
                  </a:cubicBezTo>
                  <a:cubicBezTo>
                    <a:pt x="5194" y="23540"/>
                    <a:pt x="5239" y="23609"/>
                    <a:pt x="5308" y="23641"/>
                  </a:cubicBezTo>
                  <a:cubicBezTo>
                    <a:pt x="5355" y="23712"/>
                    <a:pt x="5419" y="23743"/>
                    <a:pt x="5482" y="23743"/>
                  </a:cubicBezTo>
                  <a:cubicBezTo>
                    <a:pt x="5581" y="23743"/>
                    <a:pt x="5678" y="23667"/>
                    <a:pt x="5701" y="23559"/>
                  </a:cubicBezTo>
                  <a:cubicBezTo>
                    <a:pt x="6968" y="23103"/>
                    <a:pt x="8152" y="22165"/>
                    <a:pt x="9286" y="21469"/>
                  </a:cubicBezTo>
                  <a:cubicBezTo>
                    <a:pt x="9317" y="21443"/>
                    <a:pt x="9355" y="21424"/>
                    <a:pt x="9393" y="21399"/>
                  </a:cubicBezTo>
                  <a:cubicBezTo>
                    <a:pt x="9957" y="22672"/>
                    <a:pt x="10533" y="23939"/>
                    <a:pt x="11129" y="25193"/>
                  </a:cubicBezTo>
                  <a:cubicBezTo>
                    <a:pt x="11178" y="25296"/>
                    <a:pt x="11328" y="25369"/>
                    <a:pt x="11454" y="25369"/>
                  </a:cubicBezTo>
                  <a:cubicBezTo>
                    <a:pt x="11490" y="25369"/>
                    <a:pt x="11524" y="25364"/>
                    <a:pt x="11553" y="25351"/>
                  </a:cubicBezTo>
                  <a:cubicBezTo>
                    <a:pt x="11762" y="25256"/>
                    <a:pt x="11971" y="25161"/>
                    <a:pt x="12174" y="25066"/>
                  </a:cubicBezTo>
                  <a:cubicBezTo>
                    <a:pt x="12332" y="24996"/>
                    <a:pt x="12490" y="24813"/>
                    <a:pt x="12408" y="24623"/>
                  </a:cubicBezTo>
                  <a:cubicBezTo>
                    <a:pt x="11806" y="23299"/>
                    <a:pt x="11217" y="21969"/>
                    <a:pt x="10628" y="20645"/>
                  </a:cubicBezTo>
                  <a:cubicBezTo>
                    <a:pt x="11566" y="20063"/>
                    <a:pt x="12509" y="19486"/>
                    <a:pt x="13447" y="18910"/>
                  </a:cubicBezTo>
                  <a:cubicBezTo>
                    <a:pt x="14561" y="18226"/>
                    <a:pt x="15670" y="17548"/>
                    <a:pt x="16778" y="16858"/>
                  </a:cubicBezTo>
                  <a:cubicBezTo>
                    <a:pt x="17506" y="18454"/>
                    <a:pt x="18266" y="20037"/>
                    <a:pt x="19096" y="21576"/>
                  </a:cubicBezTo>
                  <a:lnTo>
                    <a:pt x="19090" y="21576"/>
                  </a:lnTo>
                  <a:cubicBezTo>
                    <a:pt x="18945" y="21678"/>
                    <a:pt x="19045" y="21884"/>
                    <a:pt x="19175" y="21884"/>
                  </a:cubicBezTo>
                  <a:cubicBezTo>
                    <a:pt x="19199" y="21884"/>
                    <a:pt x="19224" y="21877"/>
                    <a:pt x="19248" y="21861"/>
                  </a:cubicBezTo>
                  <a:cubicBezTo>
                    <a:pt x="19261" y="21887"/>
                    <a:pt x="19280" y="21918"/>
                    <a:pt x="19292" y="21944"/>
                  </a:cubicBezTo>
                  <a:cubicBezTo>
                    <a:pt x="19332" y="22015"/>
                    <a:pt x="19409" y="22049"/>
                    <a:pt x="19487" y="22049"/>
                  </a:cubicBezTo>
                  <a:cubicBezTo>
                    <a:pt x="19534" y="22049"/>
                    <a:pt x="19582" y="22037"/>
                    <a:pt x="19622" y="22013"/>
                  </a:cubicBezTo>
                  <a:cubicBezTo>
                    <a:pt x="19894" y="21855"/>
                    <a:pt x="19989" y="21595"/>
                    <a:pt x="19976" y="21291"/>
                  </a:cubicBezTo>
                  <a:lnTo>
                    <a:pt x="19976" y="21291"/>
                  </a:lnTo>
                  <a:cubicBezTo>
                    <a:pt x="19983" y="21310"/>
                    <a:pt x="19995" y="21336"/>
                    <a:pt x="20008" y="21355"/>
                  </a:cubicBezTo>
                  <a:cubicBezTo>
                    <a:pt x="20045" y="21435"/>
                    <a:pt x="20115" y="21468"/>
                    <a:pt x="20190" y="21468"/>
                  </a:cubicBezTo>
                  <a:cubicBezTo>
                    <a:pt x="20344" y="21468"/>
                    <a:pt x="20516" y="21323"/>
                    <a:pt x="20439" y="21152"/>
                  </a:cubicBezTo>
                  <a:cubicBezTo>
                    <a:pt x="20236" y="20696"/>
                    <a:pt x="20027" y="20240"/>
                    <a:pt x="19805" y="19790"/>
                  </a:cubicBezTo>
                  <a:cubicBezTo>
                    <a:pt x="19254" y="18593"/>
                    <a:pt x="18716" y="17396"/>
                    <a:pt x="18178" y="16199"/>
                  </a:cubicBezTo>
                  <a:cubicBezTo>
                    <a:pt x="18380" y="16047"/>
                    <a:pt x="18583" y="15908"/>
                    <a:pt x="18798" y="15775"/>
                  </a:cubicBezTo>
                  <a:cubicBezTo>
                    <a:pt x="19432" y="15389"/>
                    <a:pt x="20103" y="15332"/>
                    <a:pt x="20724" y="15021"/>
                  </a:cubicBezTo>
                  <a:cubicBezTo>
                    <a:pt x="20977" y="14895"/>
                    <a:pt x="21129" y="14724"/>
                    <a:pt x="21218" y="14521"/>
                  </a:cubicBezTo>
                  <a:cubicBezTo>
                    <a:pt x="21344" y="14477"/>
                    <a:pt x="21433" y="14363"/>
                    <a:pt x="21401" y="14204"/>
                  </a:cubicBezTo>
                  <a:cubicBezTo>
                    <a:pt x="21566" y="14166"/>
                    <a:pt x="21693" y="14027"/>
                    <a:pt x="21610" y="13831"/>
                  </a:cubicBezTo>
                  <a:cubicBezTo>
                    <a:pt x="21515" y="13596"/>
                    <a:pt x="21420" y="13368"/>
                    <a:pt x="21325" y="13140"/>
                  </a:cubicBezTo>
                  <a:cubicBezTo>
                    <a:pt x="21313" y="13121"/>
                    <a:pt x="21300" y="13109"/>
                    <a:pt x="21294" y="13090"/>
                  </a:cubicBezTo>
                  <a:cubicBezTo>
                    <a:pt x="21015" y="12456"/>
                    <a:pt x="20743" y="11823"/>
                    <a:pt x="20470" y="11190"/>
                  </a:cubicBezTo>
                  <a:cubicBezTo>
                    <a:pt x="20464" y="11177"/>
                    <a:pt x="20458" y="11171"/>
                    <a:pt x="20451" y="11158"/>
                  </a:cubicBezTo>
                  <a:cubicBezTo>
                    <a:pt x="20496" y="11095"/>
                    <a:pt x="20432" y="11006"/>
                    <a:pt x="20356" y="11006"/>
                  </a:cubicBezTo>
                  <a:cubicBezTo>
                    <a:pt x="20331" y="11006"/>
                    <a:pt x="20299" y="11006"/>
                    <a:pt x="20274" y="11012"/>
                  </a:cubicBezTo>
                  <a:cubicBezTo>
                    <a:pt x="20239" y="11001"/>
                    <a:pt x="20204" y="10995"/>
                    <a:pt x="20169" y="10995"/>
                  </a:cubicBezTo>
                  <a:cubicBezTo>
                    <a:pt x="20108" y="10995"/>
                    <a:pt x="20050" y="11012"/>
                    <a:pt x="20002" y="11044"/>
                  </a:cubicBezTo>
                  <a:cubicBezTo>
                    <a:pt x="19951" y="11050"/>
                    <a:pt x="19894" y="11069"/>
                    <a:pt x="19843" y="11082"/>
                  </a:cubicBezTo>
                  <a:cubicBezTo>
                    <a:pt x="19932" y="10981"/>
                    <a:pt x="20021" y="10867"/>
                    <a:pt x="20090" y="10746"/>
                  </a:cubicBezTo>
                  <a:cubicBezTo>
                    <a:pt x="20171" y="10622"/>
                    <a:pt x="20045" y="10461"/>
                    <a:pt x="19914" y="10461"/>
                  </a:cubicBezTo>
                  <a:cubicBezTo>
                    <a:pt x="19912" y="10461"/>
                    <a:pt x="19909" y="10461"/>
                    <a:pt x="19907" y="10461"/>
                  </a:cubicBezTo>
                  <a:cubicBezTo>
                    <a:pt x="18646" y="10518"/>
                    <a:pt x="17475" y="11557"/>
                    <a:pt x="16404" y="12203"/>
                  </a:cubicBezTo>
                  <a:cubicBezTo>
                    <a:pt x="15853" y="10949"/>
                    <a:pt x="15302" y="9695"/>
                    <a:pt x="14745" y="8441"/>
                  </a:cubicBezTo>
                  <a:cubicBezTo>
                    <a:pt x="15929" y="7757"/>
                    <a:pt x="17323" y="7079"/>
                    <a:pt x="18247" y="6110"/>
                  </a:cubicBezTo>
                  <a:cubicBezTo>
                    <a:pt x="18260" y="6136"/>
                    <a:pt x="18273" y="6161"/>
                    <a:pt x="18279" y="6186"/>
                  </a:cubicBezTo>
                  <a:cubicBezTo>
                    <a:pt x="18304" y="6247"/>
                    <a:pt x="18352" y="6274"/>
                    <a:pt x="18399" y="6274"/>
                  </a:cubicBezTo>
                  <a:cubicBezTo>
                    <a:pt x="18475" y="6274"/>
                    <a:pt x="18549" y="6207"/>
                    <a:pt x="18526" y="6110"/>
                  </a:cubicBezTo>
                  <a:cubicBezTo>
                    <a:pt x="18507" y="6028"/>
                    <a:pt x="18488" y="5946"/>
                    <a:pt x="18463" y="5863"/>
                  </a:cubicBezTo>
                  <a:cubicBezTo>
                    <a:pt x="18501" y="5762"/>
                    <a:pt x="18469" y="5654"/>
                    <a:pt x="18393" y="5585"/>
                  </a:cubicBezTo>
                  <a:cubicBezTo>
                    <a:pt x="18374" y="5509"/>
                    <a:pt x="18349" y="5426"/>
                    <a:pt x="18323" y="5344"/>
                  </a:cubicBezTo>
                  <a:cubicBezTo>
                    <a:pt x="18368" y="5331"/>
                    <a:pt x="18406" y="5293"/>
                    <a:pt x="18387" y="5236"/>
                  </a:cubicBezTo>
                  <a:cubicBezTo>
                    <a:pt x="18323" y="5059"/>
                    <a:pt x="18235" y="4913"/>
                    <a:pt x="18146" y="4761"/>
                  </a:cubicBezTo>
                  <a:cubicBezTo>
                    <a:pt x="17905" y="4046"/>
                    <a:pt x="17620" y="3349"/>
                    <a:pt x="17285" y="2671"/>
                  </a:cubicBezTo>
                  <a:cubicBezTo>
                    <a:pt x="17304" y="2659"/>
                    <a:pt x="17323" y="2640"/>
                    <a:pt x="17342" y="2627"/>
                  </a:cubicBezTo>
                  <a:cubicBezTo>
                    <a:pt x="17452" y="2532"/>
                    <a:pt x="17339" y="2371"/>
                    <a:pt x="17218" y="2371"/>
                  </a:cubicBezTo>
                  <a:cubicBezTo>
                    <a:pt x="17193" y="2371"/>
                    <a:pt x="17169" y="2378"/>
                    <a:pt x="17145" y="2393"/>
                  </a:cubicBezTo>
                  <a:cubicBezTo>
                    <a:pt x="17120" y="2355"/>
                    <a:pt x="17101" y="2310"/>
                    <a:pt x="17076" y="2266"/>
                  </a:cubicBezTo>
                  <a:cubicBezTo>
                    <a:pt x="17055" y="2229"/>
                    <a:pt x="17008" y="2208"/>
                    <a:pt x="16964" y="2208"/>
                  </a:cubicBezTo>
                  <a:cubicBezTo>
                    <a:pt x="16940" y="2208"/>
                    <a:pt x="16916" y="2214"/>
                    <a:pt x="16898" y="2228"/>
                  </a:cubicBezTo>
                  <a:cubicBezTo>
                    <a:pt x="16442" y="2570"/>
                    <a:pt x="15980" y="2906"/>
                    <a:pt x="15518" y="3248"/>
                  </a:cubicBezTo>
                  <a:cubicBezTo>
                    <a:pt x="15492" y="3254"/>
                    <a:pt x="15467" y="3260"/>
                    <a:pt x="15442" y="3267"/>
                  </a:cubicBezTo>
                  <a:cubicBezTo>
                    <a:pt x="15518" y="3210"/>
                    <a:pt x="15587" y="3153"/>
                    <a:pt x="15657" y="3096"/>
                  </a:cubicBezTo>
                  <a:cubicBezTo>
                    <a:pt x="15713" y="3050"/>
                    <a:pt x="15679" y="2966"/>
                    <a:pt x="15626" y="2966"/>
                  </a:cubicBezTo>
                  <a:cubicBezTo>
                    <a:pt x="15614" y="2966"/>
                    <a:pt x="15601" y="2971"/>
                    <a:pt x="15587" y="2982"/>
                  </a:cubicBezTo>
                  <a:cubicBezTo>
                    <a:pt x="15391" y="3121"/>
                    <a:pt x="15207" y="3273"/>
                    <a:pt x="15017" y="3419"/>
                  </a:cubicBezTo>
                  <a:cubicBezTo>
                    <a:pt x="14454" y="3647"/>
                    <a:pt x="13896" y="3976"/>
                    <a:pt x="13364" y="4299"/>
                  </a:cubicBezTo>
                  <a:cubicBezTo>
                    <a:pt x="13345" y="4229"/>
                    <a:pt x="13326" y="4160"/>
                    <a:pt x="13307" y="4084"/>
                  </a:cubicBezTo>
                  <a:cubicBezTo>
                    <a:pt x="12953" y="2798"/>
                    <a:pt x="12604" y="1443"/>
                    <a:pt x="11635" y="569"/>
                  </a:cubicBezTo>
                  <a:cubicBezTo>
                    <a:pt x="11496" y="201"/>
                    <a:pt x="11173" y="49"/>
                    <a:pt x="10799" y="11"/>
                  </a:cubicBezTo>
                  <a:cubicBezTo>
                    <a:pt x="10781" y="4"/>
                    <a:pt x="10760" y="1"/>
                    <a:pt x="1074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4"/>
          <p:cNvGrpSpPr/>
          <p:nvPr/>
        </p:nvGrpSpPr>
        <p:grpSpPr>
          <a:xfrm flipH="1">
            <a:off x="-257839" y="-326424"/>
            <a:ext cx="9991958" cy="6068140"/>
            <a:chOff x="-203914" y="-321974"/>
            <a:chExt cx="9991958" cy="6068140"/>
          </a:xfrm>
        </p:grpSpPr>
        <p:sp>
          <p:nvSpPr>
            <p:cNvPr id="42" name="Google Shape;42;p4"/>
            <p:cNvSpPr/>
            <p:nvPr/>
          </p:nvSpPr>
          <p:spPr>
            <a:xfrm>
              <a:off x="-203914" y="-135903"/>
              <a:ext cx="1603418" cy="1577270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-5956411">
              <a:off x="965074" y="44897"/>
              <a:ext cx="1585791" cy="990785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20000" y="1823000"/>
            <a:ext cx="7704000" cy="27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5"/>
          <p:cNvGrpSpPr/>
          <p:nvPr/>
        </p:nvGrpSpPr>
        <p:grpSpPr>
          <a:xfrm>
            <a:off x="-203914" y="-321974"/>
            <a:ext cx="9991958" cy="6068140"/>
            <a:chOff x="-203914" y="-321974"/>
            <a:chExt cx="9991958" cy="6068140"/>
          </a:xfrm>
        </p:grpSpPr>
        <p:sp>
          <p:nvSpPr>
            <p:cNvPr id="51" name="Google Shape;51;p5"/>
            <p:cNvSpPr/>
            <p:nvPr/>
          </p:nvSpPr>
          <p:spPr>
            <a:xfrm>
              <a:off x="-203914" y="-135903"/>
              <a:ext cx="1603418" cy="1577270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-5956411">
              <a:off x="965074" y="44897"/>
              <a:ext cx="1585791" cy="990785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7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7"/>
          <p:cNvGrpSpPr/>
          <p:nvPr/>
        </p:nvGrpSpPr>
        <p:grpSpPr>
          <a:xfrm>
            <a:off x="-203914" y="-321974"/>
            <a:ext cx="9991958" cy="6068140"/>
            <a:chOff x="-203914" y="-321974"/>
            <a:chExt cx="9991958" cy="6068140"/>
          </a:xfrm>
        </p:grpSpPr>
        <p:sp>
          <p:nvSpPr>
            <p:cNvPr id="69" name="Google Shape;69;p7"/>
            <p:cNvSpPr/>
            <p:nvPr/>
          </p:nvSpPr>
          <p:spPr>
            <a:xfrm>
              <a:off x="-203914" y="-135903"/>
              <a:ext cx="1603418" cy="1577270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-5956411">
              <a:off x="965074" y="44897"/>
              <a:ext cx="1585791" cy="990785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8"/>
          <p:cNvGrpSpPr/>
          <p:nvPr/>
        </p:nvGrpSpPr>
        <p:grpSpPr>
          <a:xfrm flipH="1">
            <a:off x="-512493" y="-568073"/>
            <a:ext cx="10148137" cy="6314239"/>
            <a:chOff x="-360093" y="-568073"/>
            <a:chExt cx="10148137" cy="6314239"/>
          </a:xfrm>
        </p:grpSpPr>
        <p:sp>
          <p:nvSpPr>
            <p:cNvPr id="78" name="Google Shape;78;p8"/>
            <p:cNvSpPr/>
            <p:nvPr/>
          </p:nvSpPr>
          <p:spPr>
            <a:xfrm>
              <a:off x="232455" y="1124076"/>
              <a:ext cx="1411682" cy="2819587"/>
            </a:xfrm>
            <a:custGeom>
              <a:avLst/>
              <a:gdLst/>
              <a:ahLst/>
              <a:cxnLst/>
              <a:rect l="l" t="t" r="r" b="b"/>
              <a:pathLst>
                <a:path w="22421" h="44782" extrusionOk="0">
                  <a:moveTo>
                    <a:pt x="20193" y="314"/>
                  </a:moveTo>
                  <a:cubicBezTo>
                    <a:pt x="20214" y="314"/>
                    <a:pt x="20234" y="315"/>
                    <a:pt x="20255" y="317"/>
                  </a:cubicBezTo>
                  <a:cubicBezTo>
                    <a:pt x="20179" y="349"/>
                    <a:pt x="20109" y="380"/>
                    <a:pt x="20040" y="412"/>
                  </a:cubicBezTo>
                  <a:cubicBezTo>
                    <a:pt x="20011" y="404"/>
                    <a:pt x="19981" y="400"/>
                    <a:pt x="19952" y="400"/>
                  </a:cubicBezTo>
                  <a:cubicBezTo>
                    <a:pt x="19865" y="400"/>
                    <a:pt x="19781" y="438"/>
                    <a:pt x="19729" y="532"/>
                  </a:cubicBezTo>
                  <a:cubicBezTo>
                    <a:pt x="19723" y="545"/>
                    <a:pt x="19717" y="551"/>
                    <a:pt x="19717" y="564"/>
                  </a:cubicBezTo>
                  <a:cubicBezTo>
                    <a:pt x="19672" y="583"/>
                    <a:pt x="19628" y="602"/>
                    <a:pt x="19584" y="627"/>
                  </a:cubicBezTo>
                  <a:cubicBezTo>
                    <a:pt x="19572" y="625"/>
                    <a:pt x="19560" y="624"/>
                    <a:pt x="19548" y="624"/>
                  </a:cubicBezTo>
                  <a:cubicBezTo>
                    <a:pt x="19528" y="624"/>
                    <a:pt x="19506" y="628"/>
                    <a:pt x="19482" y="640"/>
                  </a:cubicBezTo>
                  <a:cubicBezTo>
                    <a:pt x="19299" y="716"/>
                    <a:pt x="19115" y="805"/>
                    <a:pt x="18938" y="900"/>
                  </a:cubicBezTo>
                  <a:cubicBezTo>
                    <a:pt x="19001" y="855"/>
                    <a:pt x="19064" y="817"/>
                    <a:pt x="19128" y="779"/>
                  </a:cubicBezTo>
                  <a:cubicBezTo>
                    <a:pt x="19379" y="623"/>
                    <a:pt x="19819" y="314"/>
                    <a:pt x="20193" y="314"/>
                  </a:cubicBezTo>
                  <a:close/>
                  <a:moveTo>
                    <a:pt x="20534" y="551"/>
                  </a:moveTo>
                  <a:cubicBezTo>
                    <a:pt x="20578" y="665"/>
                    <a:pt x="20629" y="786"/>
                    <a:pt x="20673" y="900"/>
                  </a:cubicBezTo>
                  <a:cubicBezTo>
                    <a:pt x="20705" y="1064"/>
                    <a:pt x="20730" y="1235"/>
                    <a:pt x="20755" y="1375"/>
                  </a:cubicBezTo>
                  <a:cubicBezTo>
                    <a:pt x="20622" y="1153"/>
                    <a:pt x="20489" y="931"/>
                    <a:pt x="20337" y="722"/>
                  </a:cubicBezTo>
                  <a:cubicBezTo>
                    <a:pt x="20401" y="665"/>
                    <a:pt x="20464" y="608"/>
                    <a:pt x="20534" y="551"/>
                  </a:cubicBezTo>
                  <a:close/>
                  <a:moveTo>
                    <a:pt x="20787" y="1185"/>
                  </a:moveTo>
                  <a:cubicBezTo>
                    <a:pt x="20869" y="1413"/>
                    <a:pt x="20952" y="1647"/>
                    <a:pt x="21021" y="1881"/>
                  </a:cubicBezTo>
                  <a:cubicBezTo>
                    <a:pt x="20958" y="1742"/>
                    <a:pt x="20882" y="1603"/>
                    <a:pt x="20806" y="1463"/>
                  </a:cubicBezTo>
                  <a:cubicBezTo>
                    <a:pt x="20800" y="1381"/>
                    <a:pt x="20793" y="1286"/>
                    <a:pt x="20787" y="1185"/>
                  </a:cubicBezTo>
                  <a:close/>
                  <a:moveTo>
                    <a:pt x="18976" y="1900"/>
                  </a:moveTo>
                  <a:cubicBezTo>
                    <a:pt x="18969" y="1900"/>
                    <a:pt x="18969" y="1907"/>
                    <a:pt x="18963" y="1907"/>
                  </a:cubicBezTo>
                  <a:cubicBezTo>
                    <a:pt x="18969" y="1900"/>
                    <a:pt x="18969" y="1900"/>
                    <a:pt x="18976" y="1900"/>
                  </a:cubicBezTo>
                  <a:close/>
                  <a:moveTo>
                    <a:pt x="20109" y="1793"/>
                  </a:moveTo>
                  <a:cubicBezTo>
                    <a:pt x="20122" y="1831"/>
                    <a:pt x="20141" y="1875"/>
                    <a:pt x="20154" y="1913"/>
                  </a:cubicBezTo>
                  <a:cubicBezTo>
                    <a:pt x="19837" y="2014"/>
                    <a:pt x="19527" y="2122"/>
                    <a:pt x="19229" y="2249"/>
                  </a:cubicBezTo>
                  <a:cubicBezTo>
                    <a:pt x="19222" y="2246"/>
                    <a:pt x="19215" y="2245"/>
                    <a:pt x="19208" y="2245"/>
                  </a:cubicBezTo>
                  <a:cubicBezTo>
                    <a:pt x="19196" y="2245"/>
                    <a:pt x="19184" y="2249"/>
                    <a:pt x="19172" y="2261"/>
                  </a:cubicBezTo>
                  <a:cubicBezTo>
                    <a:pt x="19166" y="2268"/>
                    <a:pt x="19159" y="2274"/>
                    <a:pt x="19153" y="2280"/>
                  </a:cubicBezTo>
                  <a:cubicBezTo>
                    <a:pt x="19014" y="2337"/>
                    <a:pt x="18881" y="2407"/>
                    <a:pt x="18748" y="2470"/>
                  </a:cubicBezTo>
                  <a:cubicBezTo>
                    <a:pt x="19185" y="2179"/>
                    <a:pt x="19641" y="1945"/>
                    <a:pt x="20109" y="1793"/>
                  </a:cubicBezTo>
                  <a:close/>
                  <a:moveTo>
                    <a:pt x="20394" y="2635"/>
                  </a:moveTo>
                  <a:cubicBezTo>
                    <a:pt x="20394" y="2641"/>
                    <a:pt x="20394" y="2641"/>
                    <a:pt x="20394" y="2648"/>
                  </a:cubicBezTo>
                  <a:lnTo>
                    <a:pt x="20382" y="2648"/>
                  </a:lnTo>
                  <a:cubicBezTo>
                    <a:pt x="20388" y="2648"/>
                    <a:pt x="20388" y="2648"/>
                    <a:pt x="20388" y="2641"/>
                  </a:cubicBezTo>
                  <a:cubicBezTo>
                    <a:pt x="20388" y="2641"/>
                    <a:pt x="20394" y="2641"/>
                    <a:pt x="20394" y="2635"/>
                  </a:cubicBezTo>
                  <a:close/>
                  <a:moveTo>
                    <a:pt x="20166" y="2477"/>
                  </a:moveTo>
                  <a:lnTo>
                    <a:pt x="20166" y="2477"/>
                  </a:lnTo>
                  <a:cubicBezTo>
                    <a:pt x="20128" y="2553"/>
                    <a:pt x="20166" y="2635"/>
                    <a:pt x="20230" y="2667"/>
                  </a:cubicBezTo>
                  <a:cubicBezTo>
                    <a:pt x="19831" y="2736"/>
                    <a:pt x="19444" y="2876"/>
                    <a:pt x="19071" y="3066"/>
                  </a:cubicBezTo>
                  <a:cubicBezTo>
                    <a:pt x="19425" y="2825"/>
                    <a:pt x="19786" y="2616"/>
                    <a:pt x="20166" y="2477"/>
                  </a:cubicBezTo>
                  <a:close/>
                  <a:moveTo>
                    <a:pt x="19704" y="2451"/>
                  </a:moveTo>
                  <a:cubicBezTo>
                    <a:pt x="19235" y="2749"/>
                    <a:pt x="18792" y="3072"/>
                    <a:pt x="18361" y="3414"/>
                  </a:cubicBezTo>
                  <a:cubicBezTo>
                    <a:pt x="18355" y="3411"/>
                    <a:pt x="18349" y="3409"/>
                    <a:pt x="18342" y="3409"/>
                  </a:cubicBezTo>
                  <a:cubicBezTo>
                    <a:pt x="18339" y="3409"/>
                    <a:pt x="18335" y="3410"/>
                    <a:pt x="18332" y="3411"/>
                  </a:cubicBezTo>
                  <a:lnTo>
                    <a:pt x="18332" y="3411"/>
                  </a:lnTo>
                  <a:cubicBezTo>
                    <a:pt x="18437" y="3293"/>
                    <a:pt x="18548" y="3170"/>
                    <a:pt x="18653" y="3053"/>
                  </a:cubicBezTo>
                  <a:cubicBezTo>
                    <a:pt x="18672" y="3040"/>
                    <a:pt x="18691" y="3028"/>
                    <a:pt x="18716" y="3015"/>
                  </a:cubicBezTo>
                  <a:cubicBezTo>
                    <a:pt x="18995" y="2838"/>
                    <a:pt x="19286" y="2667"/>
                    <a:pt x="19584" y="2508"/>
                  </a:cubicBezTo>
                  <a:cubicBezTo>
                    <a:pt x="19615" y="2496"/>
                    <a:pt x="19634" y="2483"/>
                    <a:pt x="19666" y="2470"/>
                  </a:cubicBezTo>
                  <a:cubicBezTo>
                    <a:pt x="19679" y="2464"/>
                    <a:pt x="19691" y="2458"/>
                    <a:pt x="19704" y="2451"/>
                  </a:cubicBezTo>
                  <a:close/>
                  <a:moveTo>
                    <a:pt x="17424" y="3243"/>
                  </a:moveTo>
                  <a:lnTo>
                    <a:pt x="17424" y="3243"/>
                  </a:lnTo>
                  <a:cubicBezTo>
                    <a:pt x="17316" y="3344"/>
                    <a:pt x="17202" y="3446"/>
                    <a:pt x="17095" y="3547"/>
                  </a:cubicBezTo>
                  <a:cubicBezTo>
                    <a:pt x="17057" y="3579"/>
                    <a:pt x="17025" y="3610"/>
                    <a:pt x="16981" y="3648"/>
                  </a:cubicBezTo>
                  <a:cubicBezTo>
                    <a:pt x="17000" y="3629"/>
                    <a:pt x="17012" y="3610"/>
                    <a:pt x="17031" y="3591"/>
                  </a:cubicBezTo>
                  <a:cubicBezTo>
                    <a:pt x="17158" y="3471"/>
                    <a:pt x="17291" y="3357"/>
                    <a:pt x="17424" y="3243"/>
                  </a:cubicBezTo>
                  <a:close/>
                  <a:moveTo>
                    <a:pt x="16943" y="3674"/>
                  </a:moveTo>
                  <a:lnTo>
                    <a:pt x="16943" y="3674"/>
                  </a:lnTo>
                  <a:cubicBezTo>
                    <a:pt x="16924" y="3693"/>
                    <a:pt x="16905" y="3712"/>
                    <a:pt x="16886" y="3737"/>
                  </a:cubicBezTo>
                  <a:cubicBezTo>
                    <a:pt x="16841" y="3775"/>
                    <a:pt x="16791" y="3819"/>
                    <a:pt x="16746" y="3857"/>
                  </a:cubicBezTo>
                  <a:cubicBezTo>
                    <a:pt x="16810" y="3794"/>
                    <a:pt x="16873" y="3731"/>
                    <a:pt x="16943" y="3674"/>
                  </a:cubicBezTo>
                  <a:close/>
                  <a:moveTo>
                    <a:pt x="17728" y="3686"/>
                  </a:moveTo>
                  <a:cubicBezTo>
                    <a:pt x="17551" y="3870"/>
                    <a:pt x="17373" y="4054"/>
                    <a:pt x="17202" y="4237"/>
                  </a:cubicBezTo>
                  <a:cubicBezTo>
                    <a:pt x="17101" y="4326"/>
                    <a:pt x="17000" y="4408"/>
                    <a:pt x="16905" y="4497"/>
                  </a:cubicBezTo>
                  <a:cubicBezTo>
                    <a:pt x="16898" y="4491"/>
                    <a:pt x="16898" y="4478"/>
                    <a:pt x="16898" y="4472"/>
                  </a:cubicBezTo>
                  <a:cubicBezTo>
                    <a:pt x="17025" y="4326"/>
                    <a:pt x="17152" y="4180"/>
                    <a:pt x="17285" y="4035"/>
                  </a:cubicBezTo>
                  <a:cubicBezTo>
                    <a:pt x="17430" y="3914"/>
                    <a:pt x="17576" y="3800"/>
                    <a:pt x="17728" y="3686"/>
                  </a:cubicBezTo>
                  <a:close/>
                  <a:moveTo>
                    <a:pt x="16639" y="4586"/>
                  </a:moveTo>
                  <a:lnTo>
                    <a:pt x="16639" y="4586"/>
                  </a:lnTo>
                  <a:cubicBezTo>
                    <a:pt x="16588" y="4643"/>
                    <a:pt x="16544" y="4700"/>
                    <a:pt x="16499" y="4757"/>
                  </a:cubicBezTo>
                  <a:lnTo>
                    <a:pt x="15334" y="6093"/>
                  </a:lnTo>
                  <a:cubicBezTo>
                    <a:pt x="15594" y="5764"/>
                    <a:pt x="15847" y="5428"/>
                    <a:pt x="16100" y="5099"/>
                  </a:cubicBezTo>
                  <a:cubicBezTo>
                    <a:pt x="16271" y="4921"/>
                    <a:pt x="16449" y="4750"/>
                    <a:pt x="16639" y="4586"/>
                  </a:cubicBezTo>
                  <a:close/>
                  <a:moveTo>
                    <a:pt x="15828" y="5688"/>
                  </a:moveTo>
                  <a:cubicBezTo>
                    <a:pt x="15803" y="5726"/>
                    <a:pt x="15777" y="5764"/>
                    <a:pt x="15752" y="5802"/>
                  </a:cubicBezTo>
                  <a:cubicBezTo>
                    <a:pt x="15632" y="5979"/>
                    <a:pt x="15518" y="6150"/>
                    <a:pt x="15423" y="6296"/>
                  </a:cubicBezTo>
                  <a:cubicBezTo>
                    <a:pt x="15271" y="6492"/>
                    <a:pt x="15112" y="6688"/>
                    <a:pt x="14960" y="6891"/>
                  </a:cubicBezTo>
                  <a:cubicBezTo>
                    <a:pt x="15005" y="6764"/>
                    <a:pt x="15049" y="6644"/>
                    <a:pt x="15093" y="6524"/>
                  </a:cubicBezTo>
                  <a:lnTo>
                    <a:pt x="15828" y="5688"/>
                  </a:lnTo>
                  <a:close/>
                  <a:moveTo>
                    <a:pt x="14916" y="7005"/>
                  </a:moveTo>
                  <a:cubicBezTo>
                    <a:pt x="14935" y="7024"/>
                    <a:pt x="14954" y="7037"/>
                    <a:pt x="14979" y="7037"/>
                  </a:cubicBezTo>
                  <a:cubicBezTo>
                    <a:pt x="14935" y="7100"/>
                    <a:pt x="14891" y="7157"/>
                    <a:pt x="14853" y="7220"/>
                  </a:cubicBezTo>
                  <a:cubicBezTo>
                    <a:pt x="14872" y="7151"/>
                    <a:pt x="14891" y="7075"/>
                    <a:pt x="14916" y="7005"/>
                  </a:cubicBezTo>
                  <a:close/>
                  <a:moveTo>
                    <a:pt x="13814" y="7524"/>
                  </a:moveTo>
                  <a:cubicBezTo>
                    <a:pt x="13782" y="7626"/>
                    <a:pt x="13750" y="7721"/>
                    <a:pt x="13725" y="7822"/>
                  </a:cubicBezTo>
                  <a:cubicBezTo>
                    <a:pt x="13712" y="7759"/>
                    <a:pt x="13744" y="7651"/>
                    <a:pt x="13814" y="7524"/>
                  </a:cubicBezTo>
                  <a:close/>
                  <a:moveTo>
                    <a:pt x="20768" y="9266"/>
                  </a:moveTo>
                  <a:cubicBezTo>
                    <a:pt x="20749" y="9329"/>
                    <a:pt x="20730" y="9393"/>
                    <a:pt x="20711" y="9456"/>
                  </a:cubicBezTo>
                  <a:cubicBezTo>
                    <a:pt x="20698" y="9437"/>
                    <a:pt x="20679" y="9424"/>
                    <a:pt x="20660" y="9418"/>
                  </a:cubicBezTo>
                  <a:cubicBezTo>
                    <a:pt x="20698" y="9367"/>
                    <a:pt x="20736" y="9317"/>
                    <a:pt x="20768" y="9266"/>
                  </a:cubicBezTo>
                  <a:close/>
                  <a:moveTo>
                    <a:pt x="20540" y="9956"/>
                  </a:moveTo>
                  <a:cubicBezTo>
                    <a:pt x="20521" y="9994"/>
                    <a:pt x="20508" y="10032"/>
                    <a:pt x="20489" y="10077"/>
                  </a:cubicBezTo>
                  <a:cubicBezTo>
                    <a:pt x="20485" y="10077"/>
                    <a:pt x="20481" y="10074"/>
                    <a:pt x="20475" y="10074"/>
                  </a:cubicBezTo>
                  <a:cubicBezTo>
                    <a:pt x="20472" y="10074"/>
                    <a:pt x="20468" y="10075"/>
                    <a:pt x="20464" y="10077"/>
                  </a:cubicBezTo>
                  <a:cubicBezTo>
                    <a:pt x="20489" y="10032"/>
                    <a:pt x="20515" y="9994"/>
                    <a:pt x="20540" y="9956"/>
                  </a:cubicBezTo>
                  <a:close/>
                  <a:moveTo>
                    <a:pt x="20888" y="8791"/>
                  </a:moveTo>
                  <a:lnTo>
                    <a:pt x="20888" y="8791"/>
                  </a:lnTo>
                  <a:cubicBezTo>
                    <a:pt x="20679" y="9133"/>
                    <a:pt x="20445" y="9437"/>
                    <a:pt x="20192" y="9716"/>
                  </a:cubicBezTo>
                  <a:cubicBezTo>
                    <a:pt x="20002" y="9874"/>
                    <a:pt x="19818" y="10039"/>
                    <a:pt x="19634" y="10203"/>
                  </a:cubicBezTo>
                  <a:cubicBezTo>
                    <a:pt x="19590" y="10222"/>
                    <a:pt x="19546" y="10241"/>
                    <a:pt x="19495" y="10260"/>
                  </a:cubicBezTo>
                  <a:cubicBezTo>
                    <a:pt x="19742" y="10064"/>
                    <a:pt x="19983" y="9855"/>
                    <a:pt x="20204" y="9633"/>
                  </a:cubicBezTo>
                  <a:cubicBezTo>
                    <a:pt x="20470" y="9367"/>
                    <a:pt x="20698" y="9082"/>
                    <a:pt x="20888" y="8791"/>
                  </a:cubicBezTo>
                  <a:close/>
                  <a:moveTo>
                    <a:pt x="19280" y="10495"/>
                  </a:moveTo>
                  <a:cubicBezTo>
                    <a:pt x="19050" y="10646"/>
                    <a:pt x="18809" y="10785"/>
                    <a:pt x="18573" y="10930"/>
                  </a:cubicBezTo>
                  <a:lnTo>
                    <a:pt x="18573" y="10930"/>
                  </a:lnTo>
                  <a:cubicBezTo>
                    <a:pt x="18686" y="10856"/>
                    <a:pt x="18796" y="10782"/>
                    <a:pt x="18906" y="10704"/>
                  </a:cubicBezTo>
                  <a:cubicBezTo>
                    <a:pt x="19007" y="10647"/>
                    <a:pt x="19109" y="10590"/>
                    <a:pt x="19216" y="10533"/>
                  </a:cubicBezTo>
                  <a:cubicBezTo>
                    <a:pt x="19229" y="10526"/>
                    <a:pt x="19248" y="10514"/>
                    <a:pt x="19273" y="10495"/>
                  </a:cubicBezTo>
                  <a:close/>
                  <a:moveTo>
                    <a:pt x="18535" y="10954"/>
                  </a:moveTo>
                  <a:cubicBezTo>
                    <a:pt x="18524" y="10965"/>
                    <a:pt x="18512" y="10970"/>
                    <a:pt x="18501" y="10976"/>
                  </a:cubicBezTo>
                  <a:cubicBezTo>
                    <a:pt x="18512" y="10969"/>
                    <a:pt x="18524" y="10961"/>
                    <a:pt x="18535" y="10954"/>
                  </a:cubicBezTo>
                  <a:close/>
                  <a:moveTo>
                    <a:pt x="19590" y="11084"/>
                  </a:moveTo>
                  <a:lnTo>
                    <a:pt x="19590" y="11084"/>
                  </a:lnTo>
                  <a:cubicBezTo>
                    <a:pt x="19349" y="11350"/>
                    <a:pt x="19096" y="11603"/>
                    <a:pt x="18830" y="11856"/>
                  </a:cubicBezTo>
                  <a:cubicBezTo>
                    <a:pt x="18906" y="11755"/>
                    <a:pt x="18982" y="11647"/>
                    <a:pt x="19058" y="11552"/>
                  </a:cubicBezTo>
                  <a:cubicBezTo>
                    <a:pt x="19242" y="11400"/>
                    <a:pt x="19419" y="11242"/>
                    <a:pt x="19590" y="11084"/>
                  </a:cubicBezTo>
                  <a:close/>
                  <a:moveTo>
                    <a:pt x="20496" y="3002"/>
                  </a:moveTo>
                  <a:cubicBezTo>
                    <a:pt x="20869" y="4332"/>
                    <a:pt x="21047" y="5662"/>
                    <a:pt x="21066" y="7163"/>
                  </a:cubicBezTo>
                  <a:cubicBezTo>
                    <a:pt x="21066" y="7353"/>
                    <a:pt x="21059" y="7543"/>
                    <a:pt x="21047" y="7733"/>
                  </a:cubicBezTo>
                  <a:cubicBezTo>
                    <a:pt x="20939" y="7987"/>
                    <a:pt x="20806" y="8221"/>
                    <a:pt x="20635" y="8449"/>
                  </a:cubicBezTo>
                  <a:cubicBezTo>
                    <a:pt x="19622" y="9760"/>
                    <a:pt x="17468" y="10640"/>
                    <a:pt x="15986" y="11331"/>
                  </a:cubicBezTo>
                  <a:cubicBezTo>
                    <a:pt x="15296" y="11654"/>
                    <a:pt x="14599" y="11958"/>
                    <a:pt x="13896" y="12243"/>
                  </a:cubicBezTo>
                  <a:cubicBezTo>
                    <a:pt x="13978" y="11476"/>
                    <a:pt x="14080" y="10704"/>
                    <a:pt x="14206" y="9937"/>
                  </a:cubicBezTo>
                  <a:cubicBezTo>
                    <a:pt x="14289" y="9456"/>
                    <a:pt x="14384" y="8975"/>
                    <a:pt x="14498" y="8500"/>
                  </a:cubicBezTo>
                  <a:cubicBezTo>
                    <a:pt x="14992" y="7505"/>
                    <a:pt x="15638" y="6600"/>
                    <a:pt x="16417" y="5764"/>
                  </a:cubicBezTo>
                  <a:cubicBezTo>
                    <a:pt x="17475" y="4624"/>
                    <a:pt x="18722" y="3389"/>
                    <a:pt x="20274" y="3034"/>
                  </a:cubicBezTo>
                  <a:cubicBezTo>
                    <a:pt x="20284" y="3039"/>
                    <a:pt x="20299" y="3048"/>
                    <a:pt x="20314" y="3048"/>
                  </a:cubicBezTo>
                  <a:cubicBezTo>
                    <a:pt x="20317" y="3048"/>
                    <a:pt x="20321" y="3048"/>
                    <a:pt x="20325" y="3047"/>
                  </a:cubicBezTo>
                  <a:cubicBezTo>
                    <a:pt x="20382" y="3034"/>
                    <a:pt x="20439" y="3015"/>
                    <a:pt x="20496" y="3002"/>
                  </a:cubicBezTo>
                  <a:close/>
                  <a:moveTo>
                    <a:pt x="18526" y="11324"/>
                  </a:moveTo>
                  <a:lnTo>
                    <a:pt x="18526" y="11324"/>
                  </a:lnTo>
                  <a:cubicBezTo>
                    <a:pt x="18469" y="11388"/>
                    <a:pt x="18406" y="11451"/>
                    <a:pt x="18349" y="11514"/>
                  </a:cubicBezTo>
                  <a:cubicBezTo>
                    <a:pt x="18311" y="11533"/>
                    <a:pt x="18273" y="11559"/>
                    <a:pt x="18235" y="11584"/>
                  </a:cubicBezTo>
                  <a:cubicBezTo>
                    <a:pt x="17981" y="11603"/>
                    <a:pt x="16968" y="12344"/>
                    <a:pt x="16341" y="12800"/>
                  </a:cubicBezTo>
                  <a:cubicBezTo>
                    <a:pt x="16321" y="12741"/>
                    <a:pt x="16266" y="12685"/>
                    <a:pt x="16195" y="12685"/>
                  </a:cubicBezTo>
                  <a:cubicBezTo>
                    <a:pt x="16175" y="12685"/>
                    <a:pt x="16154" y="12689"/>
                    <a:pt x="16132" y="12699"/>
                  </a:cubicBezTo>
                  <a:cubicBezTo>
                    <a:pt x="16016" y="12754"/>
                    <a:pt x="15907" y="12808"/>
                    <a:pt x="15792" y="12857"/>
                  </a:cubicBezTo>
                  <a:lnTo>
                    <a:pt x="15792" y="12857"/>
                  </a:lnTo>
                  <a:cubicBezTo>
                    <a:pt x="15973" y="12720"/>
                    <a:pt x="16160" y="12583"/>
                    <a:pt x="16341" y="12445"/>
                  </a:cubicBezTo>
                  <a:cubicBezTo>
                    <a:pt x="17101" y="12116"/>
                    <a:pt x="17842" y="11755"/>
                    <a:pt x="18526" y="11324"/>
                  </a:cubicBezTo>
                  <a:close/>
                  <a:moveTo>
                    <a:pt x="14955" y="13238"/>
                  </a:moveTo>
                  <a:cubicBezTo>
                    <a:pt x="14948" y="13243"/>
                    <a:pt x="14941" y="13250"/>
                    <a:pt x="14935" y="13256"/>
                  </a:cubicBezTo>
                  <a:cubicBezTo>
                    <a:pt x="14903" y="13269"/>
                    <a:pt x="14878" y="13281"/>
                    <a:pt x="14846" y="13294"/>
                  </a:cubicBezTo>
                  <a:cubicBezTo>
                    <a:pt x="14882" y="13273"/>
                    <a:pt x="14918" y="13257"/>
                    <a:pt x="14955" y="13238"/>
                  </a:cubicBezTo>
                  <a:close/>
                  <a:moveTo>
                    <a:pt x="16898" y="13484"/>
                  </a:moveTo>
                  <a:cubicBezTo>
                    <a:pt x="16896" y="13486"/>
                    <a:pt x="16894" y="13488"/>
                    <a:pt x="16892" y="13489"/>
                  </a:cubicBezTo>
                  <a:lnTo>
                    <a:pt x="16892" y="13489"/>
                  </a:lnTo>
                  <a:cubicBezTo>
                    <a:pt x="16893" y="13484"/>
                    <a:pt x="16898" y="13484"/>
                    <a:pt x="16898" y="13484"/>
                  </a:cubicBezTo>
                  <a:close/>
                  <a:moveTo>
                    <a:pt x="14371" y="13262"/>
                  </a:moveTo>
                  <a:cubicBezTo>
                    <a:pt x="14168" y="13389"/>
                    <a:pt x="13966" y="13509"/>
                    <a:pt x="13763" y="13636"/>
                  </a:cubicBezTo>
                  <a:cubicBezTo>
                    <a:pt x="13763" y="13623"/>
                    <a:pt x="13763" y="13604"/>
                    <a:pt x="13763" y="13585"/>
                  </a:cubicBezTo>
                  <a:cubicBezTo>
                    <a:pt x="13883" y="13509"/>
                    <a:pt x="14004" y="13433"/>
                    <a:pt x="14124" y="13357"/>
                  </a:cubicBezTo>
                  <a:cubicBezTo>
                    <a:pt x="14206" y="13326"/>
                    <a:pt x="14289" y="13294"/>
                    <a:pt x="14371" y="13262"/>
                  </a:cubicBezTo>
                  <a:close/>
                  <a:moveTo>
                    <a:pt x="16664" y="12990"/>
                  </a:moveTo>
                  <a:cubicBezTo>
                    <a:pt x="16240" y="13294"/>
                    <a:pt x="15809" y="13592"/>
                    <a:pt x="15372" y="13883"/>
                  </a:cubicBezTo>
                  <a:cubicBezTo>
                    <a:pt x="15733" y="13617"/>
                    <a:pt x="16094" y="13364"/>
                    <a:pt x="16468" y="13117"/>
                  </a:cubicBezTo>
                  <a:cubicBezTo>
                    <a:pt x="16531" y="13072"/>
                    <a:pt x="16601" y="13028"/>
                    <a:pt x="16664" y="12990"/>
                  </a:cubicBezTo>
                  <a:close/>
                  <a:moveTo>
                    <a:pt x="18589" y="13060"/>
                  </a:moveTo>
                  <a:lnTo>
                    <a:pt x="18589" y="13060"/>
                  </a:lnTo>
                  <a:cubicBezTo>
                    <a:pt x="18577" y="13072"/>
                    <a:pt x="18564" y="13091"/>
                    <a:pt x="18551" y="13104"/>
                  </a:cubicBezTo>
                  <a:cubicBezTo>
                    <a:pt x="18152" y="13541"/>
                    <a:pt x="17715" y="13921"/>
                    <a:pt x="17253" y="14269"/>
                  </a:cubicBezTo>
                  <a:cubicBezTo>
                    <a:pt x="17443" y="14092"/>
                    <a:pt x="17614" y="13896"/>
                    <a:pt x="17785" y="13699"/>
                  </a:cubicBezTo>
                  <a:cubicBezTo>
                    <a:pt x="18064" y="13497"/>
                    <a:pt x="18330" y="13288"/>
                    <a:pt x="18589" y="13060"/>
                  </a:cubicBezTo>
                  <a:close/>
                  <a:moveTo>
                    <a:pt x="12737" y="14250"/>
                  </a:moveTo>
                  <a:cubicBezTo>
                    <a:pt x="12737" y="14257"/>
                    <a:pt x="12737" y="14269"/>
                    <a:pt x="12737" y="14276"/>
                  </a:cubicBezTo>
                  <a:cubicBezTo>
                    <a:pt x="12731" y="14276"/>
                    <a:pt x="12731" y="14282"/>
                    <a:pt x="12724" y="14282"/>
                  </a:cubicBezTo>
                  <a:cubicBezTo>
                    <a:pt x="12712" y="14288"/>
                    <a:pt x="12705" y="14301"/>
                    <a:pt x="12699" y="14307"/>
                  </a:cubicBezTo>
                  <a:cubicBezTo>
                    <a:pt x="12636" y="14339"/>
                    <a:pt x="12566" y="14371"/>
                    <a:pt x="12503" y="14402"/>
                  </a:cubicBezTo>
                  <a:cubicBezTo>
                    <a:pt x="12579" y="14352"/>
                    <a:pt x="12661" y="14301"/>
                    <a:pt x="12737" y="14250"/>
                  </a:cubicBezTo>
                  <a:close/>
                  <a:moveTo>
                    <a:pt x="11559" y="14782"/>
                  </a:moveTo>
                  <a:cubicBezTo>
                    <a:pt x="11458" y="14858"/>
                    <a:pt x="11350" y="14934"/>
                    <a:pt x="11249" y="15010"/>
                  </a:cubicBezTo>
                  <a:cubicBezTo>
                    <a:pt x="11223" y="15023"/>
                    <a:pt x="11204" y="15036"/>
                    <a:pt x="11179" y="15042"/>
                  </a:cubicBezTo>
                  <a:cubicBezTo>
                    <a:pt x="11242" y="14998"/>
                    <a:pt x="11306" y="14953"/>
                    <a:pt x="11363" y="14909"/>
                  </a:cubicBezTo>
                  <a:cubicBezTo>
                    <a:pt x="11432" y="14865"/>
                    <a:pt x="11496" y="14827"/>
                    <a:pt x="11559" y="14782"/>
                  </a:cubicBezTo>
                  <a:close/>
                  <a:moveTo>
                    <a:pt x="17411" y="13630"/>
                  </a:moveTo>
                  <a:lnTo>
                    <a:pt x="17411" y="13630"/>
                  </a:lnTo>
                  <a:cubicBezTo>
                    <a:pt x="17253" y="13807"/>
                    <a:pt x="17095" y="13972"/>
                    <a:pt x="16917" y="14130"/>
                  </a:cubicBezTo>
                  <a:cubicBezTo>
                    <a:pt x="16911" y="14129"/>
                    <a:pt x="16904" y="14128"/>
                    <a:pt x="16897" y="14128"/>
                  </a:cubicBezTo>
                  <a:cubicBezTo>
                    <a:pt x="16876" y="14128"/>
                    <a:pt x="16852" y="14135"/>
                    <a:pt x="16829" y="14149"/>
                  </a:cubicBezTo>
                  <a:cubicBezTo>
                    <a:pt x="16265" y="14497"/>
                    <a:pt x="15689" y="14814"/>
                    <a:pt x="15112" y="15124"/>
                  </a:cubicBezTo>
                  <a:lnTo>
                    <a:pt x="15112" y="15124"/>
                  </a:lnTo>
                  <a:cubicBezTo>
                    <a:pt x="15885" y="14643"/>
                    <a:pt x="16651" y="14149"/>
                    <a:pt x="17411" y="13630"/>
                  </a:cubicBezTo>
                  <a:close/>
                  <a:moveTo>
                    <a:pt x="17278" y="12775"/>
                  </a:moveTo>
                  <a:cubicBezTo>
                    <a:pt x="17303" y="12812"/>
                    <a:pt x="17346" y="12838"/>
                    <a:pt x="17395" y="12838"/>
                  </a:cubicBezTo>
                  <a:cubicBezTo>
                    <a:pt x="17421" y="12838"/>
                    <a:pt x="17448" y="12831"/>
                    <a:pt x="17475" y="12813"/>
                  </a:cubicBezTo>
                  <a:lnTo>
                    <a:pt x="17481" y="12813"/>
                  </a:lnTo>
                  <a:cubicBezTo>
                    <a:pt x="16563" y="13364"/>
                    <a:pt x="15670" y="13946"/>
                    <a:pt x="14808" y="14573"/>
                  </a:cubicBezTo>
                  <a:cubicBezTo>
                    <a:pt x="14517" y="14757"/>
                    <a:pt x="14225" y="14934"/>
                    <a:pt x="13940" y="15124"/>
                  </a:cubicBezTo>
                  <a:cubicBezTo>
                    <a:pt x="13921" y="15105"/>
                    <a:pt x="13896" y="15086"/>
                    <a:pt x="13877" y="15074"/>
                  </a:cubicBezTo>
                  <a:cubicBezTo>
                    <a:pt x="15036" y="14345"/>
                    <a:pt x="16176" y="13592"/>
                    <a:pt x="17278" y="12775"/>
                  </a:cubicBezTo>
                  <a:close/>
                  <a:moveTo>
                    <a:pt x="11926" y="13870"/>
                  </a:moveTo>
                  <a:cubicBezTo>
                    <a:pt x="11014" y="14314"/>
                    <a:pt x="10115" y="14776"/>
                    <a:pt x="9228" y="15264"/>
                  </a:cubicBezTo>
                  <a:cubicBezTo>
                    <a:pt x="9235" y="15184"/>
                    <a:pt x="9176" y="15099"/>
                    <a:pt x="9092" y="15099"/>
                  </a:cubicBezTo>
                  <a:cubicBezTo>
                    <a:pt x="9089" y="15099"/>
                    <a:pt x="9086" y="15099"/>
                    <a:pt x="9083" y="15099"/>
                  </a:cubicBezTo>
                  <a:cubicBezTo>
                    <a:pt x="9836" y="14744"/>
                    <a:pt x="10596" y="14415"/>
                    <a:pt x="11356" y="14105"/>
                  </a:cubicBezTo>
                  <a:cubicBezTo>
                    <a:pt x="11540" y="14029"/>
                    <a:pt x="11730" y="13946"/>
                    <a:pt x="11926" y="13870"/>
                  </a:cubicBezTo>
                  <a:close/>
                  <a:moveTo>
                    <a:pt x="16885" y="13495"/>
                  </a:moveTo>
                  <a:lnTo>
                    <a:pt x="16885" y="13495"/>
                  </a:lnTo>
                  <a:cubicBezTo>
                    <a:pt x="16750" y="13605"/>
                    <a:pt x="16615" y="13722"/>
                    <a:pt x="16480" y="13832"/>
                  </a:cubicBezTo>
                  <a:cubicBezTo>
                    <a:pt x="16455" y="13858"/>
                    <a:pt x="16442" y="13877"/>
                    <a:pt x="16436" y="13902"/>
                  </a:cubicBezTo>
                  <a:cubicBezTo>
                    <a:pt x="15758" y="14320"/>
                    <a:pt x="15100" y="14757"/>
                    <a:pt x="14460" y="15226"/>
                  </a:cubicBezTo>
                  <a:cubicBezTo>
                    <a:pt x="14289" y="15327"/>
                    <a:pt x="14124" y="15428"/>
                    <a:pt x="13953" y="15530"/>
                  </a:cubicBezTo>
                  <a:cubicBezTo>
                    <a:pt x="14289" y="15257"/>
                    <a:pt x="14631" y="14998"/>
                    <a:pt x="14979" y="14738"/>
                  </a:cubicBezTo>
                  <a:cubicBezTo>
                    <a:pt x="15617" y="14322"/>
                    <a:pt x="16248" y="13905"/>
                    <a:pt x="16885" y="13495"/>
                  </a:cubicBezTo>
                  <a:close/>
                  <a:moveTo>
                    <a:pt x="11616" y="14453"/>
                  </a:moveTo>
                  <a:cubicBezTo>
                    <a:pt x="11154" y="14757"/>
                    <a:pt x="10698" y="15067"/>
                    <a:pt x="10254" y="15397"/>
                  </a:cubicBezTo>
                  <a:cubicBezTo>
                    <a:pt x="10090" y="15454"/>
                    <a:pt x="9919" y="15517"/>
                    <a:pt x="9754" y="15580"/>
                  </a:cubicBezTo>
                  <a:cubicBezTo>
                    <a:pt x="9754" y="15574"/>
                    <a:pt x="9760" y="15574"/>
                    <a:pt x="9760" y="15574"/>
                  </a:cubicBezTo>
                  <a:cubicBezTo>
                    <a:pt x="10356" y="15194"/>
                    <a:pt x="10964" y="14827"/>
                    <a:pt x="11572" y="14472"/>
                  </a:cubicBezTo>
                  <a:cubicBezTo>
                    <a:pt x="11591" y="14466"/>
                    <a:pt x="11603" y="14459"/>
                    <a:pt x="11616" y="14453"/>
                  </a:cubicBezTo>
                  <a:close/>
                  <a:moveTo>
                    <a:pt x="10096" y="15511"/>
                  </a:moveTo>
                  <a:lnTo>
                    <a:pt x="10096" y="15511"/>
                  </a:lnTo>
                  <a:cubicBezTo>
                    <a:pt x="9995" y="15587"/>
                    <a:pt x="9900" y="15663"/>
                    <a:pt x="9805" y="15732"/>
                  </a:cubicBezTo>
                  <a:cubicBezTo>
                    <a:pt x="9577" y="15846"/>
                    <a:pt x="9361" y="15960"/>
                    <a:pt x="9140" y="16068"/>
                  </a:cubicBezTo>
                  <a:cubicBezTo>
                    <a:pt x="9304" y="15948"/>
                    <a:pt x="9463" y="15821"/>
                    <a:pt x="9634" y="15701"/>
                  </a:cubicBezTo>
                  <a:cubicBezTo>
                    <a:pt x="9786" y="15637"/>
                    <a:pt x="9938" y="15574"/>
                    <a:pt x="10096" y="15511"/>
                  </a:cubicBezTo>
                  <a:close/>
                  <a:moveTo>
                    <a:pt x="9127" y="15656"/>
                  </a:moveTo>
                  <a:lnTo>
                    <a:pt x="9127" y="15656"/>
                  </a:lnTo>
                  <a:cubicBezTo>
                    <a:pt x="8893" y="15808"/>
                    <a:pt x="8658" y="15954"/>
                    <a:pt x="8430" y="16100"/>
                  </a:cubicBezTo>
                  <a:cubicBezTo>
                    <a:pt x="8367" y="16144"/>
                    <a:pt x="8297" y="16182"/>
                    <a:pt x="8234" y="16220"/>
                  </a:cubicBezTo>
                  <a:cubicBezTo>
                    <a:pt x="8335" y="16138"/>
                    <a:pt x="8430" y="16055"/>
                    <a:pt x="8532" y="15967"/>
                  </a:cubicBezTo>
                  <a:cubicBezTo>
                    <a:pt x="8728" y="15865"/>
                    <a:pt x="8924" y="15758"/>
                    <a:pt x="9127" y="15656"/>
                  </a:cubicBezTo>
                  <a:close/>
                  <a:moveTo>
                    <a:pt x="11705" y="16822"/>
                  </a:moveTo>
                  <a:cubicBezTo>
                    <a:pt x="11711" y="16847"/>
                    <a:pt x="11724" y="16872"/>
                    <a:pt x="11743" y="16891"/>
                  </a:cubicBezTo>
                  <a:cubicBezTo>
                    <a:pt x="11546" y="16961"/>
                    <a:pt x="11356" y="17024"/>
                    <a:pt x="11160" y="17094"/>
                  </a:cubicBezTo>
                  <a:cubicBezTo>
                    <a:pt x="11344" y="17005"/>
                    <a:pt x="11521" y="16910"/>
                    <a:pt x="11705" y="16822"/>
                  </a:cubicBezTo>
                  <a:close/>
                  <a:moveTo>
                    <a:pt x="6562" y="16575"/>
                  </a:moveTo>
                  <a:lnTo>
                    <a:pt x="6562" y="16575"/>
                  </a:lnTo>
                  <a:cubicBezTo>
                    <a:pt x="6138" y="16885"/>
                    <a:pt x="5739" y="17214"/>
                    <a:pt x="5352" y="17563"/>
                  </a:cubicBezTo>
                  <a:cubicBezTo>
                    <a:pt x="4763" y="17987"/>
                    <a:pt x="4200" y="18449"/>
                    <a:pt x="3680" y="18943"/>
                  </a:cubicBezTo>
                  <a:cubicBezTo>
                    <a:pt x="4523" y="18025"/>
                    <a:pt x="5492" y="17227"/>
                    <a:pt x="6562" y="16575"/>
                  </a:cubicBezTo>
                  <a:close/>
                  <a:moveTo>
                    <a:pt x="5903" y="17613"/>
                  </a:moveTo>
                  <a:cubicBezTo>
                    <a:pt x="5599" y="17930"/>
                    <a:pt x="5314" y="18240"/>
                    <a:pt x="5055" y="18487"/>
                  </a:cubicBezTo>
                  <a:cubicBezTo>
                    <a:pt x="4770" y="18760"/>
                    <a:pt x="4472" y="19019"/>
                    <a:pt x="4174" y="19292"/>
                  </a:cubicBezTo>
                  <a:cubicBezTo>
                    <a:pt x="4162" y="19285"/>
                    <a:pt x="4149" y="19279"/>
                    <a:pt x="4136" y="19279"/>
                  </a:cubicBezTo>
                  <a:cubicBezTo>
                    <a:pt x="4434" y="18981"/>
                    <a:pt x="4725" y="18684"/>
                    <a:pt x="5036" y="18399"/>
                  </a:cubicBezTo>
                  <a:cubicBezTo>
                    <a:pt x="5321" y="18133"/>
                    <a:pt x="5606" y="17867"/>
                    <a:pt x="5903" y="17613"/>
                  </a:cubicBezTo>
                  <a:close/>
                  <a:moveTo>
                    <a:pt x="4092" y="18848"/>
                  </a:moveTo>
                  <a:cubicBezTo>
                    <a:pt x="3832" y="19146"/>
                    <a:pt x="3585" y="19456"/>
                    <a:pt x="3351" y="19773"/>
                  </a:cubicBezTo>
                  <a:cubicBezTo>
                    <a:pt x="3079" y="19988"/>
                    <a:pt x="2825" y="20216"/>
                    <a:pt x="2591" y="20457"/>
                  </a:cubicBezTo>
                  <a:cubicBezTo>
                    <a:pt x="2870" y="20102"/>
                    <a:pt x="3161" y="19760"/>
                    <a:pt x="3478" y="19437"/>
                  </a:cubicBezTo>
                  <a:cubicBezTo>
                    <a:pt x="3674" y="19235"/>
                    <a:pt x="3883" y="19038"/>
                    <a:pt x="4092" y="18848"/>
                  </a:cubicBezTo>
                  <a:close/>
                  <a:moveTo>
                    <a:pt x="2908" y="20831"/>
                  </a:moveTo>
                  <a:cubicBezTo>
                    <a:pt x="2623" y="21147"/>
                    <a:pt x="2338" y="21477"/>
                    <a:pt x="2065" y="21812"/>
                  </a:cubicBezTo>
                  <a:cubicBezTo>
                    <a:pt x="2078" y="21743"/>
                    <a:pt x="2053" y="21679"/>
                    <a:pt x="2002" y="21641"/>
                  </a:cubicBezTo>
                  <a:cubicBezTo>
                    <a:pt x="2053" y="21572"/>
                    <a:pt x="2103" y="21502"/>
                    <a:pt x="2154" y="21439"/>
                  </a:cubicBezTo>
                  <a:cubicBezTo>
                    <a:pt x="2179" y="21439"/>
                    <a:pt x="2205" y="21432"/>
                    <a:pt x="2230" y="21407"/>
                  </a:cubicBezTo>
                  <a:cubicBezTo>
                    <a:pt x="2458" y="21217"/>
                    <a:pt x="2680" y="21021"/>
                    <a:pt x="2908" y="20831"/>
                  </a:cubicBezTo>
                  <a:close/>
                  <a:moveTo>
                    <a:pt x="11173" y="22129"/>
                  </a:moveTo>
                  <a:cubicBezTo>
                    <a:pt x="11071" y="22173"/>
                    <a:pt x="10995" y="22211"/>
                    <a:pt x="10970" y="22218"/>
                  </a:cubicBezTo>
                  <a:cubicBezTo>
                    <a:pt x="10818" y="22275"/>
                    <a:pt x="10672" y="22332"/>
                    <a:pt x="10527" y="22395"/>
                  </a:cubicBezTo>
                  <a:cubicBezTo>
                    <a:pt x="10413" y="22427"/>
                    <a:pt x="10292" y="22458"/>
                    <a:pt x="10172" y="22503"/>
                  </a:cubicBezTo>
                  <a:cubicBezTo>
                    <a:pt x="10191" y="22477"/>
                    <a:pt x="10210" y="22458"/>
                    <a:pt x="10223" y="22439"/>
                  </a:cubicBezTo>
                  <a:cubicBezTo>
                    <a:pt x="10261" y="22395"/>
                    <a:pt x="10254" y="22351"/>
                    <a:pt x="10229" y="22325"/>
                  </a:cubicBezTo>
                  <a:cubicBezTo>
                    <a:pt x="10539" y="22237"/>
                    <a:pt x="10850" y="22173"/>
                    <a:pt x="11173" y="22129"/>
                  </a:cubicBezTo>
                  <a:close/>
                  <a:moveTo>
                    <a:pt x="10001" y="22395"/>
                  </a:moveTo>
                  <a:lnTo>
                    <a:pt x="10001" y="22395"/>
                  </a:lnTo>
                  <a:cubicBezTo>
                    <a:pt x="9843" y="22522"/>
                    <a:pt x="9691" y="22648"/>
                    <a:pt x="9539" y="22781"/>
                  </a:cubicBezTo>
                  <a:cubicBezTo>
                    <a:pt x="9482" y="22807"/>
                    <a:pt x="9425" y="22826"/>
                    <a:pt x="9368" y="22851"/>
                  </a:cubicBezTo>
                  <a:cubicBezTo>
                    <a:pt x="9488" y="22731"/>
                    <a:pt x="9602" y="22610"/>
                    <a:pt x="9722" y="22490"/>
                  </a:cubicBezTo>
                  <a:cubicBezTo>
                    <a:pt x="9811" y="22458"/>
                    <a:pt x="9906" y="22427"/>
                    <a:pt x="10001" y="22395"/>
                  </a:cubicBezTo>
                  <a:close/>
                  <a:moveTo>
                    <a:pt x="2002" y="22883"/>
                  </a:moveTo>
                  <a:lnTo>
                    <a:pt x="2002" y="22883"/>
                  </a:lnTo>
                  <a:cubicBezTo>
                    <a:pt x="1970" y="22921"/>
                    <a:pt x="1945" y="22959"/>
                    <a:pt x="1920" y="23003"/>
                  </a:cubicBezTo>
                  <a:cubicBezTo>
                    <a:pt x="1910" y="23000"/>
                    <a:pt x="1902" y="22998"/>
                    <a:pt x="1895" y="22998"/>
                  </a:cubicBezTo>
                  <a:cubicBezTo>
                    <a:pt x="1888" y="22998"/>
                    <a:pt x="1882" y="23000"/>
                    <a:pt x="1875" y="23003"/>
                  </a:cubicBezTo>
                  <a:cubicBezTo>
                    <a:pt x="1913" y="22959"/>
                    <a:pt x="1958" y="22921"/>
                    <a:pt x="2002" y="22883"/>
                  </a:cubicBezTo>
                  <a:close/>
                  <a:moveTo>
                    <a:pt x="10501" y="22693"/>
                  </a:moveTo>
                  <a:cubicBezTo>
                    <a:pt x="10185" y="22851"/>
                    <a:pt x="9862" y="23016"/>
                    <a:pt x="9602" y="23155"/>
                  </a:cubicBezTo>
                  <a:cubicBezTo>
                    <a:pt x="9665" y="23085"/>
                    <a:pt x="9729" y="23009"/>
                    <a:pt x="9792" y="22940"/>
                  </a:cubicBezTo>
                  <a:cubicBezTo>
                    <a:pt x="9919" y="22914"/>
                    <a:pt x="10178" y="22826"/>
                    <a:pt x="10501" y="22693"/>
                  </a:cubicBezTo>
                  <a:close/>
                  <a:moveTo>
                    <a:pt x="9165" y="23377"/>
                  </a:moveTo>
                  <a:cubicBezTo>
                    <a:pt x="9165" y="23383"/>
                    <a:pt x="9159" y="23383"/>
                    <a:pt x="9159" y="23390"/>
                  </a:cubicBezTo>
                  <a:cubicBezTo>
                    <a:pt x="9152" y="23390"/>
                    <a:pt x="9152" y="23390"/>
                    <a:pt x="9146" y="23396"/>
                  </a:cubicBezTo>
                  <a:cubicBezTo>
                    <a:pt x="9152" y="23390"/>
                    <a:pt x="9159" y="23383"/>
                    <a:pt x="9165" y="23377"/>
                  </a:cubicBezTo>
                  <a:close/>
                  <a:moveTo>
                    <a:pt x="13465" y="23453"/>
                  </a:moveTo>
                  <a:cubicBezTo>
                    <a:pt x="13744" y="23504"/>
                    <a:pt x="14023" y="23554"/>
                    <a:pt x="14295" y="23624"/>
                  </a:cubicBezTo>
                  <a:cubicBezTo>
                    <a:pt x="14023" y="23586"/>
                    <a:pt x="13757" y="23535"/>
                    <a:pt x="13484" y="23485"/>
                  </a:cubicBezTo>
                  <a:cubicBezTo>
                    <a:pt x="13478" y="23478"/>
                    <a:pt x="13472" y="23466"/>
                    <a:pt x="13465" y="23459"/>
                  </a:cubicBezTo>
                  <a:lnTo>
                    <a:pt x="13465" y="23453"/>
                  </a:lnTo>
                  <a:close/>
                  <a:moveTo>
                    <a:pt x="11350" y="23358"/>
                  </a:moveTo>
                  <a:lnTo>
                    <a:pt x="11350" y="23358"/>
                  </a:lnTo>
                  <a:cubicBezTo>
                    <a:pt x="10970" y="23523"/>
                    <a:pt x="10590" y="23681"/>
                    <a:pt x="10204" y="23839"/>
                  </a:cubicBezTo>
                  <a:cubicBezTo>
                    <a:pt x="10210" y="23801"/>
                    <a:pt x="10197" y="23763"/>
                    <a:pt x="10172" y="23732"/>
                  </a:cubicBezTo>
                  <a:cubicBezTo>
                    <a:pt x="10565" y="23599"/>
                    <a:pt x="10957" y="23472"/>
                    <a:pt x="11350" y="23358"/>
                  </a:cubicBezTo>
                  <a:close/>
                  <a:moveTo>
                    <a:pt x="9887" y="23833"/>
                  </a:moveTo>
                  <a:lnTo>
                    <a:pt x="9887" y="23833"/>
                  </a:lnTo>
                  <a:cubicBezTo>
                    <a:pt x="9817" y="23903"/>
                    <a:pt x="9748" y="23979"/>
                    <a:pt x="9678" y="24048"/>
                  </a:cubicBezTo>
                  <a:lnTo>
                    <a:pt x="9665" y="24048"/>
                  </a:lnTo>
                  <a:cubicBezTo>
                    <a:pt x="9735" y="23985"/>
                    <a:pt x="9798" y="23909"/>
                    <a:pt x="9868" y="23846"/>
                  </a:cubicBezTo>
                  <a:cubicBezTo>
                    <a:pt x="9874" y="23839"/>
                    <a:pt x="9881" y="23839"/>
                    <a:pt x="9887" y="23833"/>
                  </a:cubicBezTo>
                  <a:close/>
                  <a:moveTo>
                    <a:pt x="9311" y="24048"/>
                  </a:moveTo>
                  <a:lnTo>
                    <a:pt x="9311" y="24048"/>
                  </a:lnTo>
                  <a:cubicBezTo>
                    <a:pt x="9292" y="24067"/>
                    <a:pt x="9279" y="24086"/>
                    <a:pt x="9260" y="24105"/>
                  </a:cubicBezTo>
                  <a:cubicBezTo>
                    <a:pt x="9209" y="24156"/>
                    <a:pt x="9159" y="24213"/>
                    <a:pt x="9108" y="24264"/>
                  </a:cubicBezTo>
                  <a:cubicBezTo>
                    <a:pt x="9064" y="24283"/>
                    <a:pt x="9013" y="24302"/>
                    <a:pt x="8969" y="24314"/>
                  </a:cubicBezTo>
                  <a:cubicBezTo>
                    <a:pt x="9045" y="24238"/>
                    <a:pt x="9127" y="24162"/>
                    <a:pt x="9203" y="24086"/>
                  </a:cubicBezTo>
                  <a:cubicBezTo>
                    <a:pt x="9241" y="24074"/>
                    <a:pt x="9273" y="24061"/>
                    <a:pt x="9311" y="24048"/>
                  </a:cubicBezTo>
                  <a:close/>
                  <a:moveTo>
                    <a:pt x="15454" y="24156"/>
                  </a:moveTo>
                  <a:cubicBezTo>
                    <a:pt x="15499" y="24194"/>
                    <a:pt x="15549" y="24238"/>
                    <a:pt x="15594" y="24276"/>
                  </a:cubicBezTo>
                  <a:cubicBezTo>
                    <a:pt x="15613" y="24302"/>
                    <a:pt x="15625" y="24327"/>
                    <a:pt x="15644" y="24346"/>
                  </a:cubicBezTo>
                  <a:cubicBezTo>
                    <a:pt x="15435" y="24283"/>
                    <a:pt x="15220" y="24226"/>
                    <a:pt x="15005" y="24181"/>
                  </a:cubicBezTo>
                  <a:cubicBezTo>
                    <a:pt x="14992" y="24175"/>
                    <a:pt x="14979" y="24169"/>
                    <a:pt x="14967" y="24162"/>
                  </a:cubicBezTo>
                  <a:lnTo>
                    <a:pt x="14967" y="24162"/>
                  </a:lnTo>
                  <a:cubicBezTo>
                    <a:pt x="15015" y="24164"/>
                    <a:pt x="15062" y="24165"/>
                    <a:pt x="15110" y="24165"/>
                  </a:cubicBezTo>
                  <a:cubicBezTo>
                    <a:pt x="15224" y="24165"/>
                    <a:pt x="15338" y="24160"/>
                    <a:pt x="15454" y="24156"/>
                  </a:cubicBezTo>
                  <a:close/>
                  <a:moveTo>
                    <a:pt x="15993" y="23725"/>
                  </a:moveTo>
                  <a:lnTo>
                    <a:pt x="15993" y="23725"/>
                  </a:lnTo>
                  <a:cubicBezTo>
                    <a:pt x="16037" y="23738"/>
                    <a:pt x="16088" y="23744"/>
                    <a:pt x="16132" y="23751"/>
                  </a:cubicBezTo>
                  <a:cubicBezTo>
                    <a:pt x="16119" y="23789"/>
                    <a:pt x="16119" y="23833"/>
                    <a:pt x="16151" y="23884"/>
                  </a:cubicBezTo>
                  <a:cubicBezTo>
                    <a:pt x="16316" y="24137"/>
                    <a:pt x="16480" y="24390"/>
                    <a:pt x="16651" y="24644"/>
                  </a:cubicBezTo>
                  <a:cubicBezTo>
                    <a:pt x="16436" y="24428"/>
                    <a:pt x="16208" y="24232"/>
                    <a:pt x="15986" y="24029"/>
                  </a:cubicBezTo>
                  <a:cubicBezTo>
                    <a:pt x="16043" y="23941"/>
                    <a:pt x="16050" y="23814"/>
                    <a:pt x="15993" y="23725"/>
                  </a:cubicBezTo>
                  <a:close/>
                  <a:moveTo>
                    <a:pt x="8912" y="24815"/>
                  </a:moveTo>
                  <a:cubicBezTo>
                    <a:pt x="8905" y="24821"/>
                    <a:pt x="8899" y="24827"/>
                    <a:pt x="8886" y="24834"/>
                  </a:cubicBezTo>
                  <a:cubicBezTo>
                    <a:pt x="8880" y="24840"/>
                    <a:pt x="8874" y="24840"/>
                    <a:pt x="8867" y="24846"/>
                  </a:cubicBezTo>
                  <a:cubicBezTo>
                    <a:pt x="8880" y="24834"/>
                    <a:pt x="8886" y="24827"/>
                    <a:pt x="8899" y="24815"/>
                  </a:cubicBezTo>
                  <a:close/>
                  <a:moveTo>
                    <a:pt x="8924" y="23573"/>
                  </a:moveTo>
                  <a:cubicBezTo>
                    <a:pt x="8924" y="23592"/>
                    <a:pt x="8931" y="23611"/>
                    <a:pt x="8937" y="23630"/>
                  </a:cubicBezTo>
                  <a:cubicBezTo>
                    <a:pt x="8456" y="24143"/>
                    <a:pt x="7968" y="24650"/>
                    <a:pt x="7461" y="25138"/>
                  </a:cubicBezTo>
                  <a:cubicBezTo>
                    <a:pt x="7924" y="24587"/>
                    <a:pt x="8411" y="24067"/>
                    <a:pt x="8924" y="23573"/>
                  </a:cubicBezTo>
                  <a:close/>
                  <a:moveTo>
                    <a:pt x="8627" y="25093"/>
                  </a:moveTo>
                  <a:cubicBezTo>
                    <a:pt x="8627" y="25093"/>
                    <a:pt x="8627" y="25093"/>
                    <a:pt x="8627" y="25100"/>
                  </a:cubicBezTo>
                  <a:cubicBezTo>
                    <a:pt x="8602" y="25118"/>
                    <a:pt x="8583" y="25144"/>
                    <a:pt x="8557" y="25169"/>
                  </a:cubicBezTo>
                  <a:lnTo>
                    <a:pt x="8557" y="25169"/>
                  </a:lnTo>
                  <a:cubicBezTo>
                    <a:pt x="8583" y="25144"/>
                    <a:pt x="8602" y="25118"/>
                    <a:pt x="8627" y="25093"/>
                  </a:cubicBezTo>
                  <a:close/>
                  <a:moveTo>
                    <a:pt x="7727" y="24162"/>
                  </a:moveTo>
                  <a:lnTo>
                    <a:pt x="7727" y="24162"/>
                  </a:lnTo>
                  <a:cubicBezTo>
                    <a:pt x="7620" y="24283"/>
                    <a:pt x="7512" y="24403"/>
                    <a:pt x="7411" y="24530"/>
                  </a:cubicBezTo>
                  <a:cubicBezTo>
                    <a:pt x="7316" y="24650"/>
                    <a:pt x="7208" y="24770"/>
                    <a:pt x="7100" y="24897"/>
                  </a:cubicBezTo>
                  <a:cubicBezTo>
                    <a:pt x="6986" y="25017"/>
                    <a:pt x="6866" y="25131"/>
                    <a:pt x="6746" y="25220"/>
                  </a:cubicBezTo>
                  <a:cubicBezTo>
                    <a:pt x="6733" y="25226"/>
                    <a:pt x="6733" y="25226"/>
                    <a:pt x="6727" y="25233"/>
                  </a:cubicBezTo>
                  <a:cubicBezTo>
                    <a:pt x="6733" y="25182"/>
                    <a:pt x="6739" y="25138"/>
                    <a:pt x="6752" y="25087"/>
                  </a:cubicBezTo>
                  <a:cubicBezTo>
                    <a:pt x="7075" y="24802"/>
                    <a:pt x="7385" y="24504"/>
                    <a:pt x="7683" y="24200"/>
                  </a:cubicBezTo>
                  <a:cubicBezTo>
                    <a:pt x="7696" y="24188"/>
                    <a:pt x="7715" y="24175"/>
                    <a:pt x="7727" y="24162"/>
                  </a:cubicBezTo>
                  <a:close/>
                  <a:moveTo>
                    <a:pt x="6644" y="25239"/>
                  </a:moveTo>
                  <a:lnTo>
                    <a:pt x="6644" y="25239"/>
                  </a:lnTo>
                  <a:cubicBezTo>
                    <a:pt x="6638" y="25258"/>
                    <a:pt x="6632" y="25283"/>
                    <a:pt x="6625" y="25302"/>
                  </a:cubicBezTo>
                  <a:cubicBezTo>
                    <a:pt x="6595" y="25325"/>
                    <a:pt x="6581" y="25337"/>
                    <a:pt x="6579" y="25337"/>
                  </a:cubicBezTo>
                  <a:cubicBezTo>
                    <a:pt x="6574" y="25337"/>
                    <a:pt x="6604" y="25303"/>
                    <a:pt x="6644" y="25239"/>
                  </a:cubicBezTo>
                  <a:close/>
                  <a:moveTo>
                    <a:pt x="18197" y="25815"/>
                  </a:moveTo>
                  <a:lnTo>
                    <a:pt x="18197" y="25815"/>
                  </a:lnTo>
                  <a:cubicBezTo>
                    <a:pt x="18203" y="25822"/>
                    <a:pt x="18209" y="25834"/>
                    <a:pt x="18222" y="25841"/>
                  </a:cubicBezTo>
                  <a:cubicBezTo>
                    <a:pt x="18222" y="25847"/>
                    <a:pt x="18222" y="25853"/>
                    <a:pt x="18222" y="25860"/>
                  </a:cubicBezTo>
                  <a:cubicBezTo>
                    <a:pt x="18216" y="25847"/>
                    <a:pt x="18203" y="25834"/>
                    <a:pt x="18197" y="25815"/>
                  </a:cubicBezTo>
                  <a:close/>
                  <a:moveTo>
                    <a:pt x="9159" y="23060"/>
                  </a:moveTo>
                  <a:cubicBezTo>
                    <a:pt x="9165" y="23073"/>
                    <a:pt x="9171" y="23085"/>
                    <a:pt x="9184" y="23098"/>
                  </a:cubicBezTo>
                  <a:cubicBezTo>
                    <a:pt x="8253" y="23941"/>
                    <a:pt x="7404" y="24865"/>
                    <a:pt x="6638" y="25866"/>
                  </a:cubicBezTo>
                  <a:cubicBezTo>
                    <a:pt x="6609" y="25894"/>
                    <a:pt x="6586" y="25918"/>
                    <a:pt x="6582" y="25932"/>
                  </a:cubicBezTo>
                  <a:lnTo>
                    <a:pt x="6582" y="25932"/>
                  </a:lnTo>
                  <a:cubicBezTo>
                    <a:pt x="6631" y="25658"/>
                    <a:pt x="7152" y="25168"/>
                    <a:pt x="7309" y="24967"/>
                  </a:cubicBezTo>
                  <a:cubicBezTo>
                    <a:pt x="7373" y="24884"/>
                    <a:pt x="7442" y="24808"/>
                    <a:pt x="7506" y="24726"/>
                  </a:cubicBezTo>
                  <a:cubicBezTo>
                    <a:pt x="8057" y="24169"/>
                    <a:pt x="8608" y="23618"/>
                    <a:pt x="9159" y="23060"/>
                  </a:cubicBezTo>
                  <a:close/>
                  <a:moveTo>
                    <a:pt x="8595" y="24682"/>
                  </a:moveTo>
                  <a:cubicBezTo>
                    <a:pt x="8601" y="24707"/>
                    <a:pt x="8614" y="24739"/>
                    <a:pt x="8627" y="24758"/>
                  </a:cubicBezTo>
                  <a:cubicBezTo>
                    <a:pt x="8500" y="24891"/>
                    <a:pt x="8373" y="25024"/>
                    <a:pt x="8247" y="25150"/>
                  </a:cubicBezTo>
                  <a:cubicBezTo>
                    <a:pt x="8158" y="25239"/>
                    <a:pt x="8076" y="25321"/>
                    <a:pt x="7987" y="25404"/>
                  </a:cubicBezTo>
                  <a:cubicBezTo>
                    <a:pt x="7721" y="25657"/>
                    <a:pt x="7423" y="25898"/>
                    <a:pt x="7151" y="26157"/>
                  </a:cubicBezTo>
                  <a:cubicBezTo>
                    <a:pt x="7360" y="25923"/>
                    <a:pt x="7601" y="25689"/>
                    <a:pt x="7670" y="25606"/>
                  </a:cubicBezTo>
                  <a:cubicBezTo>
                    <a:pt x="7759" y="25505"/>
                    <a:pt x="7860" y="25404"/>
                    <a:pt x="7955" y="25302"/>
                  </a:cubicBezTo>
                  <a:cubicBezTo>
                    <a:pt x="8164" y="25093"/>
                    <a:pt x="8380" y="24891"/>
                    <a:pt x="8595" y="24682"/>
                  </a:cubicBezTo>
                  <a:close/>
                  <a:moveTo>
                    <a:pt x="8766" y="24067"/>
                  </a:moveTo>
                  <a:cubicBezTo>
                    <a:pt x="8772" y="24093"/>
                    <a:pt x="8785" y="24112"/>
                    <a:pt x="8798" y="24131"/>
                  </a:cubicBezTo>
                  <a:cubicBezTo>
                    <a:pt x="8418" y="24504"/>
                    <a:pt x="8050" y="24884"/>
                    <a:pt x="7696" y="25283"/>
                  </a:cubicBezTo>
                  <a:cubicBezTo>
                    <a:pt x="7525" y="25454"/>
                    <a:pt x="7347" y="25632"/>
                    <a:pt x="7164" y="25796"/>
                  </a:cubicBezTo>
                  <a:cubicBezTo>
                    <a:pt x="7066" y="25888"/>
                    <a:pt x="6733" y="26292"/>
                    <a:pt x="6578" y="26292"/>
                  </a:cubicBezTo>
                  <a:cubicBezTo>
                    <a:pt x="6573" y="26292"/>
                    <a:pt x="6567" y="26291"/>
                    <a:pt x="6562" y="26290"/>
                  </a:cubicBezTo>
                  <a:cubicBezTo>
                    <a:pt x="6568" y="26290"/>
                    <a:pt x="6657" y="26176"/>
                    <a:pt x="6752" y="26043"/>
                  </a:cubicBezTo>
                  <a:cubicBezTo>
                    <a:pt x="7449" y="25410"/>
                    <a:pt x="8120" y="24751"/>
                    <a:pt x="8766" y="24067"/>
                  </a:cubicBezTo>
                  <a:close/>
                  <a:moveTo>
                    <a:pt x="18475" y="26088"/>
                  </a:moveTo>
                  <a:lnTo>
                    <a:pt x="18475" y="26088"/>
                  </a:lnTo>
                  <a:cubicBezTo>
                    <a:pt x="18488" y="26100"/>
                    <a:pt x="18501" y="26113"/>
                    <a:pt x="18513" y="26126"/>
                  </a:cubicBezTo>
                  <a:cubicBezTo>
                    <a:pt x="18520" y="26208"/>
                    <a:pt x="18520" y="26290"/>
                    <a:pt x="18526" y="26373"/>
                  </a:cubicBezTo>
                  <a:cubicBezTo>
                    <a:pt x="18507" y="26278"/>
                    <a:pt x="18494" y="26183"/>
                    <a:pt x="18475" y="26088"/>
                  </a:cubicBezTo>
                  <a:close/>
                  <a:moveTo>
                    <a:pt x="7265" y="26670"/>
                  </a:moveTo>
                  <a:lnTo>
                    <a:pt x="7164" y="26784"/>
                  </a:lnTo>
                  <a:cubicBezTo>
                    <a:pt x="7145" y="26784"/>
                    <a:pt x="7126" y="26791"/>
                    <a:pt x="7113" y="26797"/>
                  </a:cubicBezTo>
                  <a:cubicBezTo>
                    <a:pt x="7113" y="26797"/>
                    <a:pt x="7113" y="26797"/>
                    <a:pt x="7113" y="26791"/>
                  </a:cubicBezTo>
                  <a:cubicBezTo>
                    <a:pt x="7164" y="26753"/>
                    <a:pt x="7214" y="26715"/>
                    <a:pt x="7265" y="26670"/>
                  </a:cubicBezTo>
                  <a:close/>
                  <a:moveTo>
                    <a:pt x="6613" y="26588"/>
                  </a:moveTo>
                  <a:cubicBezTo>
                    <a:pt x="6549" y="26670"/>
                    <a:pt x="6492" y="26753"/>
                    <a:pt x="6429" y="26835"/>
                  </a:cubicBezTo>
                  <a:cubicBezTo>
                    <a:pt x="6442" y="26772"/>
                    <a:pt x="6454" y="26708"/>
                    <a:pt x="6461" y="26645"/>
                  </a:cubicBezTo>
                  <a:cubicBezTo>
                    <a:pt x="6511" y="26632"/>
                    <a:pt x="6562" y="26613"/>
                    <a:pt x="6613" y="26588"/>
                  </a:cubicBezTo>
                  <a:close/>
                  <a:moveTo>
                    <a:pt x="17221" y="26835"/>
                  </a:moveTo>
                  <a:cubicBezTo>
                    <a:pt x="17221" y="26835"/>
                    <a:pt x="17221" y="26841"/>
                    <a:pt x="17221" y="26841"/>
                  </a:cubicBezTo>
                  <a:cubicBezTo>
                    <a:pt x="17221" y="26835"/>
                    <a:pt x="17221" y="26835"/>
                    <a:pt x="17215" y="26835"/>
                  </a:cubicBezTo>
                  <a:close/>
                  <a:moveTo>
                    <a:pt x="18406" y="26917"/>
                  </a:moveTo>
                  <a:cubicBezTo>
                    <a:pt x="18437" y="27076"/>
                    <a:pt x="18463" y="27240"/>
                    <a:pt x="18488" y="27399"/>
                  </a:cubicBezTo>
                  <a:cubicBezTo>
                    <a:pt x="18450" y="27247"/>
                    <a:pt x="18418" y="27095"/>
                    <a:pt x="18387" y="26943"/>
                  </a:cubicBezTo>
                  <a:cubicBezTo>
                    <a:pt x="18393" y="26930"/>
                    <a:pt x="18399" y="26924"/>
                    <a:pt x="18406" y="26917"/>
                  </a:cubicBezTo>
                  <a:close/>
                  <a:moveTo>
                    <a:pt x="17487" y="26233"/>
                  </a:moveTo>
                  <a:cubicBezTo>
                    <a:pt x="17652" y="26411"/>
                    <a:pt x="17823" y="26588"/>
                    <a:pt x="17994" y="26765"/>
                  </a:cubicBezTo>
                  <a:cubicBezTo>
                    <a:pt x="18045" y="27202"/>
                    <a:pt x="18133" y="27646"/>
                    <a:pt x="18222" y="28076"/>
                  </a:cubicBezTo>
                  <a:cubicBezTo>
                    <a:pt x="18064" y="27646"/>
                    <a:pt x="17905" y="27209"/>
                    <a:pt x="17741" y="26778"/>
                  </a:cubicBezTo>
                  <a:cubicBezTo>
                    <a:pt x="17747" y="26740"/>
                    <a:pt x="17741" y="26708"/>
                    <a:pt x="17715" y="26670"/>
                  </a:cubicBezTo>
                  <a:cubicBezTo>
                    <a:pt x="17709" y="26658"/>
                    <a:pt x="17696" y="26639"/>
                    <a:pt x="17684" y="26626"/>
                  </a:cubicBezTo>
                  <a:cubicBezTo>
                    <a:pt x="17658" y="26550"/>
                    <a:pt x="17627" y="26474"/>
                    <a:pt x="17601" y="26398"/>
                  </a:cubicBezTo>
                  <a:cubicBezTo>
                    <a:pt x="17585" y="26355"/>
                    <a:pt x="17541" y="26325"/>
                    <a:pt x="17497" y="26325"/>
                  </a:cubicBezTo>
                  <a:cubicBezTo>
                    <a:pt x="17490" y="26325"/>
                    <a:pt x="17482" y="26326"/>
                    <a:pt x="17475" y="26328"/>
                  </a:cubicBezTo>
                  <a:cubicBezTo>
                    <a:pt x="17462" y="26309"/>
                    <a:pt x="17443" y="26284"/>
                    <a:pt x="17424" y="26259"/>
                  </a:cubicBezTo>
                  <a:cubicBezTo>
                    <a:pt x="17449" y="26252"/>
                    <a:pt x="17468" y="26246"/>
                    <a:pt x="17487" y="26233"/>
                  </a:cubicBezTo>
                  <a:close/>
                  <a:moveTo>
                    <a:pt x="6397" y="27000"/>
                  </a:moveTo>
                  <a:cubicBezTo>
                    <a:pt x="6423" y="27025"/>
                    <a:pt x="6461" y="27038"/>
                    <a:pt x="6492" y="27038"/>
                  </a:cubicBezTo>
                  <a:cubicBezTo>
                    <a:pt x="6359" y="27532"/>
                    <a:pt x="6264" y="28026"/>
                    <a:pt x="6195" y="28526"/>
                  </a:cubicBezTo>
                  <a:cubicBezTo>
                    <a:pt x="6182" y="28551"/>
                    <a:pt x="6169" y="28583"/>
                    <a:pt x="6157" y="28608"/>
                  </a:cubicBezTo>
                  <a:cubicBezTo>
                    <a:pt x="6138" y="28507"/>
                    <a:pt x="6112" y="28393"/>
                    <a:pt x="6093" y="28285"/>
                  </a:cubicBezTo>
                  <a:cubicBezTo>
                    <a:pt x="6106" y="28159"/>
                    <a:pt x="6125" y="28026"/>
                    <a:pt x="6150" y="27899"/>
                  </a:cubicBezTo>
                  <a:cubicBezTo>
                    <a:pt x="6220" y="27696"/>
                    <a:pt x="6277" y="27494"/>
                    <a:pt x="6328" y="27285"/>
                  </a:cubicBezTo>
                  <a:cubicBezTo>
                    <a:pt x="6347" y="27272"/>
                    <a:pt x="6353" y="27253"/>
                    <a:pt x="6340" y="27240"/>
                  </a:cubicBezTo>
                  <a:cubicBezTo>
                    <a:pt x="6359" y="27158"/>
                    <a:pt x="6378" y="27082"/>
                    <a:pt x="6397" y="27000"/>
                  </a:cubicBezTo>
                  <a:close/>
                  <a:moveTo>
                    <a:pt x="18222" y="27088"/>
                  </a:moveTo>
                  <a:lnTo>
                    <a:pt x="18222" y="27088"/>
                  </a:lnTo>
                  <a:cubicBezTo>
                    <a:pt x="18342" y="27608"/>
                    <a:pt x="18475" y="28133"/>
                    <a:pt x="18634" y="28646"/>
                  </a:cubicBezTo>
                  <a:cubicBezTo>
                    <a:pt x="18608" y="28659"/>
                    <a:pt x="18589" y="28678"/>
                    <a:pt x="18577" y="28710"/>
                  </a:cubicBezTo>
                  <a:cubicBezTo>
                    <a:pt x="18570" y="28722"/>
                    <a:pt x="18564" y="28735"/>
                    <a:pt x="18564" y="28748"/>
                  </a:cubicBezTo>
                  <a:cubicBezTo>
                    <a:pt x="18545" y="28678"/>
                    <a:pt x="18532" y="28602"/>
                    <a:pt x="18513" y="28526"/>
                  </a:cubicBezTo>
                  <a:cubicBezTo>
                    <a:pt x="18513" y="28488"/>
                    <a:pt x="18520" y="28444"/>
                    <a:pt x="18520" y="28399"/>
                  </a:cubicBezTo>
                  <a:cubicBezTo>
                    <a:pt x="18520" y="28368"/>
                    <a:pt x="18501" y="28355"/>
                    <a:pt x="18475" y="28349"/>
                  </a:cubicBezTo>
                  <a:cubicBezTo>
                    <a:pt x="18387" y="27931"/>
                    <a:pt x="18292" y="27506"/>
                    <a:pt x="18222" y="27088"/>
                  </a:cubicBezTo>
                  <a:close/>
                  <a:moveTo>
                    <a:pt x="17595" y="26917"/>
                  </a:moveTo>
                  <a:cubicBezTo>
                    <a:pt x="17817" y="27519"/>
                    <a:pt x="18038" y="28121"/>
                    <a:pt x="18266" y="28722"/>
                  </a:cubicBezTo>
                  <a:cubicBezTo>
                    <a:pt x="18254" y="28754"/>
                    <a:pt x="18247" y="28786"/>
                    <a:pt x="18235" y="28817"/>
                  </a:cubicBezTo>
                  <a:cubicBezTo>
                    <a:pt x="18146" y="28545"/>
                    <a:pt x="18057" y="28273"/>
                    <a:pt x="17969" y="28000"/>
                  </a:cubicBezTo>
                  <a:cubicBezTo>
                    <a:pt x="17886" y="27753"/>
                    <a:pt x="17658" y="27304"/>
                    <a:pt x="17576" y="26924"/>
                  </a:cubicBezTo>
                  <a:cubicBezTo>
                    <a:pt x="17582" y="26917"/>
                    <a:pt x="17589" y="26917"/>
                    <a:pt x="17595" y="26917"/>
                  </a:cubicBezTo>
                  <a:close/>
                  <a:moveTo>
                    <a:pt x="7442" y="31161"/>
                  </a:moveTo>
                  <a:cubicBezTo>
                    <a:pt x="7487" y="31224"/>
                    <a:pt x="7531" y="31281"/>
                    <a:pt x="7582" y="31344"/>
                  </a:cubicBezTo>
                  <a:cubicBezTo>
                    <a:pt x="7575" y="31338"/>
                    <a:pt x="7563" y="31332"/>
                    <a:pt x="7556" y="31325"/>
                  </a:cubicBezTo>
                  <a:cubicBezTo>
                    <a:pt x="7518" y="31262"/>
                    <a:pt x="7474" y="31211"/>
                    <a:pt x="7430" y="31167"/>
                  </a:cubicBezTo>
                  <a:cubicBezTo>
                    <a:pt x="7430" y="31161"/>
                    <a:pt x="7436" y="31161"/>
                    <a:pt x="7442" y="31161"/>
                  </a:cubicBezTo>
                  <a:close/>
                  <a:moveTo>
                    <a:pt x="13459" y="25309"/>
                  </a:moveTo>
                  <a:cubicBezTo>
                    <a:pt x="14168" y="25454"/>
                    <a:pt x="14853" y="25714"/>
                    <a:pt x="15454" y="26081"/>
                  </a:cubicBezTo>
                  <a:cubicBezTo>
                    <a:pt x="17209" y="27177"/>
                    <a:pt x="17943" y="29527"/>
                    <a:pt x="17297" y="31477"/>
                  </a:cubicBezTo>
                  <a:cubicBezTo>
                    <a:pt x="17082" y="32136"/>
                    <a:pt x="16734" y="32693"/>
                    <a:pt x="16297" y="33162"/>
                  </a:cubicBezTo>
                  <a:cubicBezTo>
                    <a:pt x="16214" y="33219"/>
                    <a:pt x="16126" y="33282"/>
                    <a:pt x="16037" y="33339"/>
                  </a:cubicBezTo>
                  <a:cubicBezTo>
                    <a:pt x="15093" y="33960"/>
                    <a:pt x="14010" y="34353"/>
                    <a:pt x="12870" y="34549"/>
                  </a:cubicBezTo>
                  <a:cubicBezTo>
                    <a:pt x="13339" y="31515"/>
                    <a:pt x="13427" y="28393"/>
                    <a:pt x="13459" y="25309"/>
                  </a:cubicBezTo>
                  <a:close/>
                  <a:moveTo>
                    <a:pt x="12553" y="17113"/>
                  </a:moveTo>
                  <a:lnTo>
                    <a:pt x="12553" y="17113"/>
                  </a:lnTo>
                  <a:cubicBezTo>
                    <a:pt x="12534" y="17544"/>
                    <a:pt x="12522" y="17968"/>
                    <a:pt x="12515" y="18380"/>
                  </a:cubicBezTo>
                  <a:cubicBezTo>
                    <a:pt x="12490" y="19311"/>
                    <a:pt x="12484" y="20242"/>
                    <a:pt x="12484" y="21179"/>
                  </a:cubicBezTo>
                  <a:cubicBezTo>
                    <a:pt x="12368" y="21174"/>
                    <a:pt x="12253" y="21172"/>
                    <a:pt x="12137" y="21172"/>
                  </a:cubicBezTo>
                  <a:cubicBezTo>
                    <a:pt x="10290" y="21172"/>
                    <a:pt x="8459" y="21794"/>
                    <a:pt x="7088" y="23123"/>
                  </a:cubicBezTo>
                  <a:cubicBezTo>
                    <a:pt x="4162" y="25967"/>
                    <a:pt x="4915" y="32180"/>
                    <a:pt x="9336" y="32833"/>
                  </a:cubicBezTo>
                  <a:cubicBezTo>
                    <a:pt x="9529" y="32897"/>
                    <a:pt x="9739" y="32938"/>
                    <a:pt x="9929" y="32938"/>
                  </a:cubicBezTo>
                  <a:cubicBezTo>
                    <a:pt x="9965" y="32938"/>
                    <a:pt x="9999" y="32937"/>
                    <a:pt x="10033" y="32934"/>
                  </a:cubicBezTo>
                  <a:cubicBezTo>
                    <a:pt x="10254" y="32909"/>
                    <a:pt x="10438" y="32820"/>
                    <a:pt x="10622" y="32719"/>
                  </a:cubicBezTo>
                  <a:cubicBezTo>
                    <a:pt x="10843" y="32687"/>
                    <a:pt x="11065" y="32636"/>
                    <a:pt x="11280" y="32548"/>
                  </a:cubicBezTo>
                  <a:cubicBezTo>
                    <a:pt x="11331" y="32529"/>
                    <a:pt x="11331" y="32453"/>
                    <a:pt x="11274" y="32453"/>
                  </a:cubicBezTo>
                  <a:cubicBezTo>
                    <a:pt x="11241" y="32453"/>
                    <a:pt x="11208" y="32453"/>
                    <a:pt x="11175" y="32453"/>
                  </a:cubicBezTo>
                  <a:cubicBezTo>
                    <a:pt x="10276" y="32453"/>
                    <a:pt x="9366" y="32285"/>
                    <a:pt x="8614" y="31857"/>
                  </a:cubicBezTo>
                  <a:cubicBezTo>
                    <a:pt x="7088" y="30565"/>
                    <a:pt x="7100" y="28070"/>
                    <a:pt x="8652" y="26531"/>
                  </a:cubicBezTo>
                  <a:cubicBezTo>
                    <a:pt x="9587" y="25602"/>
                    <a:pt x="10882" y="25181"/>
                    <a:pt x="12197" y="25181"/>
                  </a:cubicBezTo>
                  <a:cubicBezTo>
                    <a:pt x="12299" y="25181"/>
                    <a:pt x="12401" y="25183"/>
                    <a:pt x="12503" y="25188"/>
                  </a:cubicBezTo>
                  <a:cubicBezTo>
                    <a:pt x="12509" y="26664"/>
                    <a:pt x="12503" y="28140"/>
                    <a:pt x="12465" y="29615"/>
                  </a:cubicBezTo>
                  <a:cubicBezTo>
                    <a:pt x="12382" y="31300"/>
                    <a:pt x="12243" y="32978"/>
                    <a:pt x="12059" y="34650"/>
                  </a:cubicBezTo>
                  <a:cubicBezTo>
                    <a:pt x="11734" y="34680"/>
                    <a:pt x="11406" y="34694"/>
                    <a:pt x="11078" y="34694"/>
                  </a:cubicBezTo>
                  <a:cubicBezTo>
                    <a:pt x="9070" y="34694"/>
                    <a:pt x="7033" y="34158"/>
                    <a:pt x="5384" y="33244"/>
                  </a:cubicBezTo>
                  <a:cubicBezTo>
                    <a:pt x="2559" y="31680"/>
                    <a:pt x="1248" y="28735"/>
                    <a:pt x="1483" y="25803"/>
                  </a:cubicBezTo>
                  <a:cubicBezTo>
                    <a:pt x="1768" y="24739"/>
                    <a:pt x="2420" y="23713"/>
                    <a:pt x="3110" y="22870"/>
                  </a:cubicBezTo>
                  <a:cubicBezTo>
                    <a:pt x="5517" y="19938"/>
                    <a:pt x="9140" y="18532"/>
                    <a:pt x="12553" y="17113"/>
                  </a:cubicBezTo>
                  <a:close/>
                  <a:moveTo>
                    <a:pt x="4776" y="39286"/>
                  </a:moveTo>
                  <a:cubicBezTo>
                    <a:pt x="4801" y="39324"/>
                    <a:pt x="4833" y="39369"/>
                    <a:pt x="4858" y="39407"/>
                  </a:cubicBezTo>
                  <a:cubicBezTo>
                    <a:pt x="4871" y="39451"/>
                    <a:pt x="4877" y="39502"/>
                    <a:pt x="4877" y="39552"/>
                  </a:cubicBezTo>
                  <a:cubicBezTo>
                    <a:pt x="4877" y="39565"/>
                    <a:pt x="4877" y="39584"/>
                    <a:pt x="4877" y="39597"/>
                  </a:cubicBezTo>
                  <a:cubicBezTo>
                    <a:pt x="4856" y="39589"/>
                    <a:pt x="4833" y="39584"/>
                    <a:pt x="4810" y="39584"/>
                  </a:cubicBezTo>
                  <a:cubicBezTo>
                    <a:pt x="4776" y="39584"/>
                    <a:pt x="4742" y="39593"/>
                    <a:pt x="4713" y="39616"/>
                  </a:cubicBezTo>
                  <a:cubicBezTo>
                    <a:pt x="4706" y="39622"/>
                    <a:pt x="4700" y="39622"/>
                    <a:pt x="4694" y="39628"/>
                  </a:cubicBezTo>
                  <a:cubicBezTo>
                    <a:pt x="4700" y="39559"/>
                    <a:pt x="4694" y="39483"/>
                    <a:pt x="4687" y="39413"/>
                  </a:cubicBezTo>
                  <a:cubicBezTo>
                    <a:pt x="4700" y="39394"/>
                    <a:pt x="4719" y="39375"/>
                    <a:pt x="4732" y="39356"/>
                  </a:cubicBezTo>
                  <a:cubicBezTo>
                    <a:pt x="4732" y="39356"/>
                    <a:pt x="4738" y="39356"/>
                    <a:pt x="4738" y="39350"/>
                  </a:cubicBezTo>
                  <a:cubicBezTo>
                    <a:pt x="4744" y="39343"/>
                    <a:pt x="4751" y="39337"/>
                    <a:pt x="4757" y="39324"/>
                  </a:cubicBezTo>
                  <a:cubicBezTo>
                    <a:pt x="4763" y="39312"/>
                    <a:pt x="4770" y="39299"/>
                    <a:pt x="4776" y="39286"/>
                  </a:cubicBezTo>
                  <a:close/>
                  <a:moveTo>
                    <a:pt x="3522" y="38976"/>
                  </a:moveTo>
                  <a:cubicBezTo>
                    <a:pt x="3579" y="38989"/>
                    <a:pt x="3636" y="39014"/>
                    <a:pt x="3693" y="39039"/>
                  </a:cubicBezTo>
                  <a:cubicBezTo>
                    <a:pt x="3452" y="39274"/>
                    <a:pt x="3224" y="39521"/>
                    <a:pt x="3022" y="39787"/>
                  </a:cubicBezTo>
                  <a:cubicBezTo>
                    <a:pt x="3060" y="39616"/>
                    <a:pt x="3129" y="39445"/>
                    <a:pt x="3212" y="39293"/>
                  </a:cubicBezTo>
                  <a:cubicBezTo>
                    <a:pt x="3300" y="39185"/>
                    <a:pt x="3408" y="39065"/>
                    <a:pt x="3522" y="38976"/>
                  </a:cubicBezTo>
                  <a:close/>
                  <a:moveTo>
                    <a:pt x="3022" y="39122"/>
                  </a:moveTo>
                  <a:lnTo>
                    <a:pt x="3022" y="39122"/>
                  </a:lnTo>
                  <a:cubicBezTo>
                    <a:pt x="2882" y="39299"/>
                    <a:pt x="2775" y="39502"/>
                    <a:pt x="2711" y="39723"/>
                  </a:cubicBezTo>
                  <a:cubicBezTo>
                    <a:pt x="2673" y="39774"/>
                    <a:pt x="2642" y="39831"/>
                    <a:pt x="2610" y="39882"/>
                  </a:cubicBezTo>
                  <a:cubicBezTo>
                    <a:pt x="2648" y="39723"/>
                    <a:pt x="2724" y="39546"/>
                    <a:pt x="2819" y="39381"/>
                  </a:cubicBezTo>
                  <a:cubicBezTo>
                    <a:pt x="2876" y="39293"/>
                    <a:pt x="2946" y="39204"/>
                    <a:pt x="3022" y="39122"/>
                  </a:cubicBezTo>
                  <a:close/>
                  <a:moveTo>
                    <a:pt x="4098" y="38837"/>
                  </a:moveTo>
                  <a:cubicBezTo>
                    <a:pt x="4124" y="38856"/>
                    <a:pt x="4149" y="38881"/>
                    <a:pt x="4168" y="38900"/>
                  </a:cubicBezTo>
                  <a:cubicBezTo>
                    <a:pt x="4155" y="38925"/>
                    <a:pt x="4143" y="38957"/>
                    <a:pt x="4124" y="38989"/>
                  </a:cubicBezTo>
                  <a:cubicBezTo>
                    <a:pt x="3699" y="39388"/>
                    <a:pt x="3326" y="39812"/>
                    <a:pt x="2996" y="40281"/>
                  </a:cubicBezTo>
                  <a:cubicBezTo>
                    <a:pt x="2996" y="40205"/>
                    <a:pt x="2996" y="40129"/>
                    <a:pt x="2996" y="40053"/>
                  </a:cubicBezTo>
                  <a:cubicBezTo>
                    <a:pt x="3003" y="40046"/>
                    <a:pt x="3009" y="40034"/>
                    <a:pt x="3015" y="40027"/>
                  </a:cubicBezTo>
                  <a:cubicBezTo>
                    <a:pt x="3250" y="39698"/>
                    <a:pt x="3516" y="39394"/>
                    <a:pt x="3807" y="39109"/>
                  </a:cubicBezTo>
                  <a:cubicBezTo>
                    <a:pt x="3820" y="39115"/>
                    <a:pt x="3832" y="39122"/>
                    <a:pt x="3839" y="39128"/>
                  </a:cubicBezTo>
                  <a:cubicBezTo>
                    <a:pt x="3861" y="39144"/>
                    <a:pt x="3884" y="39151"/>
                    <a:pt x="3906" y="39151"/>
                  </a:cubicBezTo>
                  <a:cubicBezTo>
                    <a:pt x="4002" y="39151"/>
                    <a:pt x="4080" y="39014"/>
                    <a:pt x="3997" y="38932"/>
                  </a:cubicBezTo>
                  <a:lnTo>
                    <a:pt x="3991" y="38932"/>
                  </a:lnTo>
                  <a:cubicBezTo>
                    <a:pt x="4029" y="38894"/>
                    <a:pt x="4060" y="38862"/>
                    <a:pt x="4092" y="38837"/>
                  </a:cubicBezTo>
                  <a:close/>
                  <a:moveTo>
                    <a:pt x="4535" y="39603"/>
                  </a:moveTo>
                  <a:cubicBezTo>
                    <a:pt x="4535" y="39660"/>
                    <a:pt x="4529" y="39723"/>
                    <a:pt x="4516" y="39780"/>
                  </a:cubicBezTo>
                  <a:cubicBezTo>
                    <a:pt x="4225" y="40027"/>
                    <a:pt x="3959" y="40293"/>
                    <a:pt x="3725" y="40578"/>
                  </a:cubicBezTo>
                  <a:cubicBezTo>
                    <a:pt x="3839" y="40426"/>
                    <a:pt x="3959" y="40281"/>
                    <a:pt x="4073" y="40135"/>
                  </a:cubicBezTo>
                  <a:cubicBezTo>
                    <a:pt x="4231" y="39964"/>
                    <a:pt x="4390" y="39787"/>
                    <a:pt x="4535" y="39603"/>
                  </a:cubicBezTo>
                  <a:close/>
                  <a:moveTo>
                    <a:pt x="4839" y="39951"/>
                  </a:moveTo>
                  <a:cubicBezTo>
                    <a:pt x="4782" y="40148"/>
                    <a:pt x="4687" y="40338"/>
                    <a:pt x="4573" y="40521"/>
                  </a:cubicBezTo>
                  <a:cubicBezTo>
                    <a:pt x="4567" y="40528"/>
                    <a:pt x="4561" y="40540"/>
                    <a:pt x="4554" y="40553"/>
                  </a:cubicBezTo>
                  <a:cubicBezTo>
                    <a:pt x="4434" y="40686"/>
                    <a:pt x="4314" y="40825"/>
                    <a:pt x="4193" y="40952"/>
                  </a:cubicBezTo>
                  <a:cubicBezTo>
                    <a:pt x="4143" y="40939"/>
                    <a:pt x="4098" y="40927"/>
                    <a:pt x="4054" y="40914"/>
                  </a:cubicBezTo>
                  <a:cubicBezTo>
                    <a:pt x="4339" y="40616"/>
                    <a:pt x="4599" y="40300"/>
                    <a:pt x="4839" y="39951"/>
                  </a:cubicBezTo>
                  <a:close/>
                  <a:moveTo>
                    <a:pt x="2623" y="41395"/>
                  </a:moveTo>
                  <a:lnTo>
                    <a:pt x="2623" y="41395"/>
                  </a:lnTo>
                  <a:cubicBezTo>
                    <a:pt x="2642" y="41414"/>
                    <a:pt x="2661" y="41433"/>
                    <a:pt x="2686" y="41446"/>
                  </a:cubicBezTo>
                  <a:cubicBezTo>
                    <a:pt x="2673" y="41459"/>
                    <a:pt x="2667" y="41471"/>
                    <a:pt x="2648" y="41484"/>
                  </a:cubicBezTo>
                  <a:cubicBezTo>
                    <a:pt x="2642" y="41452"/>
                    <a:pt x="2629" y="41421"/>
                    <a:pt x="2623" y="41395"/>
                  </a:cubicBezTo>
                  <a:close/>
                  <a:moveTo>
                    <a:pt x="5264" y="40952"/>
                  </a:moveTo>
                  <a:lnTo>
                    <a:pt x="5264" y="40952"/>
                  </a:lnTo>
                  <a:cubicBezTo>
                    <a:pt x="5117" y="41555"/>
                    <a:pt x="4701" y="42039"/>
                    <a:pt x="4019" y="42039"/>
                  </a:cubicBezTo>
                  <a:cubicBezTo>
                    <a:pt x="3962" y="42039"/>
                    <a:pt x="3905" y="42035"/>
                    <a:pt x="3845" y="42029"/>
                  </a:cubicBezTo>
                  <a:cubicBezTo>
                    <a:pt x="4054" y="41946"/>
                    <a:pt x="4263" y="41813"/>
                    <a:pt x="4459" y="41649"/>
                  </a:cubicBezTo>
                  <a:cubicBezTo>
                    <a:pt x="4782" y="41503"/>
                    <a:pt x="5067" y="41269"/>
                    <a:pt x="5264" y="40952"/>
                  </a:cubicBezTo>
                  <a:close/>
                  <a:moveTo>
                    <a:pt x="10862" y="40477"/>
                  </a:moveTo>
                  <a:lnTo>
                    <a:pt x="10862" y="40477"/>
                  </a:lnTo>
                  <a:cubicBezTo>
                    <a:pt x="10710" y="40933"/>
                    <a:pt x="10539" y="41370"/>
                    <a:pt x="10318" y="41782"/>
                  </a:cubicBezTo>
                  <a:cubicBezTo>
                    <a:pt x="10007" y="42098"/>
                    <a:pt x="9659" y="42390"/>
                    <a:pt x="9285" y="42656"/>
                  </a:cubicBezTo>
                  <a:cubicBezTo>
                    <a:pt x="9906" y="42016"/>
                    <a:pt x="10425" y="41256"/>
                    <a:pt x="10862" y="40477"/>
                  </a:cubicBezTo>
                  <a:close/>
                  <a:moveTo>
                    <a:pt x="10077" y="42181"/>
                  </a:moveTo>
                  <a:lnTo>
                    <a:pt x="10077" y="42181"/>
                  </a:lnTo>
                  <a:cubicBezTo>
                    <a:pt x="9703" y="42738"/>
                    <a:pt x="9209" y="43207"/>
                    <a:pt x="8525" y="43504"/>
                  </a:cubicBezTo>
                  <a:cubicBezTo>
                    <a:pt x="8335" y="43587"/>
                    <a:pt x="8139" y="43650"/>
                    <a:pt x="7943" y="43707"/>
                  </a:cubicBezTo>
                  <a:cubicBezTo>
                    <a:pt x="8259" y="43523"/>
                    <a:pt x="8563" y="43314"/>
                    <a:pt x="8842" y="43074"/>
                  </a:cubicBezTo>
                  <a:cubicBezTo>
                    <a:pt x="9279" y="42820"/>
                    <a:pt x="9697" y="42516"/>
                    <a:pt x="10077" y="42181"/>
                  </a:cubicBezTo>
                  <a:close/>
                  <a:moveTo>
                    <a:pt x="3782" y="42953"/>
                  </a:moveTo>
                  <a:lnTo>
                    <a:pt x="3782" y="42953"/>
                  </a:lnTo>
                  <a:cubicBezTo>
                    <a:pt x="4597" y="43489"/>
                    <a:pt x="5688" y="43790"/>
                    <a:pt x="6625" y="43790"/>
                  </a:cubicBezTo>
                  <a:cubicBezTo>
                    <a:pt x="7028" y="43790"/>
                    <a:pt x="7403" y="43734"/>
                    <a:pt x="7715" y="43618"/>
                  </a:cubicBezTo>
                  <a:cubicBezTo>
                    <a:pt x="8031" y="43498"/>
                    <a:pt x="8342" y="43352"/>
                    <a:pt x="8639" y="43188"/>
                  </a:cubicBezTo>
                  <a:lnTo>
                    <a:pt x="8639" y="43188"/>
                  </a:lnTo>
                  <a:cubicBezTo>
                    <a:pt x="8386" y="43390"/>
                    <a:pt x="8107" y="43574"/>
                    <a:pt x="7816" y="43732"/>
                  </a:cubicBezTo>
                  <a:cubicBezTo>
                    <a:pt x="7446" y="43822"/>
                    <a:pt x="7063" y="43865"/>
                    <a:pt x="6679" y="43865"/>
                  </a:cubicBezTo>
                  <a:cubicBezTo>
                    <a:pt x="5624" y="43865"/>
                    <a:pt x="4567" y="43539"/>
                    <a:pt x="3782" y="42953"/>
                  </a:cubicBezTo>
                  <a:close/>
                  <a:moveTo>
                    <a:pt x="20182" y="0"/>
                  </a:moveTo>
                  <a:cubicBezTo>
                    <a:pt x="19620" y="0"/>
                    <a:pt x="18765" y="725"/>
                    <a:pt x="18393" y="988"/>
                  </a:cubicBezTo>
                  <a:cubicBezTo>
                    <a:pt x="18222" y="1109"/>
                    <a:pt x="18057" y="1235"/>
                    <a:pt x="17893" y="1368"/>
                  </a:cubicBezTo>
                  <a:cubicBezTo>
                    <a:pt x="17874" y="1368"/>
                    <a:pt x="17861" y="1375"/>
                    <a:pt x="17848" y="1381"/>
                  </a:cubicBezTo>
                  <a:cubicBezTo>
                    <a:pt x="16601" y="1964"/>
                    <a:pt x="15562" y="3515"/>
                    <a:pt x="14935" y="4681"/>
                  </a:cubicBezTo>
                  <a:cubicBezTo>
                    <a:pt x="14473" y="5529"/>
                    <a:pt x="14124" y="6435"/>
                    <a:pt x="13852" y="7379"/>
                  </a:cubicBezTo>
                  <a:cubicBezTo>
                    <a:pt x="13725" y="7657"/>
                    <a:pt x="13624" y="7949"/>
                    <a:pt x="13560" y="8246"/>
                  </a:cubicBezTo>
                  <a:cubicBezTo>
                    <a:pt x="13554" y="8284"/>
                    <a:pt x="13579" y="8310"/>
                    <a:pt x="13605" y="8310"/>
                  </a:cubicBezTo>
                  <a:cubicBezTo>
                    <a:pt x="13326" y="9507"/>
                    <a:pt x="13155" y="10735"/>
                    <a:pt x="13035" y="11964"/>
                  </a:cubicBezTo>
                  <a:cubicBezTo>
                    <a:pt x="12997" y="12192"/>
                    <a:pt x="12965" y="12414"/>
                    <a:pt x="12927" y="12642"/>
                  </a:cubicBezTo>
                  <a:cubicBezTo>
                    <a:pt x="10660" y="13554"/>
                    <a:pt x="8373" y="14434"/>
                    <a:pt x="6277" y="15713"/>
                  </a:cubicBezTo>
                  <a:cubicBezTo>
                    <a:pt x="3712" y="17284"/>
                    <a:pt x="1394" y="19526"/>
                    <a:pt x="463" y="22452"/>
                  </a:cubicBezTo>
                  <a:cubicBezTo>
                    <a:pt x="7" y="23877"/>
                    <a:pt x="1" y="25334"/>
                    <a:pt x="248" y="26797"/>
                  </a:cubicBezTo>
                  <a:cubicBezTo>
                    <a:pt x="482" y="28184"/>
                    <a:pt x="761" y="29717"/>
                    <a:pt x="1723" y="30793"/>
                  </a:cubicBezTo>
                  <a:cubicBezTo>
                    <a:pt x="1825" y="30952"/>
                    <a:pt x="1932" y="31104"/>
                    <a:pt x="2040" y="31243"/>
                  </a:cubicBezTo>
                  <a:cubicBezTo>
                    <a:pt x="2407" y="31724"/>
                    <a:pt x="2832" y="32130"/>
                    <a:pt x="3300" y="32472"/>
                  </a:cubicBezTo>
                  <a:cubicBezTo>
                    <a:pt x="3503" y="32674"/>
                    <a:pt x="3712" y="32864"/>
                    <a:pt x="3940" y="33048"/>
                  </a:cubicBezTo>
                  <a:cubicBezTo>
                    <a:pt x="5876" y="34612"/>
                    <a:pt x="8598" y="35514"/>
                    <a:pt x="11256" y="35514"/>
                  </a:cubicBezTo>
                  <a:cubicBezTo>
                    <a:pt x="11493" y="35514"/>
                    <a:pt x="11729" y="35507"/>
                    <a:pt x="11964" y="35493"/>
                  </a:cubicBezTo>
                  <a:lnTo>
                    <a:pt x="11964" y="35493"/>
                  </a:lnTo>
                  <a:cubicBezTo>
                    <a:pt x="11844" y="36487"/>
                    <a:pt x="11705" y="37481"/>
                    <a:pt x="11546" y="38476"/>
                  </a:cubicBezTo>
                  <a:cubicBezTo>
                    <a:pt x="11534" y="38520"/>
                    <a:pt x="11521" y="38558"/>
                    <a:pt x="11508" y="38596"/>
                  </a:cubicBezTo>
                  <a:cubicBezTo>
                    <a:pt x="11388" y="38919"/>
                    <a:pt x="11268" y="39248"/>
                    <a:pt x="11154" y="39584"/>
                  </a:cubicBezTo>
                  <a:cubicBezTo>
                    <a:pt x="10672" y="40787"/>
                    <a:pt x="10020" y="41896"/>
                    <a:pt x="9133" y="42757"/>
                  </a:cubicBezTo>
                  <a:cubicBezTo>
                    <a:pt x="9026" y="42827"/>
                    <a:pt x="8918" y="42903"/>
                    <a:pt x="8798" y="42972"/>
                  </a:cubicBezTo>
                  <a:cubicBezTo>
                    <a:pt x="8072" y="43407"/>
                    <a:pt x="7363" y="43703"/>
                    <a:pt x="6579" y="43703"/>
                  </a:cubicBezTo>
                  <a:cubicBezTo>
                    <a:pt x="6289" y="43703"/>
                    <a:pt x="5990" y="43663"/>
                    <a:pt x="5675" y="43574"/>
                  </a:cubicBezTo>
                  <a:cubicBezTo>
                    <a:pt x="5194" y="43441"/>
                    <a:pt x="4719" y="43264"/>
                    <a:pt x="4276" y="43029"/>
                  </a:cubicBezTo>
                  <a:cubicBezTo>
                    <a:pt x="4111" y="42947"/>
                    <a:pt x="3946" y="42852"/>
                    <a:pt x="3794" y="42751"/>
                  </a:cubicBezTo>
                  <a:cubicBezTo>
                    <a:pt x="3522" y="42599"/>
                    <a:pt x="3300" y="42402"/>
                    <a:pt x="3136" y="42168"/>
                  </a:cubicBezTo>
                  <a:cubicBezTo>
                    <a:pt x="3142" y="42168"/>
                    <a:pt x="3148" y="42162"/>
                    <a:pt x="3155" y="42162"/>
                  </a:cubicBezTo>
                  <a:lnTo>
                    <a:pt x="3288" y="42162"/>
                  </a:lnTo>
                  <a:cubicBezTo>
                    <a:pt x="3319" y="42168"/>
                    <a:pt x="3351" y="42181"/>
                    <a:pt x="3383" y="42187"/>
                  </a:cubicBezTo>
                  <a:cubicBezTo>
                    <a:pt x="3620" y="42250"/>
                    <a:pt x="3859" y="42294"/>
                    <a:pt x="4086" y="42294"/>
                  </a:cubicBezTo>
                  <a:cubicBezTo>
                    <a:pt x="4472" y="42294"/>
                    <a:pt x="4828" y="42169"/>
                    <a:pt x="5099" y="41807"/>
                  </a:cubicBezTo>
                  <a:cubicBezTo>
                    <a:pt x="5511" y="41262"/>
                    <a:pt x="5694" y="40471"/>
                    <a:pt x="5511" y="39806"/>
                  </a:cubicBezTo>
                  <a:cubicBezTo>
                    <a:pt x="5511" y="39787"/>
                    <a:pt x="5511" y="39761"/>
                    <a:pt x="5511" y="39736"/>
                  </a:cubicBezTo>
                  <a:cubicBezTo>
                    <a:pt x="5530" y="39381"/>
                    <a:pt x="5447" y="39033"/>
                    <a:pt x="5219" y="38735"/>
                  </a:cubicBezTo>
                  <a:cubicBezTo>
                    <a:pt x="4937" y="38375"/>
                    <a:pt x="4580" y="38228"/>
                    <a:pt x="4212" y="38228"/>
                  </a:cubicBezTo>
                  <a:cubicBezTo>
                    <a:pt x="4101" y="38228"/>
                    <a:pt x="3988" y="38242"/>
                    <a:pt x="3877" y="38267"/>
                  </a:cubicBezTo>
                  <a:cubicBezTo>
                    <a:pt x="3800" y="38257"/>
                    <a:pt x="3724" y="38253"/>
                    <a:pt x="3646" y="38253"/>
                  </a:cubicBezTo>
                  <a:cubicBezTo>
                    <a:pt x="3249" y="38253"/>
                    <a:pt x="2846" y="38378"/>
                    <a:pt x="2496" y="38659"/>
                  </a:cubicBezTo>
                  <a:cubicBezTo>
                    <a:pt x="2274" y="38843"/>
                    <a:pt x="2110" y="39065"/>
                    <a:pt x="1996" y="39312"/>
                  </a:cubicBezTo>
                  <a:cubicBezTo>
                    <a:pt x="1609" y="39951"/>
                    <a:pt x="1609" y="40787"/>
                    <a:pt x="1932" y="41389"/>
                  </a:cubicBezTo>
                  <a:cubicBezTo>
                    <a:pt x="2021" y="41940"/>
                    <a:pt x="2249" y="42485"/>
                    <a:pt x="2585" y="42941"/>
                  </a:cubicBezTo>
                  <a:cubicBezTo>
                    <a:pt x="3476" y="44194"/>
                    <a:pt x="4992" y="44782"/>
                    <a:pt x="6495" y="44782"/>
                  </a:cubicBezTo>
                  <a:cubicBezTo>
                    <a:pt x="6573" y="44782"/>
                    <a:pt x="6650" y="44780"/>
                    <a:pt x="6727" y="44777"/>
                  </a:cubicBezTo>
                  <a:cubicBezTo>
                    <a:pt x="8380" y="44714"/>
                    <a:pt x="9526" y="44093"/>
                    <a:pt x="10337" y="43150"/>
                  </a:cubicBezTo>
                  <a:cubicBezTo>
                    <a:pt x="10349" y="43143"/>
                    <a:pt x="10362" y="43143"/>
                    <a:pt x="10368" y="43124"/>
                  </a:cubicBezTo>
                  <a:cubicBezTo>
                    <a:pt x="10375" y="43118"/>
                    <a:pt x="10375" y="43112"/>
                    <a:pt x="10375" y="43105"/>
                  </a:cubicBezTo>
                  <a:cubicBezTo>
                    <a:pt x="11173" y="42168"/>
                    <a:pt x="11648" y="40927"/>
                    <a:pt x="11977" y="39609"/>
                  </a:cubicBezTo>
                  <a:cubicBezTo>
                    <a:pt x="12047" y="39457"/>
                    <a:pt x="12110" y="39299"/>
                    <a:pt x="12167" y="39141"/>
                  </a:cubicBezTo>
                  <a:cubicBezTo>
                    <a:pt x="12171" y="39124"/>
                    <a:pt x="12156" y="39110"/>
                    <a:pt x="12141" y="39110"/>
                  </a:cubicBezTo>
                  <a:cubicBezTo>
                    <a:pt x="12134" y="39110"/>
                    <a:pt x="12127" y="39113"/>
                    <a:pt x="12123" y="39122"/>
                  </a:cubicBezTo>
                  <a:cubicBezTo>
                    <a:pt x="12104" y="39153"/>
                    <a:pt x="12091" y="39185"/>
                    <a:pt x="12072" y="39217"/>
                  </a:cubicBezTo>
                  <a:cubicBezTo>
                    <a:pt x="12275" y="38324"/>
                    <a:pt x="12427" y="37412"/>
                    <a:pt x="12566" y="36544"/>
                  </a:cubicBezTo>
                  <a:cubicBezTo>
                    <a:pt x="12572" y="36493"/>
                    <a:pt x="12553" y="36455"/>
                    <a:pt x="12528" y="36436"/>
                  </a:cubicBezTo>
                  <a:cubicBezTo>
                    <a:pt x="12598" y="36094"/>
                    <a:pt x="12667" y="35759"/>
                    <a:pt x="12724" y="35417"/>
                  </a:cubicBezTo>
                  <a:cubicBezTo>
                    <a:pt x="14187" y="35220"/>
                    <a:pt x="15587" y="34733"/>
                    <a:pt x="16759" y="33903"/>
                  </a:cubicBezTo>
                  <a:cubicBezTo>
                    <a:pt x="19976" y="31629"/>
                    <a:pt x="21091" y="27063"/>
                    <a:pt x="18418" y="23953"/>
                  </a:cubicBezTo>
                  <a:cubicBezTo>
                    <a:pt x="17171" y="22503"/>
                    <a:pt x="15366" y="21578"/>
                    <a:pt x="13478" y="21274"/>
                  </a:cubicBezTo>
                  <a:cubicBezTo>
                    <a:pt x="13484" y="21021"/>
                    <a:pt x="13484" y="20767"/>
                    <a:pt x="13491" y="20508"/>
                  </a:cubicBezTo>
                  <a:cubicBezTo>
                    <a:pt x="13510" y="19235"/>
                    <a:pt x="13535" y="17955"/>
                    <a:pt x="13579" y="16676"/>
                  </a:cubicBezTo>
                  <a:cubicBezTo>
                    <a:pt x="16702" y="15314"/>
                    <a:pt x="19400" y="13535"/>
                    <a:pt x="20825" y="10298"/>
                  </a:cubicBezTo>
                  <a:cubicBezTo>
                    <a:pt x="20863" y="10210"/>
                    <a:pt x="20901" y="10115"/>
                    <a:pt x="20939" y="10026"/>
                  </a:cubicBezTo>
                  <a:cubicBezTo>
                    <a:pt x="20945" y="10020"/>
                    <a:pt x="20952" y="10020"/>
                    <a:pt x="20958" y="10007"/>
                  </a:cubicBezTo>
                  <a:cubicBezTo>
                    <a:pt x="22421" y="6935"/>
                    <a:pt x="22218" y="2983"/>
                    <a:pt x="20502" y="51"/>
                  </a:cubicBezTo>
                  <a:cubicBezTo>
                    <a:pt x="20485" y="20"/>
                    <a:pt x="20459" y="8"/>
                    <a:pt x="20432" y="8"/>
                  </a:cubicBezTo>
                  <a:cubicBezTo>
                    <a:pt x="20410" y="8"/>
                    <a:pt x="20387" y="17"/>
                    <a:pt x="20369" y="32"/>
                  </a:cubicBezTo>
                  <a:cubicBezTo>
                    <a:pt x="20363" y="32"/>
                    <a:pt x="20356" y="26"/>
                    <a:pt x="20350" y="26"/>
                  </a:cubicBezTo>
                  <a:cubicBezTo>
                    <a:pt x="20298" y="8"/>
                    <a:pt x="20242" y="0"/>
                    <a:pt x="20182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-203914" y="-135964"/>
              <a:ext cx="1601955" cy="1576707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7577742" y="1783358"/>
              <a:ext cx="1601892" cy="1576770"/>
            </a:xfrm>
            <a:custGeom>
              <a:avLst/>
              <a:gdLst/>
              <a:ahLst/>
              <a:cxnLst/>
              <a:rect l="l" t="t" r="r" b="b"/>
              <a:pathLst>
                <a:path w="25442" h="25043" extrusionOk="0">
                  <a:moveTo>
                    <a:pt x="13231" y="2629"/>
                  </a:moveTo>
                  <a:cubicBezTo>
                    <a:pt x="13326" y="2629"/>
                    <a:pt x="13427" y="2636"/>
                    <a:pt x="13529" y="2642"/>
                  </a:cubicBezTo>
                  <a:cubicBezTo>
                    <a:pt x="13548" y="2667"/>
                    <a:pt x="13560" y="2693"/>
                    <a:pt x="13579" y="2718"/>
                  </a:cubicBezTo>
                  <a:cubicBezTo>
                    <a:pt x="13465" y="2686"/>
                    <a:pt x="13345" y="2655"/>
                    <a:pt x="13231" y="2629"/>
                  </a:cubicBezTo>
                  <a:close/>
                  <a:moveTo>
                    <a:pt x="11952" y="2116"/>
                  </a:moveTo>
                  <a:cubicBezTo>
                    <a:pt x="12420" y="2192"/>
                    <a:pt x="12889" y="2275"/>
                    <a:pt x="13358" y="2357"/>
                  </a:cubicBezTo>
                  <a:cubicBezTo>
                    <a:pt x="13370" y="2370"/>
                    <a:pt x="13377" y="2389"/>
                    <a:pt x="13389" y="2401"/>
                  </a:cubicBezTo>
                  <a:cubicBezTo>
                    <a:pt x="12971" y="2389"/>
                    <a:pt x="12560" y="2376"/>
                    <a:pt x="12148" y="2363"/>
                  </a:cubicBezTo>
                  <a:cubicBezTo>
                    <a:pt x="12099" y="2287"/>
                    <a:pt x="12021" y="2230"/>
                    <a:pt x="11923" y="2230"/>
                  </a:cubicBezTo>
                  <a:cubicBezTo>
                    <a:pt x="11883" y="2230"/>
                    <a:pt x="11840" y="2240"/>
                    <a:pt x="11793" y="2262"/>
                  </a:cubicBezTo>
                  <a:cubicBezTo>
                    <a:pt x="11736" y="2294"/>
                    <a:pt x="11679" y="2319"/>
                    <a:pt x="11622" y="2351"/>
                  </a:cubicBezTo>
                  <a:lnTo>
                    <a:pt x="11610" y="2351"/>
                  </a:lnTo>
                  <a:cubicBezTo>
                    <a:pt x="11605" y="2350"/>
                    <a:pt x="11600" y="2350"/>
                    <a:pt x="11596" y="2350"/>
                  </a:cubicBezTo>
                  <a:cubicBezTo>
                    <a:pt x="11559" y="2350"/>
                    <a:pt x="11532" y="2373"/>
                    <a:pt x="11515" y="2401"/>
                  </a:cubicBezTo>
                  <a:cubicBezTo>
                    <a:pt x="11160" y="2579"/>
                    <a:pt x="10805" y="2756"/>
                    <a:pt x="10444" y="2940"/>
                  </a:cubicBezTo>
                  <a:cubicBezTo>
                    <a:pt x="10945" y="2661"/>
                    <a:pt x="11445" y="2389"/>
                    <a:pt x="11952" y="2116"/>
                  </a:cubicBezTo>
                  <a:close/>
                  <a:moveTo>
                    <a:pt x="12230" y="2636"/>
                  </a:moveTo>
                  <a:lnTo>
                    <a:pt x="12230" y="2636"/>
                  </a:lnTo>
                  <a:cubicBezTo>
                    <a:pt x="12610" y="2693"/>
                    <a:pt x="12990" y="2775"/>
                    <a:pt x="13364" y="2870"/>
                  </a:cubicBezTo>
                  <a:cubicBezTo>
                    <a:pt x="13396" y="2895"/>
                    <a:pt x="13427" y="2921"/>
                    <a:pt x="13459" y="2946"/>
                  </a:cubicBezTo>
                  <a:cubicBezTo>
                    <a:pt x="13206" y="2965"/>
                    <a:pt x="12952" y="2990"/>
                    <a:pt x="12705" y="2997"/>
                  </a:cubicBezTo>
                  <a:lnTo>
                    <a:pt x="12553" y="2997"/>
                  </a:lnTo>
                  <a:cubicBezTo>
                    <a:pt x="12538" y="2883"/>
                    <a:pt x="12454" y="2780"/>
                    <a:pt x="12336" y="2780"/>
                  </a:cubicBezTo>
                  <a:cubicBezTo>
                    <a:pt x="12303" y="2780"/>
                    <a:pt x="12268" y="2789"/>
                    <a:pt x="12230" y="2807"/>
                  </a:cubicBezTo>
                  <a:cubicBezTo>
                    <a:pt x="12218" y="2813"/>
                    <a:pt x="12199" y="2819"/>
                    <a:pt x="12186" y="2826"/>
                  </a:cubicBezTo>
                  <a:cubicBezTo>
                    <a:pt x="12224" y="2769"/>
                    <a:pt x="12237" y="2699"/>
                    <a:pt x="12230" y="2636"/>
                  </a:cubicBezTo>
                  <a:close/>
                  <a:moveTo>
                    <a:pt x="12788" y="3187"/>
                  </a:moveTo>
                  <a:cubicBezTo>
                    <a:pt x="12971" y="3193"/>
                    <a:pt x="13155" y="3206"/>
                    <a:pt x="13339" y="3225"/>
                  </a:cubicBezTo>
                  <a:cubicBezTo>
                    <a:pt x="13326" y="3231"/>
                    <a:pt x="13313" y="3237"/>
                    <a:pt x="13307" y="3244"/>
                  </a:cubicBezTo>
                  <a:cubicBezTo>
                    <a:pt x="12946" y="3294"/>
                    <a:pt x="12585" y="3332"/>
                    <a:pt x="12224" y="3351"/>
                  </a:cubicBezTo>
                  <a:cubicBezTo>
                    <a:pt x="12294" y="3320"/>
                    <a:pt x="12357" y="3282"/>
                    <a:pt x="12427" y="3244"/>
                  </a:cubicBezTo>
                  <a:cubicBezTo>
                    <a:pt x="12452" y="3231"/>
                    <a:pt x="12465" y="3212"/>
                    <a:pt x="12484" y="3193"/>
                  </a:cubicBezTo>
                  <a:cubicBezTo>
                    <a:pt x="12585" y="3193"/>
                    <a:pt x="12686" y="3193"/>
                    <a:pt x="12788" y="3187"/>
                  </a:cubicBezTo>
                  <a:close/>
                  <a:moveTo>
                    <a:pt x="12959" y="3465"/>
                  </a:moveTo>
                  <a:cubicBezTo>
                    <a:pt x="12946" y="3478"/>
                    <a:pt x="12933" y="3484"/>
                    <a:pt x="12914" y="3497"/>
                  </a:cubicBezTo>
                  <a:cubicBezTo>
                    <a:pt x="12876" y="3491"/>
                    <a:pt x="12838" y="3491"/>
                    <a:pt x="12800" y="3484"/>
                  </a:cubicBezTo>
                  <a:cubicBezTo>
                    <a:pt x="12857" y="3478"/>
                    <a:pt x="12908" y="3472"/>
                    <a:pt x="12959" y="3465"/>
                  </a:cubicBezTo>
                  <a:close/>
                  <a:moveTo>
                    <a:pt x="12262" y="3605"/>
                  </a:moveTo>
                  <a:cubicBezTo>
                    <a:pt x="12275" y="3605"/>
                    <a:pt x="12294" y="3605"/>
                    <a:pt x="12306" y="3611"/>
                  </a:cubicBezTo>
                  <a:cubicBezTo>
                    <a:pt x="12294" y="3617"/>
                    <a:pt x="12275" y="3617"/>
                    <a:pt x="12262" y="3630"/>
                  </a:cubicBezTo>
                  <a:cubicBezTo>
                    <a:pt x="12262" y="3617"/>
                    <a:pt x="12262" y="3611"/>
                    <a:pt x="12262" y="3605"/>
                  </a:cubicBezTo>
                  <a:close/>
                  <a:moveTo>
                    <a:pt x="11831" y="3573"/>
                  </a:moveTo>
                  <a:cubicBezTo>
                    <a:pt x="11869" y="3573"/>
                    <a:pt x="11901" y="3579"/>
                    <a:pt x="11939" y="3579"/>
                  </a:cubicBezTo>
                  <a:cubicBezTo>
                    <a:pt x="11869" y="3624"/>
                    <a:pt x="11793" y="3662"/>
                    <a:pt x="11724" y="3706"/>
                  </a:cubicBezTo>
                  <a:cubicBezTo>
                    <a:pt x="11679" y="3706"/>
                    <a:pt x="11629" y="3712"/>
                    <a:pt x="11578" y="3712"/>
                  </a:cubicBezTo>
                  <a:cubicBezTo>
                    <a:pt x="11667" y="3668"/>
                    <a:pt x="11749" y="3617"/>
                    <a:pt x="11831" y="3573"/>
                  </a:cubicBezTo>
                  <a:close/>
                  <a:moveTo>
                    <a:pt x="14333" y="3744"/>
                  </a:moveTo>
                  <a:cubicBezTo>
                    <a:pt x="14377" y="3795"/>
                    <a:pt x="14415" y="3839"/>
                    <a:pt x="14460" y="3890"/>
                  </a:cubicBezTo>
                  <a:cubicBezTo>
                    <a:pt x="13769" y="4251"/>
                    <a:pt x="13117" y="4662"/>
                    <a:pt x="12477" y="5093"/>
                  </a:cubicBezTo>
                  <a:cubicBezTo>
                    <a:pt x="12731" y="4884"/>
                    <a:pt x="12978" y="4675"/>
                    <a:pt x="13218" y="4460"/>
                  </a:cubicBezTo>
                  <a:cubicBezTo>
                    <a:pt x="13617" y="4257"/>
                    <a:pt x="13985" y="4023"/>
                    <a:pt x="14333" y="3744"/>
                  </a:cubicBezTo>
                  <a:close/>
                  <a:moveTo>
                    <a:pt x="11502" y="3833"/>
                  </a:moveTo>
                  <a:cubicBezTo>
                    <a:pt x="10508" y="4409"/>
                    <a:pt x="9501" y="4954"/>
                    <a:pt x="8468" y="5467"/>
                  </a:cubicBezTo>
                  <a:cubicBezTo>
                    <a:pt x="8557" y="5410"/>
                    <a:pt x="8652" y="5359"/>
                    <a:pt x="8741" y="5308"/>
                  </a:cubicBezTo>
                  <a:cubicBezTo>
                    <a:pt x="9406" y="4928"/>
                    <a:pt x="10071" y="4542"/>
                    <a:pt x="10736" y="4156"/>
                  </a:cubicBezTo>
                  <a:cubicBezTo>
                    <a:pt x="10938" y="4054"/>
                    <a:pt x="11135" y="3947"/>
                    <a:pt x="11331" y="3845"/>
                  </a:cubicBezTo>
                  <a:cubicBezTo>
                    <a:pt x="11388" y="3839"/>
                    <a:pt x="11445" y="3839"/>
                    <a:pt x="11502" y="3833"/>
                  </a:cubicBezTo>
                  <a:close/>
                  <a:moveTo>
                    <a:pt x="12522" y="4669"/>
                  </a:moveTo>
                  <a:cubicBezTo>
                    <a:pt x="12551" y="4693"/>
                    <a:pt x="12589" y="4710"/>
                    <a:pt x="12632" y="4710"/>
                  </a:cubicBezTo>
                  <a:cubicBezTo>
                    <a:pt x="12643" y="4710"/>
                    <a:pt x="12655" y="4709"/>
                    <a:pt x="12667" y="4707"/>
                  </a:cubicBezTo>
                  <a:lnTo>
                    <a:pt x="12667" y="4707"/>
                  </a:lnTo>
                  <a:cubicBezTo>
                    <a:pt x="12059" y="5220"/>
                    <a:pt x="11439" y="5714"/>
                    <a:pt x="10793" y="6182"/>
                  </a:cubicBezTo>
                  <a:cubicBezTo>
                    <a:pt x="10451" y="6360"/>
                    <a:pt x="10102" y="6531"/>
                    <a:pt x="9760" y="6702"/>
                  </a:cubicBezTo>
                  <a:cubicBezTo>
                    <a:pt x="10546" y="6208"/>
                    <a:pt x="11306" y="5657"/>
                    <a:pt x="12002" y="5042"/>
                  </a:cubicBezTo>
                  <a:cubicBezTo>
                    <a:pt x="12180" y="4922"/>
                    <a:pt x="12351" y="4795"/>
                    <a:pt x="12522" y="4669"/>
                  </a:cubicBezTo>
                  <a:close/>
                  <a:moveTo>
                    <a:pt x="11819" y="4029"/>
                  </a:moveTo>
                  <a:cubicBezTo>
                    <a:pt x="11255" y="4365"/>
                    <a:pt x="10723" y="4751"/>
                    <a:pt x="10153" y="5080"/>
                  </a:cubicBezTo>
                  <a:cubicBezTo>
                    <a:pt x="9368" y="5536"/>
                    <a:pt x="8563" y="5948"/>
                    <a:pt x="7746" y="6328"/>
                  </a:cubicBezTo>
                  <a:cubicBezTo>
                    <a:pt x="7727" y="6309"/>
                    <a:pt x="7704" y="6297"/>
                    <a:pt x="7679" y="6297"/>
                  </a:cubicBezTo>
                  <a:cubicBezTo>
                    <a:pt x="7662" y="6297"/>
                    <a:pt x="7644" y="6302"/>
                    <a:pt x="7626" y="6315"/>
                  </a:cubicBezTo>
                  <a:cubicBezTo>
                    <a:pt x="7499" y="6391"/>
                    <a:pt x="7373" y="6474"/>
                    <a:pt x="7246" y="6550"/>
                  </a:cubicBezTo>
                  <a:cubicBezTo>
                    <a:pt x="7107" y="6613"/>
                    <a:pt x="6967" y="6676"/>
                    <a:pt x="6828" y="6740"/>
                  </a:cubicBezTo>
                  <a:lnTo>
                    <a:pt x="7031" y="6575"/>
                  </a:lnTo>
                  <a:cubicBezTo>
                    <a:pt x="7050" y="6562"/>
                    <a:pt x="7062" y="6543"/>
                    <a:pt x="7062" y="6518"/>
                  </a:cubicBezTo>
                  <a:cubicBezTo>
                    <a:pt x="7075" y="6512"/>
                    <a:pt x="7088" y="6505"/>
                    <a:pt x="7100" y="6493"/>
                  </a:cubicBezTo>
                  <a:cubicBezTo>
                    <a:pt x="7670" y="6303"/>
                    <a:pt x="8209" y="6043"/>
                    <a:pt x="8734" y="5764"/>
                  </a:cubicBezTo>
                  <a:cubicBezTo>
                    <a:pt x="9494" y="5403"/>
                    <a:pt x="10235" y="4947"/>
                    <a:pt x="10938" y="4491"/>
                  </a:cubicBezTo>
                  <a:cubicBezTo>
                    <a:pt x="11166" y="4371"/>
                    <a:pt x="11388" y="4251"/>
                    <a:pt x="11616" y="4137"/>
                  </a:cubicBezTo>
                  <a:cubicBezTo>
                    <a:pt x="11673" y="4111"/>
                    <a:pt x="11743" y="4073"/>
                    <a:pt x="11819" y="4029"/>
                  </a:cubicBezTo>
                  <a:close/>
                  <a:moveTo>
                    <a:pt x="4282" y="6410"/>
                  </a:moveTo>
                  <a:lnTo>
                    <a:pt x="4282" y="6410"/>
                  </a:lnTo>
                  <a:cubicBezTo>
                    <a:pt x="4257" y="6442"/>
                    <a:pt x="4238" y="6467"/>
                    <a:pt x="4212" y="6499"/>
                  </a:cubicBezTo>
                  <a:cubicBezTo>
                    <a:pt x="4035" y="6581"/>
                    <a:pt x="3864" y="6670"/>
                    <a:pt x="3693" y="6759"/>
                  </a:cubicBezTo>
                  <a:lnTo>
                    <a:pt x="3687" y="6759"/>
                  </a:lnTo>
                  <a:cubicBezTo>
                    <a:pt x="3522" y="6816"/>
                    <a:pt x="3357" y="6873"/>
                    <a:pt x="3192" y="6936"/>
                  </a:cubicBezTo>
                  <a:cubicBezTo>
                    <a:pt x="3281" y="6885"/>
                    <a:pt x="3370" y="6841"/>
                    <a:pt x="3465" y="6797"/>
                  </a:cubicBezTo>
                  <a:cubicBezTo>
                    <a:pt x="3528" y="6765"/>
                    <a:pt x="3547" y="6702"/>
                    <a:pt x="3547" y="6645"/>
                  </a:cubicBezTo>
                  <a:cubicBezTo>
                    <a:pt x="3794" y="6575"/>
                    <a:pt x="4041" y="6493"/>
                    <a:pt x="4282" y="6410"/>
                  </a:cubicBezTo>
                  <a:close/>
                  <a:moveTo>
                    <a:pt x="6790" y="6765"/>
                  </a:moveTo>
                  <a:cubicBezTo>
                    <a:pt x="6771" y="6790"/>
                    <a:pt x="6765" y="6822"/>
                    <a:pt x="6771" y="6847"/>
                  </a:cubicBezTo>
                  <a:cubicBezTo>
                    <a:pt x="6632" y="6936"/>
                    <a:pt x="6486" y="7031"/>
                    <a:pt x="6347" y="7120"/>
                  </a:cubicBezTo>
                  <a:cubicBezTo>
                    <a:pt x="6492" y="6999"/>
                    <a:pt x="6644" y="6885"/>
                    <a:pt x="6790" y="6765"/>
                  </a:cubicBezTo>
                  <a:close/>
                  <a:moveTo>
                    <a:pt x="7036" y="7405"/>
                  </a:moveTo>
                  <a:cubicBezTo>
                    <a:pt x="6992" y="7435"/>
                    <a:pt x="6950" y="7466"/>
                    <a:pt x="6904" y="7493"/>
                  </a:cubicBezTo>
                  <a:cubicBezTo>
                    <a:pt x="6904" y="7487"/>
                    <a:pt x="6910" y="7481"/>
                    <a:pt x="6917" y="7474"/>
                  </a:cubicBezTo>
                  <a:cubicBezTo>
                    <a:pt x="6956" y="7452"/>
                    <a:pt x="6996" y="7430"/>
                    <a:pt x="7036" y="7405"/>
                  </a:cubicBezTo>
                  <a:close/>
                  <a:moveTo>
                    <a:pt x="1748" y="7975"/>
                  </a:moveTo>
                  <a:cubicBezTo>
                    <a:pt x="1742" y="7981"/>
                    <a:pt x="1736" y="7981"/>
                    <a:pt x="1729" y="7987"/>
                  </a:cubicBezTo>
                  <a:cubicBezTo>
                    <a:pt x="1723" y="7987"/>
                    <a:pt x="1723" y="7981"/>
                    <a:pt x="1717" y="7981"/>
                  </a:cubicBezTo>
                  <a:cubicBezTo>
                    <a:pt x="1729" y="7975"/>
                    <a:pt x="1736" y="7975"/>
                    <a:pt x="1748" y="7975"/>
                  </a:cubicBezTo>
                  <a:close/>
                  <a:moveTo>
                    <a:pt x="6366" y="6322"/>
                  </a:moveTo>
                  <a:cubicBezTo>
                    <a:pt x="6385" y="6353"/>
                    <a:pt x="6416" y="6379"/>
                    <a:pt x="6448" y="6391"/>
                  </a:cubicBezTo>
                  <a:cubicBezTo>
                    <a:pt x="6138" y="6588"/>
                    <a:pt x="5821" y="6778"/>
                    <a:pt x="5504" y="6968"/>
                  </a:cubicBezTo>
                  <a:cubicBezTo>
                    <a:pt x="4782" y="7348"/>
                    <a:pt x="4067" y="7728"/>
                    <a:pt x="3351" y="8108"/>
                  </a:cubicBezTo>
                  <a:cubicBezTo>
                    <a:pt x="3313" y="8108"/>
                    <a:pt x="3268" y="8108"/>
                    <a:pt x="3230" y="8114"/>
                  </a:cubicBezTo>
                  <a:cubicBezTo>
                    <a:pt x="3224" y="8108"/>
                    <a:pt x="3224" y="8108"/>
                    <a:pt x="3218" y="8101"/>
                  </a:cubicBezTo>
                  <a:cubicBezTo>
                    <a:pt x="3275" y="8000"/>
                    <a:pt x="3357" y="7892"/>
                    <a:pt x="3439" y="7791"/>
                  </a:cubicBezTo>
                  <a:cubicBezTo>
                    <a:pt x="4396" y="7265"/>
                    <a:pt x="5371" y="6778"/>
                    <a:pt x="6366" y="6322"/>
                  </a:cubicBezTo>
                  <a:close/>
                  <a:moveTo>
                    <a:pt x="2160" y="8038"/>
                  </a:moveTo>
                  <a:cubicBezTo>
                    <a:pt x="2166" y="8076"/>
                    <a:pt x="2173" y="8120"/>
                    <a:pt x="2179" y="8158"/>
                  </a:cubicBezTo>
                  <a:cubicBezTo>
                    <a:pt x="2179" y="8158"/>
                    <a:pt x="2173" y="8165"/>
                    <a:pt x="2173" y="8165"/>
                  </a:cubicBezTo>
                  <a:cubicBezTo>
                    <a:pt x="2173" y="8165"/>
                    <a:pt x="2173" y="8158"/>
                    <a:pt x="2173" y="8158"/>
                  </a:cubicBezTo>
                  <a:cubicBezTo>
                    <a:pt x="2179" y="8114"/>
                    <a:pt x="2160" y="8076"/>
                    <a:pt x="2128" y="8051"/>
                  </a:cubicBezTo>
                  <a:cubicBezTo>
                    <a:pt x="2141" y="8051"/>
                    <a:pt x="2147" y="8044"/>
                    <a:pt x="2160" y="8038"/>
                  </a:cubicBezTo>
                  <a:close/>
                  <a:moveTo>
                    <a:pt x="6378" y="6702"/>
                  </a:moveTo>
                  <a:lnTo>
                    <a:pt x="6378" y="6702"/>
                  </a:lnTo>
                  <a:cubicBezTo>
                    <a:pt x="6233" y="6803"/>
                    <a:pt x="6093" y="6904"/>
                    <a:pt x="5967" y="6993"/>
                  </a:cubicBezTo>
                  <a:cubicBezTo>
                    <a:pt x="5131" y="7500"/>
                    <a:pt x="4282" y="8032"/>
                    <a:pt x="3408" y="8361"/>
                  </a:cubicBezTo>
                  <a:cubicBezTo>
                    <a:pt x="3376" y="8374"/>
                    <a:pt x="3351" y="8386"/>
                    <a:pt x="3325" y="8399"/>
                  </a:cubicBezTo>
                  <a:cubicBezTo>
                    <a:pt x="3408" y="8355"/>
                    <a:pt x="3490" y="8317"/>
                    <a:pt x="3566" y="8272"/>
                  </a:cubicBezTo>
                  <a:cubicBezTo>
                    <a:pt x="3598" y="8266"/>
                    <a:pt x="3629" y="8266"/>
                    <a:pt x="3649" y="8260"/>
                  </a:cubicBezTo>
                  <a:cubicBezTo>
                    <a:pt x="3687" y="8253"/>
                    <a:pt x="3706" y="8228"/>
                    <a:pt x="3706" y="8203"/>
                  </a:cubicBezTo>
                  <a:cubicBezTo>
                    <a:pt x="4605" y="7740"/>
                    <a:pt x="5479" y="7240"/>
                    <a:pt x="6340" y="6714"/>
                  </a:cubicBezTo>
                  <a:cubicBezTo>
                    <a:pt x="6353" y="6708"/>
                    <a:pt x="6366" y="6708"/>
                    <a:pt x="6378" y="6702"/>
                  </a:cubicBezTo>
                  <a:close/>
                  <a:moveTo>
                    <a:pt x="9577" y="7012"/>
                  </a:moveTo>
                  <a:cubicBezTo>
                    <a:pt x="9475" y="7082"/>
                    <a:pt x="9374" y="7145"/>
                    <a:pt x="9273" y="7215"/>
                  </a:cubicBezTo>
                  <a:cubicBezTo>
                    <a:pt x="8734" y="7550"/>
                    <a:pt x="8177" y="7867"/>
                    <a:pt x="7613" y="8171"/>
                  </a:cubicBezTo>
                  <a:cubicBezTo>
                    <a:pt x="7594" y="8177"/>
                    <a:pt x="7569" y="8190"/>
                    <a:pt x="7550" y="8203"/>
                  </a:cubicBezTo>
                  <a:cubicBezTo>
                    <a:pt x="7461" y="8241"/>
                    <a:pt x="7360" y="8304"/>
                    <a:pt x="7278" y="8355"/>
                  </a:cubicBezTo>
                  <a:cubicBezTo>
                    <a:pt x="7233" y="8380"/>
                    <a:pt x="7189" y="8405"/>
                    <a:pt x="7145" y="8424"/>
                  </a:cubicBezTo>
                  <a:cubicBezTo>
                    <a:pt x="7170" y="8399"/>
                    <a:pt x="7221" y="8361"/>
                    <a:pt x="7297" y="8291"/>
                  </a:cubicBezTo>
                  <a:cubicBezTo>
                    <a:pt x="7316" y="8272"/>
                    <a:pt x="7335" y="8260"/>
                    <a:pt x="7354" y="8241"/>
                  </a:cubicBezTo>
                  <a:cubicBezTo>
                    <a:pt x="7436" y="8184"/>
                    <a:pt x="7525" y="8120"/>
                    <a:pt x="7607" y="8063"/>
                  </a:cubicBezTo>
                  <a:cubicBezTo>
                    <a:pt x="8215" y="7715"/>
                    <a:pt x="8836" y="7392"/>
                    <a:pt x="9463" y="7075"/>
                  </a:cubicBezTo>
                  <a:cubicBezTo>
                    <a:pt x="9501" y="7056"/>
                    <a:pt x="9539" y="7031"/>
                    <a:pt x="9577" y="7012"/>
                  </a:cubicBezTo>
                  <a:close/>
                  <a:moveTo>
                    <a:pt x="4580" y="7924"/>
                  </a:moveTo>
                  <a:cubicBezTo>
                    <a:pt x="4238" y="8152"/>
                    <a:pt x="3889" y="8380"/>
                    <a:pt x="3541" y="8614"/>
                  </a:cubicBezTo>
                  <a:cubicBezTo>
                    <a:pt x="3515" y="8589"/>
                    <a:pt x="3496" y="8564"/>
                    <a:pt x="3471" y="8538"/>
                  </a:cubicBezTo>
                  <a:cubicBezTo>
                    <a:pt x="3839" y="8336"/>
                    <a:pt x="4212" y="8127"/>
                    <a:pt x="4580" y="7924"/>
                  </a:cubicBezTo>
                  <a:close/>
                  <a:moveTo>
                    <a:pt x="5245" y="7759"/>
                  </a:moveTo>
                  <a:lnTo>
                    <a:pt x="5245" y="7759"/>
                  </a:lnTo>
                  <a:cubicBezTo>
                    <a:pt x="5131" y="7848"/>
                    <a:pt x="5017" y="7937"/>
                    <a:pt x="4903" y="8025"/>
                  </a:cubicBezTo>
                  <a:cubicBezTo>
                    <a:pt x="4675" y="8171"/>
                    <a:pt x="4440" y="8323"/>
                    <a:pt x="4206" y="8469"/>
                  </a:cubicBezTo>
                  <a:cubicBezTo>
                    <a:pt x="4207" y="8468"/>
                    <a:pt x="4208" y="8467"/>
                    <a:pt x="4207" y="8467"/>
                  </a:cubicBezTo>
                  <a:lnTo>
                    <a:pt x="4207" y="8467"/>
                  </a:lnTo>
                  <a:cubicBezTo>
                    <a:pt x="4202" y="8467"/>
                    <a:pt x="3945" y="8622"/>
                    <a:pt x="3693" y="8766"/>
                  </a:cubicBezTo>
                  <a:cubicBezTo>
                    <a:pt x="3687" y="8766"/>
                    <a:pt x="3687" y="8760"/>
                    <a:pt x="3680" y="8760"/>
                  </a:cubicBezTo>
                  <a:cubicBezTo>
                    <a:pt x="4206" y="8437"/>
                    <a:pt x="4732" y="8101"/>
                    <a:pt x="5245" y="7759"/>
                  </a:cubicBezTo>
                  <a:close/>
                  <a:moveTo>
                    <a:pt x="6556" y="7683"/>
                  </a:moveTo>
                  <a:lnTo>
                    <a:pt x="6556" y="7683"/>
                  </a:lnTo>
                  <a:cubicBezTo>
                    <a:pt x="6518" y="7728"/>
                    <a:pt x="6473" y="7766"/>
                    <a:pt x="6429" y="7804"/>
                  </a:cubicBezTo>
                  <a:cubicBezTo>
                    <a:pt x="5669" y="8304"/>
                    <a:pt x="4928" y="8823"/>
                    <a:pt x="4212" y="9381"/>
                  </a:cubicBezTo>
                  <a:cubicBezTo>
                    <a:pt x="4143" y="9298"/>
                    <a:pt x="4073" y="9210"/>
                    <a:pt x="3997" y="9121"/>
                  </a:cubicBezTo>
                  <a:cubicBezTo>
                    <a:pt x="4865" y="8665"/>
                    <a:pt x="5713" y="8177"/>
                    <a:pt x="6556" y="7683"/>
                  </a:cubicBezTo>
                  <a:close/>
                  <a:moveTo>
                    <a:pt x="5118" y="9520"/>
                  </a:moveTo>
                  <a:cubicBezTo>
                    <a:pt x="4966" y="9653"/>
                    <a:pt x="4814" y="9780"/>
                    <a:pt x="4668" y="9919"/>
                  </a:cubicBezTo>
                  <a:cubicBezTo>
                    <a:pt x="4649" y="9894"/>
                    <a:pt x="4630" y="9875"/>
                    <a:pt x="4605" y="9849"/>
                  </a:cubicBezTo>
                  <a:cubicBezTo>
                    <a:pt x="4782" y="9742"/>
                    <a:pt x="4947" y="9634"/>
                    <a:pt x="5118" y="9520"/>
                  </a:cubicBezTo>
                  <a:close/>
                  <a:moveTo>
                    <a:pt x="16828" y="6265"/>
                  </a:moveTo>
                  <a:cubicBezTo>
                    <a:pt x="17107" y="6524"/>
                    <a:pt x="17386" y="6784"/>
                    <a:pt x="17645" y="7037"/>
                  </a:cubicBezTo>
                  <a:cubicBezTo>
                    <a:pt x="18969" y="8336"/>
                    <a:pt x="20293" y="9628"/>
                    <a:pt x="21635" y="10901"/>
                  </a:cubicBezTo>
                  <a:cubicBezTo>
                    <a:pt x="21604" y="10913"/>
                    <a:pt x="21578" y="10926"/>
                    <a:pt x="21547" y="10939"/>
                  </a:cubicBezTo>
                  <a:cubicBezTo>
                    <a:pt x="21458" y="10844"/>
                    <a:pt x="21376" y="10761"/>
                    <a:pt x="21306" y="10704"/>
                  </a:cubicBezTo>
                  <a:cubicBezTo>
                    <a:pt x="20894" y="10343"/>
                    <a:pt x="20483" y="9976"/>
                    <a:pt x="20084" y="9602"/>
                  </a:cubicBezTo>
                  <a:cubicBezTo>
                    <a:pt x="19184" y="8766"/>
                    <a:pt x="18317" y="7892"/>
                    <a:pt x="17481" y="6993"/>
                  </a:cubicBezTo>
                  <a:cubicBezTo>
                    <a:pt x="17259" y="6759"/>
                    <a:pt x="17044" y="6512"/>
                    <a:pt x="16828" y="6265"/>
                  </a:cubicBezTo>
                  <a:close/>
                  <a:moveTo>
                    <a:pt x="22117" y="11730"/>
                  </a:moveTo>
                  <a:lnTo>
                    <a:pt x="22117" y="11730"/>
                  </a:lnTo>
                  <a:cubicBezTo>
                    <a:pt x="22148" y="11806"/>
                    <a:pt x="22212" y="11870"/>
                    <a:pt x="22307" y="11895"/>
                  </a:cubicBezTo>
                  <a:cubicBezTo>
                    <a:pt x="22471" y="12630"/>
                    <a:pt x="22630" y="13371"/>
                    <a:pt x="22788" y="14105"/>
                  </a:cubicBezTo>
                  <a:cubicBezTo>
                    <a:pt x="22541" y="13320"/>
                    <a:pt x="22319" y="12528"/>
                    <a:pt x="22117" y="11730"/>
                  </a:cubicBezTo>
                  <a:close/>
                  <a:moveTo>
                    <a:pt x="21661" y="11946"/>
                  </a:moveTo>
                  <a:cubicBezTo>
                    <a:pt x="21806" y="12820"/>
                    <a:pt x="21996" y="13687"/>
                    <a:pt x="22224" y="14542"/>
                  </a:cubicBezTo>
                  <a:cubicBezTo>
                    <a:pt x="22079" y="14067"/>
                    <a:pt x="21952" y="13580"/>
                    <a:pt x="21832" y="13098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1" y="12085"/>
                    <a:pt x="21566" y="12060"/>
                    <a:pt x="21534" y="12041"/>
                  </a:cubicBezTo>
                  <a:cubicBezTo>
                    <a:pt x="21572" y="12009"/>
                    <a:pt x="21616" y="11977"/>
                    <a:pt x="21661" y="11946"/>
                  </a:cubicBezTo>
                  <a:close/>
                  <a:moveTo>
                    <a:pt x="21331" y="12218"/>
                  </a:moveTo>
                  <a:cubicBezTo>
                    <a:pt x="21515" y="13035"/>
                    <a:pt x="21699" y="13852"/>
                    <a:pt x="21882" y="14669"/>
                  </a:cubicBezTo>
                  <a:cubicBezTo>
                    <a:pt x="21813" y="14435"/>
                    <a:pt x="21737" y="14194"/>
                    <a:pt x="21673" y="13947"/>
                  </a:cubicBezTo>
                  <a:cubicBezTo>
                    <a:pt x="21553" y="13383"/>
                    <a:pt x="21426" y="12813"/>
                    <a:pt x="21312" y="12243"/>
                  </a:cubicBezTo>
                  <a:cubicBezTo>
                    <a:pt x="21319" y="12237"/>
                    <a:pt x="21325" y="12231"/>
                    <a:pt x="21331" y="12218"/>
                  </a:cubicBezTo>
                  <a:close/>
                  <a:moveTo>
                    <a:pt x="21072" y="12560"/>
                  </a:moveTo>
                  <a:cubicBezTo>
                    <a:pt x="21205" y="13352"/>
                    <a:pt x="21382" y="14124"/>
                    <a:pt x="21616" y="14884"/>
                  </a:cubicBezTo>
                  <a:cubicBezTo>
                    <a:pt x="21667" y="15138"/>
                    <a:pt x="21724" y="15397"/>
                    <a:pt x="21775" y="15651"/>
                  </a:cubicBezTo>
                  <a:cubicBezTo>
                    <a:pt x="21711" y="15442"/>
                    <a:pt x="21648" y="15233"/>
                    <a:pt x="21585" y="15017"/>
                  </a:cubicBezTo>
                  <a:cubicBezTo>
                    <a:pt x="21414" y="14219"/>
                    <a:pt x="21224" y="13421"/>
                    <a:pt x="21034" y="12630"/>
                  </a:cubicBezTo>
                  <a:cubicBezTo>
                    <a:pt x="21046" y="12604"/>
                    <a:pt x="21059" y="12585"/>
                    <a:pt x="21072" y="12560"/>
                  </a:cubicBezTo>
                  <a:close/>
                  <a:moveTo>
                    <a:pt x="23497" y="15727"/>
                  </a:moveTo>
                  <a:lnTo>
                    <a:pt x="23497" y="15727"/>
                  </a:lnTo>
                  <a:cubicBezTo>
                    <a:pt x="23548" y="15841"/>
                    <a:pt x="23599" y="15961"/>
                    <a:pt x="23656" y="16075"/>
                  </a:cubicBezTo>
                  <a:cubicBezTo>
                    <a:pt x="23637" y="16113"/>
                    <a:pt x="23624" y="16151"/>
                    <a:pt x="23605" y="16183"/>
                  </a:cubicBezTo>
                  <a:cubicBezTo>
                    <a:pt x="23567" y="16031"/>
                    <a:pt x="23535" y="15879"/>
                    <a:pt x="23497" y="15727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8" y="15309"/>
                    <a:pt x="21192" y="15866"/>
                    <a:pt x="21395" y="16417"/>
                  </a:cubicBezTo>
                  <a:cubicBezTo>
                    <a:pt x="21407" y="16487"/>
                    <a:pt x="21420" y="16550"/>
                    <a:pt x="21433" y="16613"/>
                  </a:cubicBezTo>
                  <a:cubicBezTo>
                    <a:pt x="21426" y="16632"/>
                    <a:pt x="21414" y="16645"/>
                    <a:pt x="21395" y="16645"/>
                  </a:cubicBezTo>
                  <a:cubicBezTo>
                    <a:pt x="21274" y="16347"/>
                    <a:pt x="21141" y="16056"/>
                    <a:pt x="21122" y="15993"/>
                  </a:cubicBezTo>
                  <a:cubicBezTo>
                    <a:pt x="21084" y="15885"/>
                    <a:pt x="21021" y="15746"/>
                    <a:pt x="20958" y="15594"/>
                  </a:cubicBezTo>
                  <a:cubicBezTo>
                    <a:pt x="20907" y="15315"/>
                    <a:pt x="20869" y="15030"/>
                    <a:pt x="20850" y="14745"/>
                  </a:cubicBezTo>
                  <a:close/>
                  <a:moveTo>
                    <a:pt x="23174" y="16297"/>
                  </a:moveTo>
                  <a:cubicBezTo>
                    <a:pt x="23225" y="16417"/>
                    <a:pt x="23276" y="16537"/>
                    <a:pt x="23326" y="16658"/>
                  </a:cubicBezTo>
                  <a:cubicBezTo>
                    <a:pt x="23314" y="16683"/>
                    <a:pt x="23295" y="16702"/>
                    <a:pt x="23276" y="16727"/>
                  </a:cubicBezTo>
                  <a:cubicBezTo>
                    <a:pt x="23244" y="16582"/>
                    <a:pt x="23212" y="16442"/>
                    <a:pt x="23174" y="16297"/>
                  </a:cubicBezTo>
                  <a:close/>
                  <a:moveTo>
                    <a:pt x="22642" y="16537"/>
                  </a:moveTo>
                  <a:lnTo>
                    <a:pt x="22642" y="16537"/>
                  </a:lnTo>
                  <a:cubicBezTo>
                    <a:pt x="22706" y="16677"/>
                    <a:pt x="22763" y="16816"/>
                    <a:pt x="22832" y="16955"/>
                  </a:cubicBezTo>
                  <a:cubicBezTo>
                    <a:pt x="22861" y="17012"/>
                    <a:pt x="22910" y="17039"/>
                    <a:pt x="22966" y="17039"/>
                  </a:cubicBezTo>
                  <a:cubicBezTo>
                    <a:pt x="22972" y="17039"/>
                    <a:pt x="22978" y="17038"/>
                    <a:pt x="22984" y="17038"/>
                  </a:cubicBezTo>
                  <a:lnTo>
                    <a:pt x="22984" y="17038"/>
                  </a:lnTo>
                  <a:cubicBezTo>
                    <a:pt x="22972" y="17050"/>
                    <a:pt x="22959" y="17063"/>
                    <a:pt x="22946" y="17069"/>
                  </a:cubicBezTo>
                  <a:cubicBezTo>
                    <a:pt x="22772" y="17139"/>
                    <a:pt x="22598" y="17171"/>
                    <a:pt x="22424" y="17171"/>
                  </a:cubicBezTo>
                  <a:cubicBezTo>
                    <a:pt x="22408" y="17171"/>
                    <a:pt x="22392" y="17171"/>
                    <a:pt x="22376" y="17171"/>
                  </a:cubicBezTo>
                  <a:cubicBezTo>
                    <a:pt x="22338" y="17006"/>
                    <a:pt x="22307" y="16848"/>
                    <a:pt x="22269" y="16683"/>
                  </a:cubicBezTo>
                  <a:lnTo>
                    <a:pt x="22269" y="16683"/>
                  </a:lnTo>
                  <a:cubicBezTo>
                    <a:pt x="22319" y="16797"/>
                    <a:pt x="22370" y="16917"/>
                    <a:pt x="22421" y="17038"/>
                  </a:cubicBezTo>
                  <a:cubicBezTo>
                    <a:pt x="22450" y="17101"/>
                    <a:pt x="22511" y="17130"/>
                    <a:pt x="22572" y="17130"/>
                  </a:cubicBezTo>
                  <a:cubicBezTo>
                    <a:pt x="22668" y="17130"/>
                    <a:pt x="22764" y="17059"/>
                    <a:pt x="22737" y="16943"/>
                  </a:cubicBezTo>
                  <a:cubicBezTo>
                    <a:pt x="22706" y="16803"/>
                    <a:pt x="22674" y="16670"/>
                    <a:pt x="22642" y="16537"/>
                  </a:cubicBezTo>
                  <a:close/>
                  <a:moveTo>
                    <a:pt x="7582" y="14397"/>
                  </a:moveTo>
                  <a:cubicBezTo>
                    <a:pt x="8627" y="15448"/>
                    <a:pt x="9684" y="16493"/>
                    <a:pt x="10736" y="17538"/>
                  </a:cubicBezTo>
                  <a:cubicBezTo>
                    <a:pt x="10729" y="17538"/>
                    <a:pt x="10723" y="17538"/>
                    <a:pt x="10717" y="17544"/>
                  </a:cubicBezTo>
                  <a:cubicBezTo>
                    <a:pt x="10381" y="17247"/>
                    <a:pt x="10052" y="16943"/>
                    <a:pt x="9729" y="16632"/>
                  </a:cubicBezTo>
                  <a:cubicBezTo>
                    <a:pt x="8988" y="15910"/>
                    <a:pt x="8278" y="15157"/>
                    <a:pt x="7582" y="14397"/>
                  </a:cubicBezTo>
                  <a:close/>
                  <a:moveTo>
                    <a:pt x="12123" y="18532"/>
                  </a:moveTo>
                  <a:cubicBezTo>
                    <a:pt x="12218" y="18596"/>
                    <a:pt x="12306" y="18653"/>
                    <a:pt x="12401" y="18716"/>
                  </a:cubicBezTo>
                  <a:cubicBezTo>
                    <a:pt x="12313" y="18748"/>
                    <a:pt x="12237" y="18824"/>
                    <a:pt x="12237" y="18950"/>
                  </a:cubicBezTo>
                  <a:cubicBezTo>
                    <a:pt x="12211" y="18912"/>
                    <a:pt x="12186" y="18868"/>
                    <a:pt x="12154" y="18830"/>
                  </a:cubicBezTo>
                  <a:cubicBezTo>
                    <a:pt x="12180" y="18805"/>
                    <a:pt x="12186" y="18767"/>
                    <a:pt x="12161" y="18735"/>
                  </a:cubicBezTo>
                  <a:cubicBezTo>
                    <a:pt x="12142" y="18716"/>
                    <a:pt x="12123" y="18691"/>
                    <a:pt x="12104" y="18672"/>
                  </a:cubicBezTo>
                  <a:cubicBezTo>
                    <a:pt x="12110" y="18621"/>
                    <a:pt x="12123" y="18577"/>
                    <a:pt x="12123" y="18532"/>
                  </a:cubicBezTo>
                  <a:close/>
                  <a:moveTo>
                    <a:pt x="10128" y="19096"/>
                  </a:moveTo>
                  <a:cubicBezTo>
                    <a:pt x="10121" y="19261"/>
                    <a:pt x="10128" y="19425"/>
                    <a:pt x="10147" y="19596"/>
                  </a:cubicBezTo>
                  <a:cubicBezTo>
                    <a:pt x="10109" y="19489"/>
                    <a:pt x="10064" y="19387"/>
                    <a:pt x="10026" y="19286"/>
                  </a:cubicBezTo>
                  <a:cubicBezTo>
                    <a:pt x="10058" y="19223"/>
                    <a:pt x="10090" y="19159"/>
                    <a:pt x="10128" y="19096"/>
                  </a:cubicBezTo>
                  <a:close/>
                  <a:moveTo>
                    <a:pt x="11280" y="19717"/>
                  </a:moveTo>
                  <a:cubicBezTo>
                    <a:pt x="11325" y="20084"/>
                    <a:pt x="11369" y="20445"/>
                    <a:pt x="11432" y="20812"/>
                  </a:cubicBezTo>
                  <a:cubicBezTo>
                    <a:pt x="11356" y="20451"/>
                    <a:pt x="11287" y="20090"/>
                    <a:pt x="11217" y="19729"/>
                  </a:cubicBezTo>
                  <a:cubicBezTo>
                    <a:pt x="11242" y="19729"/>
                    <a:pt x="11261" y="19723"/>
                    <a:pt x="11280" y="19717"/>
                  </a:cubicBezTo>
                  <a:close/>
                  <a:moveTo>
                    <a:pt x="9919" y="19926"/>
                  </a:moveTo>
                  <a:cubicBezTo>
                    <a:pt x="10052" y="20223"/>
                    <a:pt x="10204" y="20508"/>
                    <a:pt x="10381" y="20774"/>
                  </a:cubicBezTo>
                  <a:cubicBezTo>
                    <a:pt x="10425" y="20933"/>
                    <a:pt x="10470" y="21091"/>
                    <a:pt x="10520" y="21249"/>
                  </a:cubicBezTo>
                  <a:cubicBezTo>
                    <a:pt x="10476" y="21180"/>
                    <a:pt x="10432" y="21110"/>
                    <a:pt x="10387" y="21040"/>
                  </a:cubicBezTo>
                  <a:cubicBezTo>
                    <a:pt x="10229" y="20800"/>
                    <a:pt x="10071" y="20559"/>
                    <a:pt x="9919" y="20312"/>
                  </a:cubicBezTo>
                  <a:cubicBezTo>
                    <a:pt x="9849" y="20211"/>
                    <a:pt x="9792" y="20109"/>
                    <a:pt x="9741" y="19995"/>
                  </a:cubicBezTo>
                  <a:cubicBezTo>
                    <a:pt x="9748" y="19989"/>
                    <a:pt x="9748" y="19989"/>
                    <a:pt x="9748" y="19983"/>
                  </a:cubicBezTo>
                  <a:cubicBezTo>
                    <a:pt x="9805" y="19957"/>
                    <a:pt x="9862" y="19938"/>
                    <a:pt x="9919" y="19926"/>
                  </a:cubicBezTo>
                  <a:close/>
                  <a:moveTo>
                    <a:pt x="10317" y="19369"/>
                  </a:moveTo>
                  <a:cubicBezTo>
                    <a:pt x="10319" y="19369"/>
                    <a:pt x="10543" y="20049"/>
                    <a:pt x="10622" y="20280"/>
                  </a:cubicBezTo>
                  <a:cubicBezTo>
                    <a:pt x="10736" y="20597"/>
                    <a:pt x="10843" y="20920"/>
                    <a:pt x="10957" y="21243"/>
                  </a:cubicBezTo>
                  <a:cubicBezTo>
                    <a:pt x="10957" y="21256"/>
                    <a:pt x="10964" y="21262"/>
                    <a:pt x="10964" y="21275"/>
                  </a:cubicBezTo>
                  <a:cubicBezTo>
                    <a:pt x="10945" y="21249"/>
                    <a:pt x="10919" y="21224"/>
                    <a:pt x="10894" y="21199"/>
                  </a:cubicBezTo>
                  <a:cubicBezTo>
                    <a:pt x="10742" y="20698"/>
                    <a:pt x="10590" y="20198"/>
                    <a:pt x="10425" y="19704"/>
                  </a:cubicBezTo>
                  <a:cubicBezTo>
                    <a:pt x="10347" y="19461"/>
                    <a:pt x="10317" y="19369"/>
                    <a:pt x="10317" y="19369"/>
                  </a:cubicBezTo>
                  <a:close/>
                  <a:moveTo>
                    <a:pt x="9368" y="21224"/>
                  </a:moveTo>
                  <a:cubicBezTo>
                    <a:pt x="9374" y="21256"/>
                    <a:pt x="9380" y="21294"/>
                    <a:pt x="9387" y="21332"/>
                  </a:cubicBezTo>
                  <a:cubicBezTo>
                    <a:pt x="9380" y="21325"/>
                    <a:pt x="9374" y="21325"/>
                    <a:pt x="9368" y="21325"/>
                  </a:cubicBezTo>
                  <a:cubicBezTo>
                    <a:pt x="9368" y="21319"/>
                    <a:pt x="9368" y="21319"/>
                    <a:pt x="9368" y="21313"/>
                  </a:cubicBezTo>
                  <a:cubicBezTo>
                    <a:pt x="9368" y="21281"/>
                    <a:pt x="9368" y="21256"/>
                    <a:pt x="9368" y="21224"/>
                  </a:cubicBezTo>
                  <a:close/>
                  <a:moveTo>
                    <a:pt x="9374" y="21699"/>
                  </a:moveTo>
                  <a:lnTo>
                    <a:pt x="9374" y="21699"/>
                  </a:lnTo>
                  <a:cubicBezTo>
                    <a:pt x="9418" y="21781"/>
                    <a:pt x="9463" y="21864"/>
                    <a:pt x="9501" y="21940"/>
                  </a:cubicBezTo>
                  <a:cubicBezTo>
                    <a:pt x="9513" y="21984"/>
                    <a:pt x="9520" y="22028"/>
                    <a:pt x="9532" y="22066"/>
                  </a:cubicBezTo>
                  <a:cubicBezTo>
                    <a:pt x="9482" y="22003"/>
                    <a:pt x="9437" y="21933"/>
                    <a:pt x="9380" y="21870"/>
                  </a:cubicBezTo>
                  <a:cubicBezTo>
                    <a:pt x="9380" y="21813"/>
                    <a:pt x="9374" y="21756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59" y="22237"/>
                    <a:pt x="9665" y="22244"/>
                    <a:pt x="9665" y="22250"/>
                  </a:cubicBezTo>
                  <a:lnTo>
                    <a:pt x="9665" y="22250"/>
                  </a:lnTo>
                  <a:cubicBezTo>
                    <a:pt x="9665" y="22244"/>
                    <a:pt x="9659" y="22244"/>
                    <a:pt x="9659" y="22237"/>
                  </a:cubicBezTo>
                  <a:cubicBezTo>
                    <a:pt x="9659" y="22237"/>
                    <a:pt x="9659" y="22231"/>
                    <a:pt x="9659" y="22231"/>
                  </a:cubicBezTo>
                  <a:close/>
                  <a:moveTo>
                    <a:pt x="10419" y="21503"/>
                  </a:moveTo>
                  <a:lnTo>
                    <a:pt x="10419" y="21503"/>
                  </a:lnTo>
                  <a:cubicBezTo>
                    <a:pt x="10527" y="21642"/>
                    <a:pt x="10647" y="21788"/>
                    <a:pt x="10761" y="21927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46" y="22719"/>
                    <a:pt x="10945" y="22554"/>
                    <a:pt x="10843" y="22396"/>
                  </a:cubicBezTo>
                  <a:cubicBezTo>
                    <a:pt x="10704" y="22098"/>
                    <a:pt x="10565" y="21800"/>
                    <a:pt x="10419" y="21503"/>
                  </a:cubicBezTo>
                  <a:close/>
                  <a:moveTo>
                    <a:pt x="9634" y="20515"/>
                  </a:moveTo>
                  <a:cubicBezTo>
                    <a:pt x="9672" y="20641"/>
                    <a:pt x="9754" y="20819"/>
                    <a:pt x="9855" y="21002"/>
                  </a:cubicBezTo>
                  <a:cubicBezTo>
                    <a:pt x="10090" y="21496"/>
                    <a:pt x="10343" y="21971"/>
                    <a:pt x="10622" y="22440"/>
                  </a:cubicBezTo>
                  <a:cubicBezTo>
                    <a:pt x="10666" y="22573"/>
                    <a:pt x="10717" y="22725"/>
                    <a:pt x="10767" y="22890"/>
                  </a:cubicBezTo>
                  <a:cubicBezTo>
                    <a:pt x="10660" y="22725"/>
                    <a:pt x="10558" y="22560"/>
                    <a:pt x="10457" y="22396"/>
                  </a:cubicBezTo>
                  <a:cubicBezTo>
                    <a:pt x="10368" y="22231"/>
                    <a:pt x="10280" y="22073"/>
                    <a:pt x="10185" y="21908"/>
                  </a:cubicBezTo>
                  <a:cubicBezTo>
                    <a:pt x="10007" y="21528"/>
                    <a:pt x="9805" y="21154"/>
                    <a:pt x="9596" y="20781"/>
                  </a:cubicBezTo>
                  <a:cubicBezTo>
                    <a:pt x="9608" y="20692"/>
                    <a:pt x="9615" y="20603"/>
                    <a:pt x="9634" y="20515"/>
                  </a:cubicBezTo>
                  <a:close/>
                  <a:moveTo>
                    <a:pt x="9545" y="22497"/>
                  </a:moveTo>
                  <a:cubicBezTo>
                    <a:pt x="9665" y="22674"/>
                    <a:pt x="9786" y="22858"/>
                    <a:pt x="9843" y="22947"/>
                  </a:cubicBezTo>
                  <a:cubicBezTo>
                    <a:pt x="9868" y="22985"/>
                    <a:pt x="9925" y="23099"/>
                    <a:pt x="10001" y="23251"/>
                  </a:cubicBezTo>
                  <a:cubicBezTo>
                    <a:pt x="9843" y="23004"/>
                    <a:pt x="9691" y="22757"/>
                    <a:pt x="9545" y="22497"/>
                  </a:cubicBezTo>
                  <a:close/>
                  <a:moveTo>
                    <a:pt x="9577" y="21243"/>
                  </a:moveTo>
                  <a:lnTo>
                    <a:pt x="9577" y="21243"/>
                  </a:lnTo>
                  <a:cubicBezTo>
                    <a:pt x="9678" y="21433"/>
                    <a:pt x="9786" y="21623"/>
                    <a:pt x="9887" y="21819"/>
                  </a:cubicBezTo>
                  <a:cubicBezTo>
                    <a:pt x="10140" y="22326"/>
                    <a:pt x="10362" y="22839"/>
                    <a:pt x="10565" y="23371"/>
                  </a:cubicBezTo>
                  <a:cubicBezTo>
                    <a:pt x="10457" y="23194"/>
                    <a:pt x="10349" y="23023"/>
                    <a:pt x="10248" y="22845"/>
                  </a:cubicBezTo>
                  <a:cubicBezTo>
                    <a:pt x="10210" y="22776"/>
                    <a:pt x="10172" y="22712"/>
                    <a:pt x="10134" y="22643"/>
                  </a:cubicBezTo>
                  <a:cubicBezTo>
                    <a:pt x="10014" y="22396"/>
                    <a:pt x="9887" y="22149"/>
                    <a:pt x="9754" y="21908"/>
                  </a:cubicBezTo>
                  <a:cubicBezTo>
                    <a:pt x="9710" y="21813"/>
                    <a:pt x="9678" y="21756"/>
                    <a:pt x="9659" y="21743"/>
                  </a:cubicBezTo>
                  <a:cubicBezTo>
                    <a:pt x="9640" y="21705"/>
                    <a:pt x="9615" y="21667"/>
                    <a:pt x="9589" y="21629"/>
                  </a:cubicBezTo>
                  <a:cubicBezTo>
                    <a:pt x="9583" y="21496"/>
                    <a:pt x="9577" y="21370"/>
                    <a:pt x="9577" y="21243"/>
                  </a:cubicBezTo>
                  <a:close/>
                  <a:moveTo>
                    <a:pt x="12104" y="23776"/>
                  </a:moveTo>
                  <a:cubicBezTo>
                    <a:pt x="12104" y="23783"/>
                    <a:pt x="12110" y="23789"/>
                    <a:pt x="12110" y="23795"/>
                  </a:cubicBezTo>
                  <a:cubicBezTo>
                    <a:pt x="12110" y="23802"/>
                    <a:pt x="12110" y="23802"/>
                    <a:pt x="12110" y="23802"/>
                  </a:cubicBezTo>
                  <a:cubicBezTo>
                    <a:pt x="12097" y="23814"/>
                    <a:pt x="12085" y="23827"/>
                    <a:pt x="12072" y="23833"/>
                  </a:cubicBezTo>
                  <a:cubicBezTo>
                    <a:pt x="12066" y="23821"/>
                    <a:pt x="12059" y="23808"/>
                    <a:pt x="12059" y="23789"/>
                  </a:cubicBezTo>
                  <a:cubicBezTo>
                    <a:pt x="12072" y="23789"/>
                    <a:pt x="12085" y="23783"/>
                    <a:pt x="12104" y="23776"/>
                  </a:cubicBezTo>
                  <a:close/>
                  <a:moveTo>
                    <a:pt x="11844" y="23947"/>
                  </a:moveTo>
                  <a:lnTo>
                    <a:pt x="11844" y="23947"/>
                  </a:lnTo>
                  <a:cubicBezTo>
                    <a:pt x="11863" y="23954"/>
                    <a:pt x="11876" y="23954"/>
                    <a:pt x="11895" y="23954"/>
                  </a:cubicBezTo>
                  <a:cubicBezTo>
                    <a:pt x="11876" y="23966"/>
                    <a:pt x="11863" y="23973"/>
                    <a:pt x="11850" y="23985"/>
                  </a:cubicBezTo>
                  <a:cubicBezTo>
                    <a:pt x="11850" y="23973"/>
                    <a:pt x="11850" y="23960"/>
                    <a:pt x="11844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05" y="23396"/>
                    <a:pt x="10045" y="23738"/>
                    <a:pt x="10299" y="24068"/>
                  </a:cubicBezTo>
                  <a:cubicBezTo>
                    <a:pt x="10166" y="23992"/>
                    <a:pt x="10039" y="23890"/>
                    <a:pt x="9931" y="23757"/>
                  </a:cubicBezTo>
                  <a:cubicBezTo>
                    <a:pt x="9773" y="23567"/>
                    <a:pt x="9665" y="23320"/>
                    <a:pt x="9583" y="23048"/>
                  </a:cubicBezTo>
                  <a:close/>
                  <a:moveTo>
                    <a:pt x="11356" y="23586"/>
                  </a:moveTo>
                  <a:cubicBezTo>
                    <a:pt x="11458" y="23738"/>
                    <a:pt x="11565" y="23890"/>
                    <a:pt x="11679" y="24042"/>
                  </a:cubicBezTo>
                  <a:cubicBezTo>
                    <a:pt x="11686" y="24049"/>
                    <a:pt x="11692" y="24055"/>
                    <a:pt x="11698" y="24061"/>
                  </a:cubicBezTo>
                  <a:cubicBezTo>
                    <a:pt x="11654" y="24080"/>
                    <a:pt x="11610" y="24099"/>
                    <a:pt x="11565" y="24118"/>
                  </a:cubicBezTo>
                  <a:cubicBezTo>
                    <a:pt x="11496" y="23941"/>
                    <a:pt x="11426" y="23764"/>
                    <a:pt x="11356" y="23586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23" y="24042"/>
                    <a:pt x="10786" y="24137"/>
                    <a:pt x="10843" y="24232"/>
                  </a:cubicBezTo>
                  <a:cubicBezTo>
                    <a:pt x="10824" y="24232"/>
                    <a:pt x="10805" y="24232"/>
                    <a:pt x="10786" y="24226"/>
                  </a:cubicBezTo>
                  <a:cubicBezTo>
                    <a:pt x="10755" y="24169"/>
                    <a:pt x="10729" y="24106"/>
                    <a:pt x="10698" y="24049"/>
                  </a:cubicBezTo>
                  <a:cubicBezTo>
                    <a:pt x="10685" y="24011"/>
                    <a:pt x="10672" y="23979"/>
                    <a:pt x="10666" y="23947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5" y="23688"/>
                    <a:pt x="11160" y="23941"/>
                    <a:pt x="11325" y="24194"/>
                  </a:cubicBezTo>
                  <a:cubicBezTo>
                    <a:pt x="11255" y="24207"/>
                    <a:pt x="11185" y="24220"/>
                    <a:pt x="11116" y="24232"/>
                  </a:cubicBezTo>
                  <a:cubicBezTo>
                    <a:pt x="11027" y="23960"/>
                    <a:pt x="10938" y="23694"/>
                    <a:pt x="10837" y="23428"/>
                  </a:cubicBezTo>
                  <a:close/>
                  <a:moveTo>
                    <a:pt x="12160" y="1"/>
                  </a:moveTo>
                  <a:cubicBezTo>
                    <a:pt x="12107" y="1"/>
                    <a:pt x="12055" y="63"/>
                    <a:pt x="12097" y="115"/>
                  </a:cubicBezTo>
                  <a:cubicBezTo>
                    <a:pt x="12116" y="134"/>
                    <a:pt x="12148" y="172"/>
                    <a:pt x="12192" y="216"/>
                  </a:cubicBezTo>
                  <a:cubicBezTo>
                    <a:pt x="10520" y="1546"/>
                    <a:pt x="8658" y="2572"/>
                    <a:pt x="6796" y="3598"/>
                  </a:cubicBezTo>
                  <a:cubicBezTo>
                    <a:pt x="5523" y="4219"/>
                    <a:pt x="4238" y="4827"/>
                    <a:pt x="2971" y="5460"/>
                  </a:cubicBezTo>
                  <a:cubicBezTo>
                    <a:pt x="2964" y="5473"/>
                    <a:pt x="2958" y="5479"/>
                    <a:pt x="2952" y="5492"/>
                  </a:cubicBezTo>
                  <a:cubicBezTo>
                    <a:pt x="1995" y="5973"/>
                    <a:pt x="1045" y="6461"/>
                    <a:pt x="108" y="6968"/>
                  </a:cubicBezTo>
                  <a:cubicBezTo>
                    <a:pt x="19" y="7018"/>
                    <a:pt x="0" y="7139"/>
                    <a:pt x="83" y="7202"/>
                  </a:cubicBezTo>
                  <a:cubicBezTo>
                    <a:pt x="165" y="7259"/>
                    <a:pt x="241" y="7322"/>
                    <a:pt x="323" y="7386"/>
                  </a:cubicBezTo>
                  <a:cubicBezTo>
                    <a:pt x="330" y="7449"/>
                    <a:pt x="374" y="7512"/>
                    <a:pt x="463" y="7525"/>
                  </a:cubicBezTo>
                  <a:lnTo>
                    <a:pt x="488" y="7525"/>
                  </a:lnTo>
                  <a:cubicBezTo>
                    <a:pt x="431" y="7633"/>
                    <a:pt x="507" y="7766"/>
                    <a:pt x="608" y="7816"/>
                  </a:cubicBezTo>
                  <a:cubicBezTo>
                    <a:pt x="710" y="7854"/>
                    <a:pt x="817" y="7892"/>
                    <a:pt x="931" y="7924"/>
                  </a:cubicBezTo>
                  <a:cubicBezTo>
                    <a:pt x="982" y="7943"/>
                    <a:pt x="1026" y="7968"/>
                    <a:pt x="1071" y="7987"/>
                  </a:cubicBezTo>
                  <a:cubicBezTo>
                    <a:pt x="1400" y="8279"/>
                    <a:pt x="1736" y="8564"/>
                    <a:pt x="2059" y="8849"/>
                  </a:cubicBezTo>
                  <a:cubicBezTo>
                    <a:pt x="2325" y="9146"/>
                    <a:pt x="2698" y="9412"/>
                    <a:pt x="2888" y="9609"/>
                  </a:cubicBezTo>
                  <a:cubicBezTo>
                    <a:pt x="3319" y="10052"/>
                    <a:pt x="3744" y="10489"/>
                    <a:pt x="4174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44"/>
                    <a:pt x="9241" y="16430"/>
                    <a:pt x="10552" y="17601"/>
                  </a:cubicBezTo>
                  <a:cubicBezTo>
                    <a:pt x="9513" y="18076"/>
                    <a:pt x="8798" y="20217"/>
                    <a:pt x="8791" y="21256"/>
                  </a:cubicBezTo>
                  <a:cubicBezTo>
                    <a:pt x="8779" y="22250"/>
                    <a:pt x="8918" y="23669"/>
                    <a:pt x="9722" y="24372"/>
                  </a:cubicBezTo>
                  <a:cubicBezTo>
                    <a:pt x="9969" y="24587"/>
                    <a:pt x="10267" y="24720"/>
                    <a:pt x="10577" y="24783"/>
                  </a:cubicBezTo>
                  <a:cubicBezTo>
                    <a:pt x="10653" y="24866"/>
                    <a:pt x="10736" y="24948"/>
                    <a:pt x="10805" y="25024"/>
                  </a:cubicBezTo>
                  <a:cubicBezTo>
                    <a:pt x="10818" y="25037"/>
                    <a:pt x="10834" y="25043"/>
                    <a:pt x="10850" y="25043"/>
                  </a:cubicBezTo>
                  <a:cubicBezTo>
                    <a:pt x="10886" y="25043"/>
                    <a:pt x="10918" y="25010"/>
                    <a:pt x="10900" y="24961"/>
                  </a:cubicBezTo>
                  <a:cubicBezTo>
                    <a:pt x="10881" y="24916"/>
                    <a:pt x="10862" y="24866"/>
                    <a:pt x="10843" y="24815"/>
                  </a:cubicBezTo>
                  <a:lnTo>
                    <a:pt x="10843" y="24815"/>
                  </a:lnTo>
                  <a:cubicBezTo>
                    <a:pt x="10862" y="24821"/>
                    <a:pt x="10881" y="24821"/>
                    <a:pt x="10900" y="24821"/>
                  </a:cubicBezTo>
                  <a:cubicBezTo>
                    <a:pt x="10907" y="24828"/>
                    <a:pt x="10913" y="24834"/>
                    <a:pt x="10919" y="24847"/>
                  </a:cubicBezTo>
                  <a:cubicBezTo>
                    <a:pt x="10936" y="24863"/>
                    <a:pt x="10954" y="24870"/>
                    <a:pt x="10973" y="24870"/>
                  </a:cubicBezTo>
                  <a:cubicBezTo>
                    <a:pt x="11004" y="24870"/>
                    <a:pt x="11034" y="24849"/>
                    <a:pt x="11046" y="24821"/>
                  </a:cubicBezTo>
                  <a:cubicBezTo>
                    <a:pt x="11496" y="24809"/>
                    <a:pt x="11952" y="24650"/>
                    <a:pt x="12319" y="24384"/>
                  </a:cubicBezTo>
                  <a:cubicBezTo>
                    <a:pt x="12465" y="24277"/>
                    <a:pt x="12591" y="24163"/>
                    <a:pt x="12712" y="24036"/>
                  </a:cubicBezTo>
                  <a:cubicBezTo>
                    <a:pt x="12756" y="24011"/>
                    <a:pt x="12794" y="23973"/>
                    <a:pt x="12813" y="23922"/>
                  </a:cubicBezTo>
                  <a:cubicBezTo>
                    <a:pt x="13370" y="23238"/>
                    <a:pt x="13579" y="22320"/>
                    <a:pt x="13567" y="21427"/>
                  </a:cubicBezTo>
                  <a:cubicBezTo>
                    <a:pt x="13554" y="20312"/>
                    <a:pt x="13364" y="18323"/>
                    <a:pt x="12306" y="17639"/>
                  </a:cubicBezTo>
                  <a:cubicBezTo>
                    <a:pt x="12129" y="17525"/>
                    <a:pt x="11939" y="17456"/>
                    <a:pt x="11749" y="17424"/>
                  </a:cubicBezTo>
                  <a:cubicBezTo>
                    <a:pt x="11312" y="16898"/>
                    <a:pt x="10824" y="16404"/>
                    <a:pt x="10356" y="15898"/>
                  </a:cubicBezTo>
                  <a:cubicBezTo>
                    <a:pt x="9406" y="14878"/>
                    <a:pt x="8449" y="13871"/>
                    <a:pt x="7480" y="12864"/>
                  </a:cubicBezTo>
                  <a:cubicBezTo>
                    <a:pt x="6587" y="11927"/>
                    <a:pt x="5688" y="10983"/>
                    <a:pt x="4789" y="10046"/>
                  </a:cubicBezTo>
                  <a:cubicBezTo>
                    <a:pt x="4884" y="9982"/>
                    <a:pt x="4972" y="9919"/>
                    <a:pt x="5067" y="9856"/>
                  </a:cubicBezTo>
                  <a:cubicBezTo>
                    <a:pt x="5327" y="9710"/>
                    <a:pt x="5663" y="9457"/>
                    <a:pt x="5745" y="9406"/>
                  </a:cubicBezTo>
                  <a:cubicBezTo>
                    <a:pt x="6353" y="9045"/>
                    <a:pt x="6967" y="8709"/>
                    <a:pt x="7582" y="8374"/>
                  </a:cubicBezTo>
                  <a:cubicBezTo>
                    <a:pt x="8880" y="7804"/>
                    <a:pt x="10052" y="7012"/>
                    <a:pt x="11223" y="6189"/>
                  </a:cubicBezTo>
                  <a:cubicBezTo>
                    <a:pt x="11268" y="6157"/>
                    <a:pt x="11318" y="6125"/>
                    <a:pt x="11369" y="6087"/>
                  </a:cubicBezTo>
                  <a:cubicBezTo>
                    <a:pt x="12490" y="5486"/>
                    <a:pt x="13586" y="4840"/>
                    <a:pt x="14593" y="4042"/>
                  </a:cubicBezTo>
                  <a:cubicBezTo>
                    <a:pt x="14979" y="4485"/>
                    <a:pt x="15397" y="4903"/>
                    <a:pt x="15821" y="5308"/>
                  </a:cubicBezTo>
                  <a:cubicBezTo>
                    <a:pt x="16524" y="6100"/>
                    <a:pt x="17208" y="6911"/>
                    <a:pt x="17937" y="7677"/>
                  </a:cubicBezTo>
                  <a:cubicBezTo>
                    <a:pt x="19051" y="8836"/>
                    <a:pt x="20223" y="9938"/>
                    <a:pt x="21439" y="10989"/>
                  </a:cubicBezTo>
                  <a:cubicBezTo>
                    <a:pt x="21135" y="11148"/>
                    <a:pt x="20856" y="11369"/>
                    <a:pt x="20616" y="11654"/>
                  </a:cubicBezTo>
                  <a:cubicBezTo>
                    <a:pt x="19564" y="12908"/>
                    <a:pt x="19400" y="15296"/>
                    <a:pt x="20058" y="16759"/>
                  </a:cubicBezTo>
                  <a:cubicBezTo>
                    <a:pt x="20417" y="17547"/>
                    <a:pt x="21136" y="18037"/>
                    <a:pt x="21880" y="18037"/>
                  </a:cubicBezTo>
                  <a:cubicBezTo>
                    <a:pt x="21925" y="18037"/>
                    <a:pt x="21970" y="18036"/>
                    <a:pt x="22015" y="18032"/>
                  </a:cubicBezTo>
                  <a:cubicBezTo>
                    <a:pt x="22022" y="18051"/>
                    <a:pt x="22028" y="18064"/>
                    <a:pt x="22028" y="18083"/>
                  </a:cubicBezTo>
                  <a:cubicBezTo>
                    <a:pt x="22042" y="18118"/>
                    <a:pt x="22074" y="18133"/>
                    <a:pt x="22106" y="18133"/>
                  </a:cubicBezTo>
                  <a:cubicBezTo>
                    <a:pt x="22162" y="18133"/>
                    <a:pt x="22221" y="18089"/>
                    <a:pt x="22205" y="18026"/>
                  </a:cubicBezTo>
                  <a:cubicBezTo>
                    <a:pt x="22205" y="18019"/>
                    <a:pt x="22199" y="18013"/>
                    <a:pt x="22199" y="18007"/>
                  </a:cubicBezTo>
                  <a:cubicBezTo>
                    <a:pt x="22313" y="17988"/>
                    <a:pt x="22421" y="17956"/>
                    <a:pt x="22535" y="17912"/>
                  </a:cubicBezTo>
                  <a:cubicBezTo>
                    <a:pt x="23535" y="17804"/>
                    <a:pt x="24435" y="16917"/>
                    <a:pt x="24827" y="15961"/>
                  </a:cubicBezTo>
                  <a:cubicBezTo>
                    <a:pt x="25442" y="14498"/>
                    <a:pt x="25321" y="12452"/>
                    <a:pt x="24074" y="11338"/>
                  </a:cubicBezTo>
                  <a:cubicBezTo>
                    <a:pt x="23614" y="10925"/>
                    <a:pt x="23069" y="10727"/>
                    <a:pt x="22526" y="10727"/>
                  </a:cubicBezTo>
                  <a:cubicBezTo>
                    <a:pt x="22493" y="10727"/>
                    <a:pt x="22460" y="10728"/>
                    <a:pt x="22427" y="10730"/>
                  </a:cubicBezTo>
                  <a:cubicBezTo>
                    <a:pt x="19343" y="7582"/>
                    <a:pt x="16341" y="4346"/>
                    <a:pt x="13301" y="1160"/>
                  </a:cubicBezTo>
                  <a:cubicBezTo>
                    <a:pt x="13320" y="1135"/>
                    <a:pt x="13326" y="1103"/>
                    <a:pt x="13307" y="1065"/>
                  </a:cubicBezTo>
                  <a:cubicBezTo>
                    <a:pt x="13155" y="799"/>
                    <a:pt x="12984" y="577"/>
                    <a:pt x="12781" y="362"/>
                  </a:cubicBezTo>
                  <a:cubicBezTo>
                    <a:pt x="12770" y="205"/>
                    <a:pt x="12635" y="63"/>
                    <a:pt x="12481" y="63"/>
                  </a:cubicBezTo>
                  <a:cubicBezTo>
                    <a:pt x="12461" y="63"/>
                    <a:pt x="12441" y="65"/>
                    <a:pt x="12420" y="70"/>
                  </a:cubicBezTo>
                  <a:cubicBezTo>
                    <a:pt x="12408" y="64"/>
                    <a:pt x="12395" y="58"/>
                    <a:pt x="12382" y="45"/>
                  </a:cubicBezTo>
                  <a:cubicBezTo>
                    <a:pt x="12368" y="35"/>
                    <a:pt x="12353" y="31"/>
                    <a:pt x="12338" y="31"/>
                  </a:cubicBezTo>
                  <a:cubicBezTo>
                    <a:pt x="12305" y="31"/>
                    <a:pt x="12273" y="51"/>
                    <a:pt x="12256" y="77"/>
                  </a:cubicBezTo>
                  <a:cubicBezTo>
                    <a:pt x="12243" y="58"/>
                    <a:pt x="12224" y="45"/>
                    <a:pt x="12211" y="26"/>
                  </a:cubicBezTo>
                  <a:cubicBezTo>
                    <a:pt x="12197" y="8"/>
                    <a:pt x="12178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6308716" y="2430687"/>
              <a:ext cx="1509337" cy="1891142"/>
            </a:xfrm>
            <a:custGeom>
              <a:avLst/>
              <a:gdLst/>
              <a:ahLst/>
              <a:cxnLst/>
              <a:rect l="l" t="t" r="r" b="b"/>
              <a:pathLst>
                <a:path w="23972" h="30036" extrusionOk="0">
                  <a:moveTo>
                    <a:pt x="14725" y="2708"/>
                  </a:moveTo>
                  <a:cubicBezTo>
                    <a:pt x="14757" y="2829"/>
                    <a:pt x="14795" y="2955"/>
                    <a:pt x="14833" y="3076"/>
                  </a:cubicBezTo>
                  <a:cubicBezTo>
                    <a:pt x="14827" y="3101"/>
                    <a:pt x="14827" y="3126"/>
                    <a:pt x="14820" y="3152"/>
                  </a:cubicBezTo>
                  <a:cubicBezTo>
                    <a:pt x="14814" y="3164"/>
                    <a:pt x="14801" y="3177"/>
                    <a:pt x="14795" y="3190"/>
                  </a:cubicBezTo>
                  <a:cubicBezTo>
                    <a:pt x="14782" y="3173"/>
                    <a:pt x="14761" y="3164"/>
                    <a:pt x="14739" y="3164"/>
                  </a:cubicBezTo>
                  <a:cubicBezTo>
                    <a:pt x="14728" y="3164"/>
                    <a:pt x="14717" y="3166"/>
                    <a:pt x="14706" y="3171"/>
                  </a:cubicBezTo>
                  <a:cubicBezTo>
                    <a:pt x="14687" y="3126"/>
                    <a:pt x="14668" y="3076"/>
                    <a:pt x="14649" y="3031"/>
                  </a:cubicBezTo>
                  <a:cubicBezTo>
                    <a:pt x="14675" y="2924"/>
                    <a:pt x="14700" y="2816"/>
                    <a:pt x="14725" y="2708"/>
                  </a:cubicBezTo>
                  <a:close/>
                  <a:moveTo>
                    <a:pt x="14472" y="3779"/>
                  </a:moveTo>
                  <a:cubicBezTo>
                    <a:pt x="14478" y="3804"/>
                    <a:pt x="14485" y="3836"/>
                    <a:pt x="14491" y="3861"/>
                  </a:cubicBezTo>
                  <a:cubicBezTo>
                    <a:pt x="14472" y="3867"/>
                    <a:pt x="14453" y="3886"/>
                    <a:pt x="14440" y="3905"/>
                  </a:cubicBezTo>
                  <a:cubicBezTo>
                    <a:pt x="14453" y="3867"/>
                    <a:pt x="14459" y="3823"/>
                    <a:pt x="14472" y="3779"/>
                  </a:cubicBezTo>
                  <a:close/>
                  <a:moveTo>
                    <a:pt x="14428" y="1530"/>
                  </a:moveTo>
                  <a:cubicBezTo>
                    <a:pt x="14447" y="1613"/>
                    <a:pt x="14466" y="1701"/>
                    <a:pt x="14491" y="1784"/>
                  </a:cubicBezTo>
                  <a:cubicBezTo>
                    <a:pt x="14193" y="2708"/>
                    <a:pt x="13902" y="3633"/>
                    <a:pt x="13630" y="4570"/>
                  </a:cubicBezTo>
                  <a:cubicBezTo>
                    <a:pt x="13858" y="3544"/>
                    <a:pt x="14111" y="2525"/>
                    <a:pt x="14428" y="1530"/>
                  </a:cubicBezTo>
                  <a:close/>
                  <a:moveTo>
                    <a:pt x="14428" y="3962"/>
                  </a:moveTo>
                  <a:cubicBezTo>
                    <a:pt x="14428" y="3975"/>
                    <a:pt x="14428" y="3988"/>
                    <a:pt x="14434" y="4000"/>
                  </a:cubicBezTo>
                  <a:cubicBezTo>
                    <a:pt x="14447" y="4070"/>
                    <a:pt x="14466" y="4133"/>
                    <a:pt x="14478" y="4203"/>
                  </a:cubicBezTo>
                  <a:cubicBezTo>
                    <a:pt x="14371" y="4659"/>
                    <a:pt x="14295" y="5109"/>
                    <a:pt x="14244" y="5565"/>
                  </a:cubicBezTo>
                  <a:cubicBezTo>
                    <a:pt x="14168" y="5818"/>
                    <a:pt x="14092" y="6065"/>
                    <a:pt x="14010" y="6312"/>
                  </a:cubicBezTo>
                  <a:cubicBezTo>
                    <a:pt x="14016" y="6249"/>
                    <a:pt x="14022" y="6179"/>
                    <a:pt x="14029" y="6109"/>
                  </a:cubicBezTo>
                  <a:cubicBezTo>
                    <a:pt x="14040" y="6071"/>
                    <a:pt x="14007" y="6051"/>
                    <a:pt x="13973" y="6051"/>
                  </a:cubicBezTo>
                  <a:cubicBezTo>
                    <a:pt x="13968" y="6051"/>
                    <a:pt x="13964" y="6052"/>
                    <a:pt x="13959" y="6052"/>
                  </a:cubicBezTo>
                  <a:cubicBezTo>
                    <a:pt x="13959" y="6040"/>
                    <a:pt x="13959" y="6027"/>
                    <a:pt x="13959" y="6021"/>
                  </a:cubicBezTo>
                  <a:cubicBezTo>
                    <a:pt x="13959" y="5989"/>
                    <a:pt x="13959" y="5957"/>
                    <a:pt x="13965" y="5932"/>
                  </a:cubicBezTo>
                  <a:cubicBezTo>
                    <a:pt x="14117" y="5273"/>
                    <a:pt x="14276" y="4621"/>
                    <a:pt x="14428" y="3962"/>
                  </a:cubicBezTo>
                  <a:close/>
                  <a:moveTo>
                    <a:pt x="13490" y="4703"/>
                  </a:moveTo>
                  <a:cubicBezTo>
                    <a:pt x="13402" y="5128"/>
                    <a:pt x="13307" y="5558"/>
                    <a:pt x="13218" y="5983"/>
                  </a:cubicBezTo>
                  <a:cubicBezTo>
                    <a:pt x="13174" y="6122"/>
                    <a:pt x="13136" y="6255"/>
                    <a:pt x="13098" y="6394"/>
                  </a:cubicBezTo>
                  <a:cubicBezTo>
                    <a:pt x="13224" y="5831"/>
                    <a:pt x="13357" y="5267"/>
                    <a:pt x="13490" y="4703"/>
                  </a:cubicBezTo>
                  <a:close/>
                  <a:moveTo>
                    <a:pt x="14656" y="5938"/>
                  </a:moveTo>
                  <a:cubicBezTo>
                    <a:pt x="14649" y="6052"/>
                    <a:pt x="14643" y="6135"/>
                    <a:pt x="14643" y="6160"/>
                  </a:cubicBezTo>
                  <a:cubicBezTo>
                    <a:pt x="14618" y="6382"/>
                    <a:pt x="14592" y="6603"/>
                    <a:pt x="14561" y="6825"/>
                  </a:cubicBezTo>
                  <a:cubicBezTo>
                    <a:pt x="14554" y="6686"/>
                    <a:pt x="14554" y="6540"/>
                    <a:pt x="14554" y="6401"/>
                  </a:cubicBezTo>
                  <a:cubicBezTo>
                    <a:pt x="14586" y="6249"/>
                    <a:pt x="14624" y="6090"/>
                    <a:pt x="14656" y="5938"/>
                  </a:cubicBezTo>
                  <a:close/>
                  <a:moveTo>
                    <a:pt x="14402" y="7066"/>
                  </a:moveTo>
                  <a:cubicBezTo>
                    <a:pt x="14415" y="7268"/>
                    <a:pt x="14434" y="7465"/>
                    <a:pt x="14453" y="7661"/>
                  </a:cubicBezTo>
                  <a:cubicBezTo>
                    <a:pt x="14439" y="7879"/>
                    <a:pt x="14436" y="8081"/>
                    <a:pt x="14418" y="8081"/>
                  </a:cubicBezTo>
                  <a:cubicBezTo>
                    <a:pt x="14403" y="8081"/>
                    <a:pt x="14377" y="7950"/>
                    <a:pt x="14326" y="7591"/>
                  </a:cubicBezTo>
                  <a:cubicBezTo>
                    <a:pt x="14326" y="7553"/>
                    <a:pt x="14320" y="7515"/>
                    <a:pt x="14320" y="7484"/>
                  </a:cubicBezTo>
                  <a:cubicBezTo>
                    <a:pt x="14320" y="7458"/>
                    <a:pt x="14326" y="7439"/>
                    <a:pt x="14333" y="7420"/>
                  </a:cubicBezTo>
                  <a:cubicBezTo>
                    <a:pt x="14358" y="7306"/>
                    <a:pt x="14383" y="7186"/>
                    <a:pt x="14402" y="7066"/>
                  </a:cubicBezTo>
                  <a:close/>
                  <a:moveTo>
                    <a:pt x="14757" y="6489"/>
                  </a:moveTo>
                  <a:cubicBezTo>
                    <a:pt x="14770" y="6578"/>
                    <a:pt x="14782" y="6667"/>
                    <a:pt x="14795" y="6755"/>
                  </a:cubicBezTo>
                  <a:cubicBezTo>
                    <a:pt x="14795" y="7173"/>
                    <a:pt x="14801" y="7636"/>
                    <a:pt x="14694" y="8041"/>
                  </a:cubicBezTo>
                  <a:cubicBezTo>
                    <a:pt x="14660" y="8179"/>
                    <a:pt x="14642" y="8231"/>
                    <a:pt x="14634" y="8231"/>
                  </a:cubicBezTo>
                  <a:cubicBezTo>
                    <a:pt x="14614" y="8231"/>
                    <a:pt x="14655" y="7888"/>
                    <a:pt x="14637" y="7724"/>
                  </a:cubicBezTo>
                  <a:cubicBezTo>
                    <a:pt x="14630" y="7648"/>
                    <a:pt x="14624" y="7579"/>
                    <a:pt x="14618" y="7503"/>
                  </a:cubicBezTo>
                  <a:cubicBezTo>
                    <a:pt x="14668" y="7167"/>
                    <a:pt x="14719" y="6825"/>
                    <a:pt x="14757" y="6489"/>
                  </a:cubicBezTo>
                  <a:close/>
                  <a:moveTo>
                    <a:pt x="13585" y="7534"/>
                  </a:moveTo>
                  <a:cubicBezTo>
                    <a:pt x="13585" y="7579"/>
                    <a:pt x="13585" y="7617"/>
                    <a:pt x="13592" y="7655"/>
                  </a:cubicBezTo>
                  <a:cubicBezTo>
                    <a:pt x="13573" y="7705"/>
                    <a:pt x="13560" y="7762"/>
                    <a:pt x="13541" y="7813"/>
                  </a:cubicBezTo>
                  <a:cubicBezTo>
                    <a:pt x="13497" y="7978"/>
                    <a:pt x="13446" y="8142"/>
                    <a:pt x="13402" y="8307"/>
                  </a:cubicBezTo>
                  <a:cubicBezTo>
                    <a:pt x="13459" y="8054"/>
                    <a:pt x="13522" y="7794"/>
                    <a:pt x="13585" y="7534"/>
                  </a:cubicBezTo>
                  <a:close/>
                  <a:moveTo>
                    <a:pt x="14504" y="8161"/>
                  </a:moveTo>
                  <a:cubicBezTo>
                    <a:pt x="14523" y="8320"/>
                    <a:pt x="14548" y="8472"/>
                    <a:pt x="14573" y="8630"/>
                  </a:cubicBezTo>
                  <a:cubicBezTo>
                    <a:pt x="14529" y="8567"/>
                    <a:pt x="14491" y="8497"/>
                    <a:pt x="14459" y="8427"/>
                  </a:cubicBezTo>
                  <a:cubicBezTo>
                    <a:pt x="14472" y="8339"/>
                    <a:pt x="14491" y="8250"/>
                    <a:pt x="14504" y="8161"/>
                  </a:cubicBezTo>
                  <a:close/>
                  <a:moveTo>
                    <a:pt x="15055" y="6629"/>
                  </a:moveTo>
                  <a:lnTo>
                    <a:pt x="15055" y="6629"/>
                  </a:lnTo>
                  <a:cubicBezTo>
                    <a:pt x="15213" y="7287"/>
                    <a:pt x="15390" y="7946"/>
                    <a:pt x="15587" y="8598"/>
                  </a:cubicBezTo>
                  <a:cubicBezTo>
                    <a:pt x="15599" y="8630"/>
                    <a:pt x="15606" y="8668"/>
                    <a:pt x="15618" y="8706"/>
                  </a:cubicBezTo>
                  <a:cubicBezTo>
                    <a:pt x="15511" y="8592"/>
                    <a:pt x="15403" y="8472"/>
                    <a:pt x="15302" y="8358"/>
                  </a:cubicBezTo>
                  <a:cubicBezTo>
                    <a:pt x="15283" y="8244"/>
                    <a:pt x="15270" y="8142"/>
                    <a:pt x="15257" y="8066"/>
                  </a:cubicBezTo>
                  <a:cubicBezTo>
                    <a:pt x="15162" y="7598"/>
                    <a:pt x="15112" y="7110"/>
                    <a:pt x="15055" y="6629"/>
                  </a:cubicBezTo>
                  <a:close/>
                  <a:moveTo>
                    <a:pt x="15335" y="8522"/>
                  </a:moveTo>
                  <a:cubicBezTo>
                    <a:pt x="15400" y="8603"/>
                    <a:pt x="15533" y="8781"/>
                    <a:pt x="15656" y="8915"/>
                  </a:cubicBezTo>
                  <a:cubicBezTo>
                    <a:pt x="15656" y="8947"/>
                    <a:pt x="15656" y="8972"/>
                    <a:pt x="15663" y="8997"/>
                  </a:cubicBezTo>
                  <a:cubicBezTo>
                    <a:pt x="15625" y="8940"/>
                    <a:pt x="15580" y="8890"/>
                    <a:pt x="15542" y="8833"/>
                  </a:cubicBezTo>
                  <a:cubicBezTo>
                    <a:pt x="15432" y="8670"/>
                    <a:pt x="15369" y="8571"/>
                    <a:pt x="15335" y="8522"/>
                  </a:cubicBezTo>
                  <a:close/>
                  <a:moveTo>
                    <a:pt x="16226" y="8864"/>
                  </a:moveTo>
                  <a:lnTo>
                    <a:pt x="16226" y="8864"/>
                  </a:lnTo>
                  <a:cubicBezTo>
                    <a:pt x="16277" y="8940"/>
                    <a:pt x="16334" y="9010"/>
                    <a:pt x="16397" y="9080"/>
                  </a:cubicBezTo>
                  <a:cubicBezTo>
                    <a:pt x="16429" y="9187"/>
                    <a:pt x="16454" y="9295"/>
                    <a:pt x="16480" y="9396"/>
                  </a:cubicBezTo>
                  <a:cubicBezTo>
                    <a:pt x="16429" y="9333"/>
                    <a:pt x="16385" y="9270"/>
                    <a:pt x="16340" y="9206"/>
                  </a:cubicBezTo>
                  <a:cubicBezTo>
                    <a:pt x="16296" y="9073"/>
                    <a:pt x="16258" y="8947"/>
                    <a:pt x="16226" y="8864"/>
                  </a:cubicBezTo>
                  <a:close/>
                  <a:moveTo>
                    <a:pt x="15384" y="8852"/>
                  </a:moveTo>
                  <a:lnTo>
                    <a:pt x="15384" y="8852"/>
                  </a:lnTo>
                  <a:cubicBezTo>
                    <a:pt x="15479" y="8991"/>
                    <a:pt x="15574" y="9137"/>
                    <a:pt x="15669" y="9282"/>
                  </a:cubicBezTo>
                  <a:cubicBezTo>
                    <a:pt x="15682" y="9466"/>
                    <a:pt x="15694" y="9599"/>
                    <a:pt x="15726" y="9618"/>
                  </a:cubicBezTo>
                  <a:cubicBezTo>
                    <a:pt x="15549" y="9523"/>
                    <a:pt x="15454" y="9194"/>
                    <a:pt x="15384" y="8852"/>
                  </a:cubicBezTo>
                  <a:close/>
                  <a:moveTo>
                    <a:pt x="14934" y="7604"/>
                  </a:moveTo>
                  <a:cubicBezTo>
                    <a:pt x="14953" y="7693"/>
                    <a:pt x="14966" y="7775"/>
                    <a:pt x="14985" y="7864"/>
                  </a:cubicBezTo>
                  <a:cubicBezTo>
                    <a:pt x="14991" y="7927"/>
                    <a:pt x="15004" y="7990"/>
                    <a:pt x="15017" y="8054"/>
                  </a:cubicBezTo>
                  <a:cubicBezTo>
                    <a:pt x="15014" y="8053"/>
                    <a:pt x="15011" y="8053"/>
                    <a:pt x="15008" y="8053"/>
                  </a:cubicBezTo>
                  <a:cubicBezTo>
                    <a:pt x="14960" y="8053"/>
                    <a:pt x="14917" y="8101"/>
                    <a:pt x="14941" y="8155"/>
                  </a:cubicBezTo>
                  <a:cubicBezTo>
                    <a:pt x="14979" y="8218"/>
                    <a:pt x="15023" y="8275"/>
                    <a:pt x="15061" y="8339"/>
                  </a:cubicBezTo>
                  <a:cubicBezTo>
                    <a:pt x="15131" y="8788"/>
                    <a:pt x="15207" y="9257"/>
                    <a:pt x="15384" y="9662"/>
                  </a:cubicBezTo>
                  <a:cubicBezTo>
                    <a:pt x="15131" y="9396"/>
                    <a:pt x="14903" y="9118"/>
                    <a:pt x="14700" y="8826"/>
                  </a:cubicBezTo>
                  <a:cubicBezTo>
                    <a:pt x="14738" y="8820"/>
                    <a:pt x="14776" y="8788"/>
                    <a:pt x="14782" y="8744"/>
                  </a:cubicBezTo>
                  <a:cubicBezTo>
                    <a:pt x="14852" y="8358"/>
                    <a:pt x="14903" y="7984"/>
                    <a:pt x="14934" y="7604"/>
                  </a:cubicBezTo>
                  <a:close/>
                  <a:moveTo>
                    <a:pt x="15954" y="9187"/>
                  </a:moveTo>
                  <a:cubicBezTo>
                    <a:pt x="15992" y="9213"/>
                    <a:pt x="16030" y="9244"/>
                    <a:pt x="16068" y="9276"/>
                  </a:cubicBezTo>
                  <a:cubicBezTo>
                    <a:pt x="16093" y="9327"/>
                    <a:pt x="16119" y="9371"/>
                    <a:pt x="16150" y="9422"/>
                  </a:cubicBezTo>
                  <a:cubicBezTo>
                    <a:pt x="16226" y="9605"/>
                    <a:pt x="16296" y="9783"/>
                    <a:pt x="16372" y="9960"/>
                  </a:cubicBezTo>
                  <a:cubicBezTo>
                    <a:pt x="16340" y="9922"/>
                    <a:pt x="16309" y="9884"/>
                    <a:pt x="16283" y="9846"/>
                  </a:cubicBezTo>
                  <a:cubicBezTo>
                    <a:pt x="16258" y="9808"/>
                    <a:pt x="16239" y="9770"/>
                    <a:pt x="16214" y="9732"/>
                  </a:cubicBezTo>
                  <a:cubicBezTo>
                    <a:pt x="16119" y="9586"/>
                    <a:pt x="16030" y="9415"/>
                    <a:pt x="15954" y="9225"/>
                  </a:cubicBezTo>
                  <a:cubicBezTo>
                    <a:pt x="15954" y="9213"/>
                    <a:pt x="15954" y="9200"/>
                    <a:pt x="15954" y="9187"/>
                  </a:cubicBezTo>
                  <a:close/>
                  <a:moveTo>
                    <a:pt x="15922" y="9833"/>
                  </a:moveTo>
                  <a:cubicBezTo>
                    <a:pt x="15992" y="10049"/>
                    <a:pt x="16081" y="10245"/>
                    <a:pt x="16188" y="10422"/>
                  </a:cubicBezTo>
                  <a:cubicBezTo>
                    <a:pt x="16081" y="10327"/>
                    <a:pt x="15973" y="10232"/>
                    <a:pt x="15865" y="10131"/>
                  </a:cubicBezTo>
                  <a:cubicBezTo>
                    <a:pt x="15878" y="10118"/>
                    <a:pt x="15891" y="10099"/>
                    <a:pt x="15891" y="10080"/>
                  </a:cubicBezTo>
                  <a:cubicBezTo>
                    <a:pt x="15903" y="9998"/>
                    <a:pt x="15910" y="9916"/>
                    <a:pt x="15922" y="9833"/>
                  </a:cubicBezTo>
                  <a:close/>
                  <a:moveTo>
                    <a:pt x="16866" y="10821"/>
                  </a:moveTo>
                  <a:cubicBezTo>
                    <a:pt x="17062" y="11037"/>
                    <a:pt x="17259" y="11252"/>
                    <a:pt x="17461" y="11461"/>
                  </a:cubicBezTo>
                  <a:cubicBezTo>
                    <a:pt x="17240" y="11277"/>
                    <a:pt x="17005" y="11094"/>
                    <a:pt x="16765" y="10904"/>
                  </a:cubicBezTo>
                  <a:cubicBezTo>
                    <a:pt x="16815" y="10897"/>
                    <a:pt x="16860" y="10872"/>
                    <a:pt x="16866" y="10821"/>
                  </a:cubicBezTo>
                  <a:close/>
                  <a:moveTo>
                    <a:pt x="16853" y="9472"/>
                  </a:moveTo>
                  <a:lnTo>
                    <a:pt x="16853" y="9472"/>
                  </a:lnTo>
                  <a:cubicBezTo>
                    <a:pt x="16866" y="9479"/>
                    <a:pt x="16879" y="9485"/>
                    <a:pt x="16885" y="9498"/>
                  </a:cubicBezTo>
                  <a:cubicBezTo>
                    <a:pt x="16904" y="9504"/>
                    <a:pt x="16917" y="9504"/>
                    <a:pt x="16929" y="9510"/>
                  </a:cubicBezTo>
                  <a:cubicBezTo>
                    <a:pt x="17214" y="9960"/>
                    <a:pt x="17525" y="10391"/>
                    <a:pt x="17854" y="10802"/>
                  </a:cubicBezTo>
                  <a:cubicBezTo>
                    <a:pt x="17848" y="10815"/>
                    <a:pt x="17848" y="10828"/>
                    <a:pt x="17854" y="10840"/>
                  </a:cubicBezTo>
                  <a:cubicBezTo>
                    <a:pt x="17949" y="11100"/>
                    <a:pt x="18050" y="11341"/>
                    <a:pt x="18171" y="11581"/>
                  </a:cubicBezTo>
                  <a:cubicBezTo>
                    <a:pt x="17734" y="11056"/>
                    <a:pt x="17303" y="10524"/>
                    <a:pt x="16898" y="9973"/>
                  </a:cubicBezTo>
                  <a:cubicBezTo>
                    <a:pt x="16891" y="9808"/>
                    <a:pt x="16879" y="9637"/>
                    <a:pt x="16853" y="9472"/>
                  </a:cubicBezTo>
                  <a:close/>
                  <a:moveTo>
                    <a:pt x="19342" y="12531"/>
                  </a:moveTo>
                  <a:cubicBezTo>
                    <a:pt x="19361" y="12544"/>
                    <a:pt x="19374" y="12563"/>
                    <a:pt x="19387" y="12576"/>
                  </a:cubicBezTo>
                  <a:cubicBezTo>
                    <a:pt x="19406" y="12607"/>
                    <a:pt x="19425" y="12645"/>
                    <a:pt x="19444" y="12677"/>
                  </a:cubicBezTo>
                  <a:cubicBezTo>
                    <a:pt x="19412" y="12626"/>
                    <a:pt x="19380" y="12582"/>
                    <a:pt x="19342" y="12531"/>
                  </a:cubicBezTo>
                  <a:close/>
                  <a:moveTo>
                    <a:pt x="18124" y="11155"/>
                  </a:moveTo>
                  <a:cubicBezTo>
                    <a:pt x="18131" y="11155"/>
                    <a:pt x="18140" y="11165"/>
                    <a:pt x="18145" y="11170"/>
                  </a:cubicBezTo>
                  <a:cubicBezTo>
                    <a:pt x="18234" y="11271"/>
                    <a:pt x="18316" y="11372"/>
                    <a:pt x="18399" y="11474"/>
                  </a:cubicBezTo>
                  <a:cubicBezTo>
                    <a:pt x="18544" y="11676"/>
                    <a:pt x="18703" y="11898"/>
                    <a:pt x="18741" y="11949"/>
                  </a:cubicBezTo>
                  <a:cubicBezTo>
                    <a:pt x="19026" y="12341"/>
                    <a:pt x="19292" y="12753"/>
                    <a:pt x="19558" y="13158"/>
                  </a:cubicBezTo>
                  <a:cubicBezTo>
                    <a:pt x="19526" y="13158"/>
                    <a:pt x="19488" y="13146"/>
                    <a:pt x="19444" y="13120"/>
                  </a:cubicBezTo>
                  <a:cubicBezTo>
                    <a:pt x="19349" y="13032"/>
                    <a:pt x="19254" y="12949"/>
                    <a:pt x="19159" y="12861"/>
                  </a:cubicBezTo>
                  <a:cubicBezTo>
                    <a:pt x="19178" y="12829"/>
                    <a:pt x="19184" y="12785"/>
                    <a:pt x="19152" y="12747"/>
                  </a:cubicBezTo>
                  <a:cubicBezTo>
                    <a:pt x="18861" y="12411"/>
                    <a:pt x="18576" y="12069"/>
                    <a:pt x="18291" y="11727"/>
                  </a:cubicBezTo>
                  <a:cubicBezTo>
                    <a:pt x="18190" y="11493"/>
                    <a:pt x="18063" y="11176"/>
                    <a:pt x="18120" y="11157"/>
                  </a:cubicBezTo>
                  <a:cubicBezTo>
                    <a:pt x="18121" y="11156"/>
                    <a:pt x="18123" y="11155"/>
                    <a:pt x="18124" y="11155"/>
                  </a:cubicBezTo>
                  <a:close/>
                  <a:moveTo>
                    <a:pt x="20172" y="12240"/>
                  </a:moveTo>
                  <a:cubicBezTo>
                    <a:pt x="20217" y="12264"/>
                    <a:pt x="20266" y="12276"/>
                    <a:pt x="20315" y="12276"/>
                  </a:cubicBezTo>
                  <a:cubicBezTo>
                    <a:pt x="20342" y="12276"/>
                    <a:pt x="20369" y="12272"/>
                    <a:pt x="20394" y="12265"/>
                  </a:cubicBezTo>
                  <a:cubicBezTo>
                    <a:pt x="20457" y="12341"/>
                    <a:pt x="20520" y="12424"/>
                    <a:pt x="20577" y="12500"/>
                  </a:cubicBezTo>
                  <a:cubicBezTo>
                    <a:pt x="20653" y="12759"/>
                    <a:pt x="20723" y="13025"/>
                    <a:pt x="20799" y="13285"/>
                  </a:cubicBezTo>
                  <a:cubicBezTo>
                    <a:pt x="20590" y="12956"/>
                    <a:pt x="20432" y="12702"/>
                    <a:pt x="20368" y="12601"/>
                  </a:cubicBezTo>
                  <a:cubicBezTo>
                    <a:pt x="20349" y="12569"/>
                    <a:pt x="20330" y="12550"/>
                    <a:pt x="20305" y="12538"/>
                  </a:cubicBezTo>
                  <a:cubicBezTo>
                    <a:pt x="20261" y="12436"/>
                    <a:pt x="20216" y="12341"/>
                    <a:pt x="20172" y="12240"/>
                  </a:cubicBezTo>
                  <a:close/>
                  <a:moveTo>
                    <a:pt x="20128" y="13551"/>
                  </a:moveTo>
                  <a:cubicBezTo>
                    <a:pt x="20185" y="13690"/>
                    <a:pt x="20248" y="13836"/>
                    <a:pt x="20318" y="13988"/>
                  </a:cubicBezTo>
                  <a:cubicBezTo>
                    <a:pt x="20235" y="13868"/>
                    <a:pt x="20153" y="13741"/>
                    <a:pt x="20071" y="13614"/>
                  </a:cubicBezTo>
                  <a:cubicBezTo>
                    <a:pt x="20096" y="13602"/>
                    <a:pt x="20115" y="13576"/>
                    <a:pt x="20128" y="13551"/>
                  </a:cubicBezTo>
                  <a:close/>
                  <a:moveTo>
                    <a:pt x="12920" y="13551"/>
                  </a:moveTo>
                  <a:cubicBezTo>
                    <a:pt x="13085" y="13747"/>
                    <a:pt x="13243" y="13944"/>
                    <a:pt x="13414" y="14134"/>
                  </a:cubicBezTo>
                  <a:cubicBezTo>
                    <a:pt x="13237" y="13982"/>
                    <a:pt x="13066" y="13830"/>
                    <a:pt x="12882" y="13684"/>
                  </a:cubicBezTo>
                  <a:cubicBezTo>
                    <a:pt x="12895" y="13640"/>
                    <a:pt x="12908" y="13595"/>
                    <a:pt x="12920" y="13551"/>
                  </a:cubicBezTo>
                  <a:close/>
                  <a:moveTo>
                    <a:pt x="12743" y="14229"/>
                  </a:moveTo>
                  <a:cubicBezTo>
                    <a:pt x="13193" y="14729"/>
                    <a:pt x="13661" y="15204"/>
                    <a:pt x="14155" y="15647"/>
                  </a:cubicBezTo>
                  <a:cubicBezTo>
                    <a:pt x="14111" y="15622"/>
                    <a:pt x="14060" y="15597"/>
                    <a:pt x="14010" y="15571"/>
                  </a:cubicBezTo>
                  <a:cubicBezTo>
                    <a:pt x="13604" y="15147"/>
                    <a:pt x="13167" y="14754"/>
                    <a:pt x="12699" y="14387"/>
                  </a:cubicBezTo>
                  <a:cubicBezTo>
                    <a:pt x="12718" y="14336"/>
                    <a:pt x="12730" y="14279"/>
                    <a:pt x="12743" y="14229"/>
                  </a:cubicBezTo>
                  <a:close/>
                  <a:moveTo>
                    <a:pt x="14092" y="15654"/>
                  </a:moveTo>
                  <a:lnTo>
                    <a:pt x="14092" y="15654"/>
                  </a:lnTo>
                  <a:cubicBezTo>
                    <a:pt x="14136" y="15679"/>
                    <a:pt x="14187" y="15704"/>
                    <a:pt x="14231" y="15730"/>
                  </a:cubicBezTo>
                  <a:cubicBezTo>
                    <a:pt x="14233" y="15732"/>
                    <a:pt x="14235" y="15733"/>
                    <a:pt x="14238" y="15733"/>
                  </a:cubicBezTo>
                  <a:cubicBezTo>
                    <a:pt x="14242" y="15733"/>
                    <a:pt x="14246" y="15730"/>
                    <a:pt x="14250" y="15730"/>
                  </a:cubicBezTo>
                  <a:cubicBezTo>
                    <a:pt x="14542" y="15989"/>
                    <a:pt x="14846" y="16236"/>
                    <a:pt x="15156" y="16477"/>
                  </a:cubicBezTo>
                  <a:cubicBezTo>
                    <a:pt x="15416" y="16749"/>
                    <a:pt x="15688" y="17060"/>
                    <a:pt x="15865" y="17351"/>
                  </a:cubicBezTo>
                  <a:cubicBezTo>
                    <a:pt x="15466" y="17028"/>
                    <a:pt x="15074" y="16692"/>
                    <a:pt x="14694" y="16350"/>
                  </a:cubicBezTo>
                  <a:cubicBezTo>
                    <a:pt x="14497" y="16110"/>
                    <a:pt x="14301" y="15875"/>
                    <a:pt x="14092" y="15654"/>
                  </a:cubicBezTo>
                  <a:close/>
                  <a:moveTo>
                    <a:pt x="17135" y="17038"/>
                  </a:moveTo>
                  <a:lnTo>
                    <a:pt x="17135" y="17038"/>
                  </a:lnTo>
                  <a:cubicBezTo>
                    <a:pt x="17286" y="17221"/>
                    <a:pt x="17431" y="17397"/>
                    <a:pt x="17575" y="17573"/>
                  </a:cubicBezTo>
                  <a:cubicBezTo>
                    <a:pt x="17442" y="17433"/>
                    <a:pt x="17309" y="17294"/>
                    <a:pt x="17176" y="17148"/>
                  </a:cubicBezTo>
                  <a:cubicBezTo>
                    <a:pt x="17176" y="17117"/>
                    <a:pt x="17164" y="17085"/>
                    <a:pt x="17145" y="17053"/>
                  </a:cubicBezTo>
                  <a:cubicBezTo>
                    <a:pt x="17139" y="17048"/>
                    <a:pt x="17138" y="17043"/>
                    <a:pt x="17135" y="17038"/>
                  </a:cubicBezTo>
                  <a:close/>
                  <a:moveTo>
                    <a:pt x="16505" y="17908"/>
                  </a:moveTo>
                  <a:cubicBezTo>
                    <a:pt x="16701" y="18174"/>
                    <a:pt x="16898" y="18440"/>
                    <a:pt x="17107" y="18700"/>
                  </a:cubicBezTo>
                  <a:cubicBezTo>
                    <a:pt x="16885" y="18504"/>
                    <a:pt x="16663" y="18314"/>
                    <a:pt x="16448" y="18117"/>
                  </a:cubicBezTo>
                  <a:cubicBezTo>
                    <a:pt x="16473" y="18086"/>
                    <a:pt x="16499" y="18041"/>
                    <a:pt x="16505" y="17997"/>
                  </a:cubicBezTo>
                  <a:cubicBezTo>
                    <a:pt x="16505" y="17965"/>
                    <a:pt x="16505" y="17934"/>
                    <a:pt x="16505" y="17908"/>
                  </a:cubicBezTo>
                  <a:close/>
                  <a:moveTo>
                    <a:pt x="17094" y="18029"/>
                  </a:moveTo>
                  <a:lnTo>
                    <a:pt x="17094" y="18029"/>
                  </a:lnTo>
                  <a:cubicBezTo>
                    <a:pt x="17518" y="18447"/>
                    <a:pt x="17936" y="18858"/>
                    <a:pt x="18361" y="19270"/>
                  </a:cubicBezTo>
                  <a:cubicBezTo>
                    <a:pt x="18304" y="19302"/>
                    <a:pt x="18266" y="19371"/>
                    <a:pt x="18291" y="19447"/>
                  </a:cubicBezTo>
                  <a:lnTo>
                    <a:pt x="18329" y="19561"/>
                  </a:lnTo>
                  <a:cubicBezTo>
                    <a:pt x="17905" y="19061"/>
                    <a:pt x="17493" y="18548"/>
                    <a:pt x="17094" y="18029"/>
                  </a:cubicBezTo>
                  <a:close/>
                  <a:moveTo>
                    <a:pt x="19184" y="19485"/>
                  </a:moveTo>
                  <a:cubicBezTo>
                    <a:pt x="19196" y="19586"/>
                    <a:pt x="19203" y="19693"/>
                    <a:pt x="19215" y="19794"/>
                  </a:cubicBezTo>
                  <a:lnTo>
                    <a:pt x="19215" y="19794"/>
                  </a:lnTo>
                  <a:cubicBezTo>
                    <a:pt x="19214" y="19789"/>
                    <a:pt x="19209" y="19789"/>
                    <a:pt x="19209" y="19783"/>
                  </a:cubicBezTo>
                  <a:cubicBezTo>
                    <a:pt x="19190" y="19764"/>
                    <a:pt x="19171" y="19751"/>
                    <a:pt x="19146" y="19751"/>
                  </a:cubicBezTo>
                  <a:cubicBezTo>
                    <a:pt x="19140" y="19732"/>
                    <a:pt x="19140" y="19720"/>
                    <a:pt x="19133" y="19701"/>
                  </a:cubicBezTo>
                  <a:cubicBezTo>
                    <a:pt x="19178" y="19644"/>
                    <a:pt x="19190" y="19568"/>
                    <a:pt x="19140" y="19492"/>
                  </a:cubicBezTo>
                  <a:cubicBezTo>
                    <a:pt x="19152" y="19492"/>
                    <a:pt x="19171" y="19492"/>
                    <a:pt x="19184" y="19485"/>
                  </a:cubicBezTo>
                  <a:close/>
                  <a:moveTo>
                    <a:pt x="18601" y="19504"/>
                  </a:moveTo>
                  <a:lnTo>
                    <a:pt x="18601" y="19504"/>
                  </a:lnTo>
                  <a:cubicBezTo>
                    <a:pt x="18665" y="19568"/>
                    <a:pt x="18728" y="19631"/>
                    <a:pt x="18791" y="19694"/>
                  </a:cubicBezTo>
                  <a:cubicBezTo>
                    <a:pt x="18836" y="19859"/>
                    <a:pt x="18874" y="20017"/>
                    <a:pt x="18912" y="20182"/>
                  </a:cubicBezTo>
                  <a:cubicBezTo>
                    <a:pt x="18905" y="20252"/>
                    <a:pt x="18899" y="20315"/>
                    <a:pt x="18899" y="20378"/>
                  </a:cubicBezTo>
                  <a:cubicBezTo>
                    <a:pt x="18810" y="20087"/>
                    <a:pt x="18709" y="19796"/>
                    <a:pt x="18601" y="19504"/>
                  </a:cubicBezTo>
                  <a:close/>
                  <a:moveTo>
                    <a:pt x="18943" y="20296"/>
                  </a:moveTo>
                  <a:cubicBezTo>
                    <a:pt x="19007" y="20568"/>
                    <a:pt x="19076" y="20834"/>
                    <a:pt x="19140" y="21107"/>
                  </a:cubicBezTo>
                  <a:cubicBezTo>
                    <a:pt x="19070" y="20898"/>
                    <a:pt x="19000" y="20689"/>
                    <a:pt x="18924" y="20473"/>
                  </a:cubicBezTo>
                  <a:cubicBezTo>
                    <a:pt x="18931" y="20416"/>
                    <a:pt x="18937" y="20353"/>
                    <a:pt x="18943" y="20296"/>
                  </a:cubicBezTo>
                  <a:close/>
                  <a:moveTo>
                    <a:pt x="13997" y="9016"/>
                  </a:moveTo>
                  <a:cubicBezTo>
                    <a:pt x="14675" y="10315"/>
                    <a:pt x="16068" y="11398"/>
                    <a:pt x="17164" y="12278"/>
                  </a:cubicBezTo>
                  <a:cubicBezTo>
                    <a:pt x="19336" y="14032"/>
                    <a:pt x="22490" y="17281"/>
                    <a:pt x="21179" y="20087"/>
                  </a:cubicBezTo>
                  <a:cubicBezTo>
                    <a:pt x="20932" y="20480"/>
                    <a:pt x="20628" y="20866"/>
                    <a:pt x="20261" y="21227"/>
                  </a:cubicBezTo>
                  <a:cubicBezTo>
                    <a:pt x="20330" y="20290"/>
                    <a:pt x="20153" y="19308"/>
                    <a:pt x="19735" y="18402"/>
                  </a:cubicBezTo>
                  <a:cubicBezTo>
                    <a:pt x="19089" y="17003"/>
                    <a:pt x="18063" y="15806"/>
                    <a:pt x="16898" y="14805"/>
                  </a:cubicBezTo>
                  <a:cubicBezTo>
                    <a:pt x="15251" y="13399"/>
                    <a:pt x="13921" y="12291"/>
                    <a:pt x="13706" y="10308"/>
                  </a:cubicBezTo>
                  <a:cubicBezTo>
                    <a:pt x="13801" y="9878"/>
                    <a:pt x="13902" y="9447"/>
                    <a:pt x="13997" y="9016"/>
                  </a:cubicBezTo>
                  <a:close/>
                  <a:moveTo>
                    <a:pt x="18329" y="20258"/>
                  </a:moveTo>
                  <a:cubicBezTo>
                    <a:pt x="18411" y="20296"/>
                    <a:pt x="18500" y="20340"/>
                    <a:pt x="18589" y="20378"/>
                  </a:cubicBezTo>
                  <a:cubicBezTo>
                    <a:pt x="18595" y="20385"/>
                    <a:pt x="18601" y="20385"/>
                    <a:pt x="18608" y="20385"/>
                  </a:cubicBezTo>
                  <a:lnTo>
                    <a:pt x="18671" y="20556"/>
                  </a:lnTo>
                  <a:cubicBezTo>
                    <a:pt x="18747" y="20834"/>
                    <a:pt x="18817" y="21113"/>
                    <a:pt x="18874" y="21398"/>
                  </a:cubicBezTo>
                  <a:cubicBezTo>
                    <a:pt x="18880" y="21455"/>
                    <a:pt x="18886" y="21518"/>
                    <a:pt x="18886" y="21575"/>
                  </a:cubicBezTo>
                  <a:cubicBezTo>
                    <a:pt x="18703" y="21132"/>
                    <a:pt x="18519" y="20695"/>
                    <a:pt x="18329" y="20258"/>
                  </a:cubicBezTo>
                  <a:close/>
                  <a:moveTo>
                    <a:pt x="18722" y="21873"/>
                  </a:moveTo>
                  <a:lnTo>
                    <a:pt x="18722" y="21873"/>
                  </a:lnTo>
                  <a:cubicBezTo>
                    <a:pt x="18766" y="21974"/>
                    <a:pt x="18810" y="22076"/>
                    <a:pt x="18855" y="22177"/>
                  </a:cubicBezTo>
                  <a:cubicBezTo>
                    <a:pt x="18867" y="22228"/>
                    <a:pt x="18880" y="22278"/>
                    <a:pt x="18899" y="22329"/>
                  </a:cubicBezTo>
                  <a:cubicBezTo>
                    <a:pt x="18899" y="22329"/>
                    <a:pt x="18899" y="22335"/>
                    <a:pt x="18899" y="22335"/>
                  </a:cubicBezTo>
                  <a:cubicBezTo>
                    <a:pt x="18848" y="22240"/>
                    <a:pt x="18810" y="22139"/>
                    <a:pt x="18760" y="22044"/>
                  </a:cubicBezTo>
                  <a:cubicBezTo>
                    <a:pt x="18747" y="21987"/>
                    <a:pt x="18741" y="21930"/>
                    <a:pt x="18722" y="21873"/>
                  </a:cubicBezTo>
                  <a:close/>
                  <a:moveTo>
                    <a:pt x="11014" y="14621"/>
                  </a:moveTo>
                  <a:lnTo>
                    <a:pt x="11014" y="14621"/>
                  </a:lnTo>
                  <a:cubicBezTo>
                    <a:pt x="10393" y="17351"/>
                    <a:pt x="9829" y="20087"/>
                    <a:pt x="9310" y="22810"/>
                  </a:cubicBezTo>
                  <a:cubicBezTo>
                    <a:pt x="9177" y="22576"/>
                    <a:pt x="9019" y="22380"/>
                    <a:pt x="8841" y="22215"/>
                  </a:cubicBezTo>
                  <a:cubicBezTo>
                    <a:pt x="9582" y="19777"/>
                    <a:pt x="10304" y="17218"/>
                    <a:pt x="11014" y="14621"/>
                  </a:cubicBezTo>
                  <a:close/>
                  <a:moveTo>
                    <a:pt x="6207" y="22855"/>
                  </a:moveTo>
                  <a:cubicBezTo>
                    <a:pt x="6213" y="22874"/>
                    <a:pt x="6213" y="22886"/>
                    <a:pt x="6219" y="22905"/>
                  </a:cubicBezTo>
                  <a:cubicBezTo>
                    <a:pt x="6207" y="22918"/>
                    <a:pt x="6194" y="22937"/>
                    <a:pt x="6181" y="22950"/>
                  </a:cubicBezTo>
                  <a:cubicBezTo>
                    <a:pt x="6181" y="22918"/>
                    <a:pt x="6175" y="22893"/>
                    <a:pt x="6175" y="22867"/>
                  </a:cubicBezTo>
                  <a:cubicBezTo>
                    <a:pt x="6188" y="22861"/>
                    <a:pt x="6194" y="22861"/>
                    <a:pt x="6207" y="22855"/>
                  </a:cubicBezTo>
                  <a:close/>
                  <a:moveTo>
                    <a:pt x="18855" y="22836"/>
                  </a:moveTo>
                  <a:cubicBezTo>
                    <a:pt x="18855" y="22842"/>
                    <a:pt x="18861" y="22848"/>
                    <a:pt x="18861" y="22855"/>
                  </a:cubicBezTo>
                  <a:cubicBezTo>
                    <a:pt x="18880" y="22886"/>
                    <a:pt x="18912" y="22905"/>
                    <a:pt x="18943" y="22912"/>
                  </a:cubicBezTo>
                  <a:cubicBezTo>
                    <a:pt x="18943" y="22924"/>
                    <a:pt x="18937" y="22931"/>
                    <a:pt x="18937" y="22937"/>
                  </a:cubicBezTo>
                  <a:cubicBezTo>
                    <a:pt x="18924" y="22943"/>
                    <a:pt x="18912" y="22950"/>
                    <a:pt x="18905" y="22969"/>
                  </a:cubicBezTo>
                  <a:cubicBezTo>
                    <a:pt x="18880" y="23013"/>
                    <a:pt x="18861" y="23057"/>
                    <a:pt x="18842" y="23102"/>
                  </a:cubicBezTo>
                  <a:cubicBezTo>
                    <a:pt x="18848" y="23013"/>
                    <a:pt x="18855" y="22924"/>
                    <a:pt x="18855" y="22836"/>
                  </a:cubicBezTo>
                  <a:close/>
                  <a:moveTo>
                    <a:pt x="6979" y="22703"/>
                  </a:moveTo>
                  <a:cubicBezTo>
                    <a:pt x="6986" y="22791"/>
                    <a:pt x="6992" y="22886"/>
                    <a:pt x="6992" y="22981"/>
                  </a:cubicBezTo>
                  <a:cubicBezTo>
                    <a:pt x="6929" y="23045"/>
                    <a:pt x="6859" y="23102"/>
                    <a:pt x="6796" y="23165"/>
                  </a:cubicBezTo>
                  <a:cubicBezTo>
                    <a:pt x="6770" y="23019"/>
                    <a:pt x="6739" y="22880"/>
                    <a:pt x="6713" y="22734"/>
                  </a:cubicBezTo>
                  <a:cubicBezTo>
                    <a:pt x="6802" y="22722"/>
                    <a:pt x="6891" y="22709"/>
                    <a:pt x="6979" y="22703"/>
                  </a:cubicBezTo>
                  <a:close/>
                  <a:moveTo>
                    <a:pt x="6023" y="22918"/>
                  </a:moveTo>
                  <a:cubicBezTo>
                    <a:pt x="6023" y="22994"/>
                    <a:pt x="6017" y="23070"/>
                    <a:pt x="6017" y="23146"/>
                  </a:cubicBezTo>
                  <a:cubicBezTo>
                    <a:pt x="5991" y="23178"/>
                    <a:pt x="5966" y="23209"/>
                    <a:pt x="5941" y="23241"/>
                  </a:cubicBezTo>
                  <a:cubicBezTo>
                    <a:pt x="5928" y="23146"/>
                    <a:pt x="5909" y="23057"/>
                    <a:pt x="5890" y="22962"/>
                  </a:cubicBezTo>
                  <a:cubicBezTo>
                    <a:pt x="5934" y="22950"/>
                    <a:pt x="5979" y="22931"/>
                    <a:pt x="6023" y="22918"/>
                  </a:cubicBezTo>
                  <a:close/>
                  <a:moveTo>
                    <a:pt x="7397" y="22817"/>
                  </a:moveTo>
                  <a:cubicBezTo>
                    <a:pt x="7378" y="23026"/>
                    <a:pt x="7359" y="23241"/>
                    <a:pt x="7347" y="23450"/>
                  </a:cubicBezTo>
                  <a:cubicBezTo>
                    <a:pt x="7340" y="23266"/>
                    <a:pt x="7328" y="23076"/>
                    <a:pt x="7321" y="22893"/>
                  </a:cubicBezTo>
                  <a:cubicBezTo>
                    <a:pt x="7347" y="22867"/>
                    <a:pt x="7372" y="22842"/>
                    <a:pt x="7397" y="22817"/>
                  </a:cubicBezTo>
                  <a:close/>
                  <a:moveTo>
                    <a:pt x="7809" y="22779"/>
                  </a:moveTo>
                  <a:cubicBezTo>
                    <a:pt x="7872" y="22798"/>
                    <a:pt x="7936" y="22823"/>
                    <a:pt x="7999" y="22855"/>
                  </a:cubicBezTo>
                  <a:cubicBezTo>
                    <a:pt x="7948" y="23057"/>
                    <a:pt x="7910" y="23266"/>
                    <a:pt x="7879" y="23469"/>
                  </a:cubicBezTo>
                  <a:cubicBezTo>
                    <a:pt x="7860" y="23241"/>
                    <a:pt x="7834" y="23007"/>
                    <a:pt x="7809" y="22779"/>
                  </a:cubicBezTo>
                  <a:close/>
                  <a:moveTo>
                    <a:pt x="6283" y="23216"/>
                  </a:moveTo>
                  <a:cubicBezTo>
                    <a:pt x="6302" y="23336"/>
                    <a:pt x="6321" y="23456"/>
                    <a:pt x="6340" y="23570"/>
                  </a:cubicBezTo>
                  <a:cubicBezTo>
                    <a:pt x="6302" y="23608"/>
                    <a:pt x="6264" y="23640"/>
                    <a:pt x="6226" y="23678"/>
                  </a:cubicBezTo>
                  <a:cubicBezTo>
                    <a:pt x="6219" y="23589"/>
                    <a:pt x="6219" y="23507"/>
                    <a:pt x="6219" y="23425"/>
                  </a:cubicBezTo>
                  <a:cubicBezTo>
                    <a:pt x="6219" y="23406"/>
                    <a:pt x="6213" y="23374"/>
                    <a:pt x="6213" y="23336"/>
                  </a:cubicBezTo>
                  <a:cubicBezTo>
                    <a:pt x="6226" y="23311"/>
                    <a:pt x="6238" y="23292"/>
                    <a:pt x="6264" y="23260"/>
                  </a:cubicBezTo>
                  <a:cubicBezTo>
                    <a:pt x="6264" y="23254"/>
                    <a:pt x="6264" y="23247"/>
                    <a:pt x="6264" y="23241"/>
                  </a:cubicBezTo>
                  <a:cubicBezTo>
                    <a:pt x="6270" y="23235"/>
                    <a:pt x="6276" y="23228"/>
                    <a:pt x="6283" y="23216"/>
                  </a:cubicBezTo>
                  <a:close/>
                  <a:moveTo>
                    <a:pt x="6023" y="23570"/>
                  </a:moveTo>
                  <a:cubicBezTo>
                    <a:pt x="6023" y="23665"/>
                    <a:pt x="6023" y="23760"/>
                    <a:pt x="6023" y="23849"/>
                  </a:cubicBezTo>
                  <a:cubicBezTo>
                    <a:pt x="6023" y="23855"/>
                    <a:pt x="6017" y="23855"/>
                    <a:pt x="6017" y="23862"/>
                  </a:cubicBezTo>
                  <a:cubicBezTo>
                    <a:pt x="6010" y="23779"/>
                    <a:pt x="5998" y="23697"/>
                    <a:pt x="5985" y="23615"/>
                  </a:cubicBezTo>
                  <a:cubicBezTo>
                    <a:pt x="5998" y="23602"/>
                    <a:pt x="6010" y="23583"/>
                    <a:pt x="6023" y="23570"/>
                  </a:cubicBezTo>
                  <a:close/>
                  <a:moveTo>
                    <a:pt x="5668" y="23051"/>
                  </a:moveTo>
                  <a:cubicBezTo>
                    <a:pt x="5675" y="23222"/>
                    <a:pt x="5675" y="23387"/>
                    <a:pt x="5681" y="23551"/>
                  </a:cubicBezTo>
                  <a:cubicBezTo>
                    <a:pt x="5535" y="23729"/>
                    <a:pt x="5396" y="23900"/>
                    <a:pt x="5250" y="24077"/>
                  </a:cubicBezTo>
                  <a:cubicBezTo>
                    <a:pt x="5219" y="23931"/>
                    <a:pt x="5187" y="23792"/>
                    <a:pt x="5155" y="23646"/>
                  </a:cubicBezTo>
                  <a:cubicBezTo>
                    <a:pt x="5238" y="23488"/>
                    <a:pt x="5320" y="23330"/>
                    <a:pt x="5402" y="23171"/>
                  </a:cubicBezTo>
                  <a:cubicBezTo>
                    <a:pt x="5491" y="23127"/>
                    <a:pt x="5580" y="23089"/>
                    <a:pt x="5668" y="23051"/>
                  </a:cubicBezTo>
                  <a:close/>
                  <a:moveTo>
                    <a:pt x="7005" y="23235"/>
                  </a:moveTo>
                  <a:cubicBezTo>
                    <a:pt x="7011" y="23494"/>
                    <a:pt x="7017" y="23754"/>
                    <a:pt x="7024" y="24007"/>
                  </a:cubicBezTo>
                  <a:cubicBezTo>
                    <a:pt x="7018" y="24006"/>
                    <a:pt x="7013" y="24006"/>
                    <a:pt x="7007" y="24006"/>
                  </a:cubicBezTo>
                  <a:cubicBezTo>
                    <a:pt x="6979" y="24006"/>
                    <a:pt x="6950" y="24018"/>
                    <a:pt x="6929" y="24039"/>
                  </a:cubicBezTo>
                  <a:cubicBezTo>
                    <a:pt x="6916" y="24052"/>
                    <a:pt x="6903" y="24064"/>
                    <a:pt x="6891" y="24077"/>
                  </a:cubicBezTo>
                  <a:cubicBezTo>
                    <a:pt x="6878" y="23855"/>
                    <a:pt x="6859" y="23640"/>
                    <a:pt x="6834" y="23418"/>
                  </a:cubicBezTo>
                  <a:cubicBezTo>
                    <a:pt x="6891" y="23361"/>
                    <a:pt x="6948" y="23298"/>
                    <a:pt x="7005" y="23235"/>
                  </a:cubicBezTo>
                  <a:close/>
                  <a:moveTo>
                    <a:pt x="6378" y="23906"/>
                  </a:moveTo>
                  <a:cubicBezTo>
                    <a:pt x="6384" y="23950"/>
                    <a:pt x="6390" y="23988"/>
                    <a:pt x="6390" y="24033"/>
                  </a:cubicBezTo>
                  <a:cubicBezTo>
                    <a:pt x="6378" y="24033"/>
                    <a:pt x="6371" y="24039"/>
                    <a:pt x="6359" y="24052"/>
                  </a:cubicBezTo>
                  <a:cubicBezTo>
                    <a:pt x="6321" y="24090"/>
                    <a:pt x="6276" y="24134"/>
                    <a:pt x="6238" y="24172"/>
                  </a:cubicBezTo>
                  <a:cubicBezTo>
                    <a:pt x="6238" y="24140"/>
                    <a:pt x="6232" y="24102"/>
                    <a:pt x="6232" y="24071"/>
                  </a:cubicBezTo>
                  <a:cubicBezTo>
                    <a:pt x="6283" y="24014"/>
                    <a:pt x="6333" y="23963"/>
                    <a:pt x="6378" y="23906"/>
                  </a:cubicBezTo>
                  <a:close/>
                  <a:moveTo>
                    <a:pt x="19412" y="22589"/>
                  </a:moveTo>
                  <a:cubicBezTo>
                    <a:pt x="19431" y="22595"/>
                    <a:pt x="19456" y="22595"/>
                    <a:pt x="19482" y="22595"/>
                  </a:cubicBezTo>
                  <a:cubicBezTo>
                    <a:pt x="19355" y="23057"/>
                    <a:pt x="19171" y="23482"/>
                    <a:pt x="18880" y="23868"/>
                  </a:cubicBezTo>
                  <a:cubicBezTo>
                    <a:pt x="18848" y="23900"/>
                    <a:pt x="18671" y="24147"/>
                    <a:pt x="18513" y="24368"/>
                  </a:cubicBezTo>
                  <a:cubicBezTo>
                    <a:pt x="18532" y="24318"/>
                    <a:pt x="18557" y="24267"/>
                    <a:pt x="18576" y="24216"/>
                  </a:cubicBezTo>
                  <a:cubicBezTo>
                    <a:pt x="18595" y="24210"/>
                    <a:pt x="18614" y="24197"/>
                    <a:pt x="18627" y="24172"/>
                  </a:cubicBezTo>
                  <a:cubicBezTo>
                    <a:pt x="18658" y="24083"/>
                    <a:pt x="18696" y="23995"/>
                    <a:pt x="18728" y="23906"/>
                  </a:cubicBezTo>
                  <a:cubicBezTo>
                    <a:pt x="18743" y="23916"/>
                    <a:pt x="18760" y="23922"/>
                    <a:pt x="18778" y="23922"/>
                  </a:cubicBezTo>
                  <a:cubicBezTo>
                    <a:pt x="18805" y="23922"/>
                    <a:pt x="18833" y="23907"/>
                    <a:pt x="18848" y="23868"/>
                  </a:cubicBezTo>
                  <a:cubicBezTo>
                    <a:pt x="18880" y="23773"/>
                    <a:pt x="18905" y="23672"/>
                    <a:pt x="18937" y="23570"/>
                  </a:cubicBezTo>
                  <a:cubicBezTo>
                    <a:pt x="18975" y="23570"/>
                    <a:pt x="19013" y="23551"/>
                    <a:pt x="19032" y="23507"/>
                  </a:cubicBezTo>
                  <a:cubicBezTo>
                    <a:pt x="19089" y="23361"/>
                    <a:pt x="19146" y="23209"/>
                    <a:pt x="19190" y="23064"/>
                  </a:cubicBezTo>
                  <a:cubicBezTo>
                    <a:pt x="19228" y="23057"/>
                    <a:pt x="19266" y="23038"/>
                    <a:pt x="19279" y="23000"/>
                  </a:cubicBezTo>
                  <a:cubicBezTo>
                    <a:pt x="19342" y="22855"/>
                    <a:pt x="19380" y="22722"/>
                    <a:pt x="19412" y="22589"/>
                  </a:cubicBezTo>
                  <a:close/>
                  <a:moveTo>
                    <a:pt x="5700" y="24001"/>
                  </a:moveTo>
                  <a:cubicBezTo>
                    <a:pt x="5706" y="24045"/>
                    <a:pt x="5706" y="24090"/>
                    <a:pt x="5706" y="24134"/>
                  </a:cubicBezTo>
                  <a:cubicBezTo>
                    <a:pt x="5611" y="24216"/>
                    <a:pt x="5516" y="24299"/>
                    <a:pt x="5421" y="24381"/>
                  </a:cubicBezTo>
                  <a:cubicBezTo>
                    <a:pt x="5516" y="24254"/>
                    <a:pt x="5611" y="24128"/>
                    <a:pt x="5700" y="24001"/>
                  </a:cubicBezTo>
                  <a:close/>
                  <a:moveTo>
                    <a:pt x="6409" y="24318"/>
                  </a:moveTo>
                  <a:cubicBezTo>
                    <a:pt x="6409" y="24375"/>
                    <a:pt x="6409" y="24438"/>
                    <a:pt x="6409" y="24501"/>
                  </a:cubicBezTo>
                  <a:cubicBezTo>
                    <a:pt x="6365" y="24533"/>
                    <a:pt x="6321" y="24571"/>
                    <a:pt x="6264" y="24622"/>
                  </a:cubicBezTo>
                  <a:cubicBezTo>
                    <a:pt x="6264" y="24577"/>
                    <a:pt x="6264" y="24527"/>
                    <a:pt x="6257" y="24482"/>
                  </a:cubicBezTo>
                  <a:cubicBezTo>
                    <a:pt x="6308" y="24425"/>
                    <a:pt x="6359" y="24368"/>
                    <a:pt x="6409" y="24318"/>
                  </a:cubicBezTo>
                  <a:close/>
                  <a:moveTo>
                    <a:pt x="5060" y="23817"/>
                  </a:moveTo>
                  <a:cubicBezTo>
                    <a:pt x="5092" y="23944"/>
                    <a:pt x="5117" y="24071"/>
                    <a:pt x="5143" y="24197"/>
                  </a:cubicBezTo>
                  <a:cubicBezTo>
                    <a:pt x="4940" y="24400"/>
                    <a:pt x="4744" y="24596"/>
                    <a:pt x="4541" y="24799"/>
                  </a:cubicBezTo>
                  <a:cubicBezTo>
                    <a:pt x="4718" y="24470"/>
                    <a:pt x="4889" y="24147"/>
                    <a:pt x="5060" y="23817"/>
                  </a:cubicBezTo>
                  <a:close/>
                  <a:moveTo>
                    <a:pt x="6067" y="24691"/>
                  </a:moveTo>
                  <a:cubicBezTo>
                    <a:pt x="6074" y="24729"/>
                    <a:pt x="6074" y="24774"/>
                    <a:pt x="6080" y="24812"/>
                  </a:cubicBezTo>
                  <a:cubicBezTo>
                    <a:pt x="6067" y="24818"/>
                    <a:pt x="6055" y="24831"/>
                    <a:pt x="6042" y="24843"/>
                  </a:cubicBezTo>
                  <a:cubicBezTo>
                    <a:pt x="6048" y="24799"/>
                    <a:pt x="6048" y="24761"/>
                    <a:pt x="6048" y="24717"/>
                  </a:cubicBezTo>
                  <a:cubicBezTo>
                    <a:pt x="6055" y="24710"/>
                    <a:pt x="6061" y="24704"/>
                    <a:pt x="6067" y="24691"/>
                  </a:cubicBezTo>
                  <a:close/>
                  <a:moveTo>
                    <a:pt x="5744" y="24596"/>
                  </a:moveTo>
                  <a:cubicBezTo>
                    <a:pt x="5751" y="24622"/>
                    <a:pt x="5751" y="24641"/>
                    <a:pt x="5751" y="24660"/>
                  </a:cubicBezTo>
                  <a:cubicBezTo>
                    <a:pt x="5738" y="24679"/>
                    <a:pt x="5719" y="24698"/>
                    <a:pt x="5700" y="24710"/>
                  </a:cubicBezTo>
                  <a:cubicBezTo>
                    <a:pt x="5624" y="24774"/>
                    <a:pt x="5535" y="24850"/>
                    <a:pt x="5453" y="24932"/>
                  </a:cubicBezTo>
                  <a:cubicBezTo>
                    <a:pt x="5453" y="24926"/>
                    <a:pt x="5453" y="24926"/>
                    <a:pt x="5453" y="24919"/>
                  </a:cubicBezTo>
                  <a:cubicBezTo>
                    <a:pt x="5548" y="24812"/>
                    <a:pt x="5649" y="24704"/>
                    <a:pt x="5744" y="24596"/>
                  </a:cubicBezTo>
                  <a:close/>
                  <a:moveTo>
                    <a:pt x="4446" y="25109"/>
                  </a:moveTo>
                  <a:lnTo>
                    <a:pt x="4446" y="25109"/>
                  </a:lnTo>
                  <a:cubicBezTo>
                    <a:pt x="4376" y="25204"/>
                    <a:pt x="4307" y="25293"/>
                    <a:pt x="4237" y="25382"/>
                  </a:cubicBezTo>
                  <a:lnTo>
                    <a:pt x="4294" y="25274"/>
                  </a:lnTo>
                  <a:cubicBezTo>
                    <a:pt x="4345" y="25217"/>
                    <a:pt x="4395" y="25166"/>
                    <a:pt x="4446" y="25109"/>
                  </a:cubicBezTo>
                  <a:close/>
                  <a:moveTo>
                    <a:pt x="5789" y="25002"/>
                  </a:moveTo>
                  <a:cubicBezTo>
                    <a:pt x="5795" y="25046"/>
                    <a:pt x="5801" y="25084"/>
                    <a:pt x="5801" y="25122"/>
                  </a:cubicBezTo>
                  <a:cubicBezTo>
                    <a:pt x="5738" y="25198"/>
                    <a:pt x="5675" y="25274"/>
                    <a:pt x="5611" y="25350"/>
                  </a:cubicBezTo>
                  <a:cubicBezTo>
                    <a:pt x="5592" y="25375"/>
                    <a:pt x="5567" y="25401"/>
                    <a:pt x="5542" y="25426"/>
                  </a:cubicBezTo>
                  <a:cubicBezTo>
                    <a:pt x="5535" y="25382"/>
                    <a:pt x="5529" y="25344"/>
                    <a:pt x="5523" y="25306"/>
                  </a:cubicBezTo>
                  <a:cubicBezTo>
                    <a:pt x="5611" y="25204"/>
                    <a:pt x="5700" y="25103"/>
                    <a:pt x="5789" y="25002"/>
                  </a:cubicBezTo>
                  <a:close/>
                  <a:moveTo>
                    <a:pt x="4915" y="25166"/>
                  </a:moveTo>
                  <a:cubicBezTo>
                    <a:pt x="4788" y="25306"/>
                    <a:pt x="4668" y="25439"/>
                    <a:pt x="4547" y="25572"/>
                  </a:cubicBezTo>
                  <a:cubicBezTo>
                    <a:pt x="4585" y="25515"/>
                    <a:pt x="4630" y="25458"/>
                    <a:pt x="4668" y="25401"/>
                  </a:cubicBezTo>
                  <a:cubicBezTo>
                    <a:pt x="4699" y="25375"/>
                    <a:pt x="4731" y="25344"/>
                    <a:pt x="4763" y="25312"/>
                  </a:cubicBezTo>
                  <a:cubicBezTo>
                    <a:pt x="4813" y="25268"/>
                    <a:pt x="4864" y="25217"/>
                    <a:pt x="4915" y="25166"/>
                  </a:cubicBezTo>
                  <a:close/>
                  <a:moveTo>
                    <a:pt x="4921" y="23425"/>
                  </a:moveTo>
                  <a:lnTo>
                    <a:pt x="4921" y="23425"/>
                  </a:lnTo>
                  <a:cubicBezTo>
                    <a:pt x="4433" y="24235"/>
                    <a:pt x="3965" y="25059"/>
                    <a:pt x="3515" y="25895"/>
                  </a:cubicBezTo>
                  <a:cubicBezTo>
                    <a:pt x="3483" y="25933"/>
                    <a:pt x="3445" y="25977"/>
                    <a:pt x="3407" y="26015"/>
                  </a:cubicBezTo>
                  <a:cubicBezTo>
                    <a:pt x="3749" y="25274"/>
                    <a:pt x="4053" y="24501"/>
                    <a:pt x="4351" y="23773"/>
                  </a:cubicBezTo>
                  <a:cubicBezTo>
                    <a:pt x="4541" y="23646"/>
                    <a:pt x="4725" y="23532"/>
                    <a:pt x="4921" y="23425"/>
                  </a:cubicBezTo>
                  <a:close/>
                  <a:moveTo>
                    <a:pt x="1975" y="26072"/>
                  </a:moveTo>
                  <a:cubicBezTo>
                    <a:pt x="1974" y="26077"/>
                    <a:pt x="1972" y="26081"/>
                    <a:pt x="1970" y="26085"/>
                  </a:cubicBezTo>
                  <a:cubicBezTo>
                    <a:pt x="1970" y="26079"/>
                    <a:pt x="1970" y="26073"/>
                    <a:pt x="1975" y="26072"/>
                  </a:cubicBezTo>
                  <a:close/>
                  <a:moveTo>
                    <a:pt x="5409" y="25426"/>
                  </a:moveTo>
                  <a:cubicBezTo>
                    <a:pt x="5415" y="25464"/>
                    <a:pt x="5421" y="25502"/>
                    <a:pt x="5434" y="25540"/>
                  </a:cubicBezTo>
                  <a:cubicBezTo>
                    <a:pt x="5143" y="25831"/>
                    <a:pt x="4858" y="26116"/>
                    <a:pt x="4573" y="26414"/>
                  </a:cubicBezTo>
                  <a:cubicBezTo>
                    <a:pt x="4535" y="26458"/>
                    <a:pt x="4446" y="26541"/>
                    <a:pt x="4326" y="26642"/>
                  </a:cubicBezTo>
                  <a:cubicBezTo>
                    <a:pt x="4687" y="26237"/>
                    <a:pt x="5048" y="25831"/>
                    <a:pt x="5409" y="25426"/>
                  </a:cubicBezTo>
                  <a:close/>
                  <a:moveTo>
                    <a:pt x="7366" y="26648"/>
                  </a:moveTo>
                  <a:cubicBezTo>
                    <a:pt x="7372" y="26648"/>
                    <a:pt x="7372" y="26655"/>
                    <a:pt x="7372" y="26655"/>
                  </a:cubicBezTo>
                  <a:cubicBezTo>
                    <a:pt x="7353" y="26680"/>
                    <a:pt x="7334" y="26699"/>
                    <a:pt x="7321" y="26718"/>
                  </a:cubicBezTo>
                  <a:cubicBezTo>
                    <a:pt x="7334" y="26693"/>
                    <a:pt x="7353" y="26674"/>
                    <a:pt x="7366" y="26648"/>
                  </a:cubicBezTo>
                  <a:close/>
                  <a:moveTo>
                    <a:pt x="2027" y="26224"/>
                  </a:moveTo>
                  <a:cubicBezTo>
                    <a:pt x="1894" y="26547"/>
                    <a:pt x="1773" y="26870"/>
                    <a:pt x="1653" y="27193"/>
                  </a:cubicBezTo>
                  <a:cubicBezTo>
                    <a:pt x="1659" y="27161"/>
                    <a:pt x="1659" y="27123"/>
                    <a:pt x="1659" y="27092"/>
                  </a:cubicBezTo>
                  <a:cubicBezTo>
                    <a:pt x="1697" y="26946"/>
                    <a:pt x="1742" y="26807"/>
                    <a:pt x="1780" y="26667"/>
                  </a:cubicBezTo>
                  <a:cubicBezTo>
                    <a:pt x="1868" y="26522"/>
                    <a:pt x="1951" y="26376"/>
                    <a:pt x="2027" y="26224"/>
                  </a:cubicBezTo>
                  <a:close/>
                  <a:moveTo>
                    <a:pt x="7758" y="26851"/>
                  </a:moveTo>
                  <a:cubicBezTo>
                    <a:pt x="7784" y="26889"/>
                    <a:pt x="7828" y="26908"/>
                    <a:pt x="7872" y="26908"/>
                  </a:cubicBezTo>
                  <a:cubicBezTo>
                    <a:pt x="7790" y="27003"/>
                    <a:pt x="7708" y="27098"/>
                    <a:pt x="7619" y="27180"/>
                  </a:cubicBezTo>
                  <a:cubicBezTo>
                    <a:pt x="7556" y="27244"/>
                    <a:pt x="7492" y="27301"/>
                    <a:pt x="7423" y="27364"/>
                  </a:cubicBezTo>
                  <a:cubicBezTo>
                    <a:pt x="7537" y="27193"/>
                    <a:pt x="7651" y="27022"/>
                    <a:pt x="7758" y="26851"/>
                  </a:cubicBezTo>
                  <a:close/>
                  <a:moveTo>
                    <a:pt x="3452" y="24831"/>
                  </a:moveTo>
                  <a:lnTo>
                    <a:pt x="3452" y="24831"/>
                  </a:lnTo>
                  <a:cubicBezTo>
                    <a:pt x="3325" y="25160"/>
                    <a:pt x="3205" y="25489"/>
                    <a:pt x="3084" y="25793"/>
                  </a:cubicBezTo>
                  <a:cubicBezTo>
                    <a:pt x="3040" y="25895"/>
                    <a:pt x="2996" y="25996"/>
                    <a:pt x="2951" y="26097"/>
                  </a:cubicBezTo>
                  <a:cubicBezTo>
                    <a:pt x="2901" y="26230"/>
                    <a:pt x="2837" y="26363"/>
                    <a:pt x="2768" y="26509"/>
                  </a:cubicBezTo>
                  <a:cubicBezTo>
                    <a:pt x="2635" y="26743"/>
                    <a:pt x="2438" y="27047"/>
                    <a:pt x="2280" y="27339"/>
                  </a:cubicBezTo>
                  <a:cubicBezTo>
                    <a:pt x="2248" y="27370"/>
                    <a:pt x="2223" y="27408"/>
                    <a:pt x="2198" y="27440"/>
                  </a:cubicBezTo>
                  <a:cubicBezTo>
                    <a:pt x="2305" y="27199"/>
                    <a:pt x="2426" y="26952"/>
                    <a:pt x="2489" y="26788"/>
                  </a:cubicBezTo>
                  <a:cubicBezTo>
                    <a:pt x="2495" y="26769"/>
                    <a:pt x="2508" y="26743"/>
                    <a:pt x="2514" y="26724"/>
                  </a:cubicBezTo>
                  <a:cubicBezTo>
                    <a:pt x="2856" y="26110"/>
                    <a:pt x="3167" y="25477"/>
                    <a:pt x="3452" y="24831"/>
                  </a:cubicBezTo>
                  <a:close/>
                  <a:moveTo>
                    <a:pt x="2875" y="27123"/>
                  </a:moveTo>
                  <a:cubicBezTo>
                    <a:pt x="2793" y="27282"/>
                    <a:pt x="2704" y="27440"/>
                    <a:pt x="2628" y="27605"/>
                  </a:cubicBezTo>
                  <a:cubicBezTo>
                    <a:pt x="2603" y="27636"/>
                    <a:pt x="2578" y="27668"/>
                    <a:pt x="2552" y="27706"/>
                  </a:cubicBezTo>
                  <a:cubicBezTo>
                    <a:pt x="2578" y="27636"/>
                    <a:pt x="2609" y="27573"/>
                    <a:pt x="2635" y="27503"/>
                  </a:cubicBezTo>
                  <a:cubicBezTo>
                    <a:pt x="2698" y="27396"/>
                    <a:pt x="2761" y="27282"/>
                    <a:pt x="2825" y="27168"/>
                  </a:cubicBezTo>
                  <a:cubicBezTo>
                    <a:pt x="2844" y="27155"/>
                    <a:pt x="2856" y="27136"/>
                    <a:pt x="2875" y="27123"/>
                  </a:cubicBezTo>
                  <a:close/>
                  <a:moveTo>
                    <a:pt x="3186" y="24666"/>
                  </a:moveTo>
                  <a:lnTo>
                    <a:pt x="3186" y="24666"/>
                  </a:lnTo>
                  <a:cubicBezTo>
                    <a:pt x="2799" y="25458"/>
                    <a:pt x="2457" y="26262"/>
                    <a:pt x="2153" y="27085"/>
                  </a:cubicBezTo>
                  <a:cubicBezTo>
                    <a:pt x="2008" y="27364"/>
                    <a:pt x="1856" y="27630"/>
                    <a:pt x="1735" y="27782"/>
                  </a:cubicBezTo>
                  <a:cubicBezTo>
                    <a:pt x="1729" y="27757"/>
                    <a:pt x="1723" y="27725"/>
                    <a:pt x="1710" y="27700"/>
                  </a:cubicBezTo>
                  <a:cubicBezTo>
                    <a:pt x="1767" y="27586"/>
                    <a:pt x="1830" y="27434"/>
                    <a:pt x="1894" y="27263"/>
                  </a:cubicBezTo>
                  <a:cubicBezTo>
                    <a:pt x="2318" y="26427"/>
                    <a:pt x="2730" y="25584"/>
                    <a:pt x="3116" y="24729"/>
                  </a:cubicBezTo>
                  <a:cubicBezTo>
                    <a:pt x="3141" y="24710"/>
                    <a:pt x="3167" y="24685"/>
                    <a:pt x="3186" y="24666"/>
                  </a:cubicBezTo>
                  <a:close/>
                  <a:moveTo>
                    <a:pt x="1925" y="27731"/>
                  </a:moveTo>
                  <a:cubicBezTo>
                    <a:pt x="1913" y="27763"/>
                    <a:pt x="1906" y="27795"/>
                    <a:pt x="1894" y="27820"/>
                  </a:cubicBezTo>
                  <a:cubicBezTo>
                    <a:pt x="1868" y="27890"/>
                    <a:pt x="1849" y="27953"/>
                    <a:pt x="1824" y="28023"/>
                  </a:cubicBezTo>
                  <a:cubicBezTo>
                    <a:pt x="1811" y="27997"/>
                    <a:pt x="1805" y="27966"/>
                    <a:pt x="1792" y="27940"/>
                  </a:cubicBezTo>
                  <a:cubicBezTo>
                    <a:pt x="1837" y="27871"/>
                    <a:pt x="1881" y="27801"/>
                    <a:pt x="1925" y="27731"/>
                  </a:cubicBezTo>
                  <a:close/>
                  <a:moveTo>
                    <a:pt x="2027" y="27921"/>
                  </a:moveTo>
                  <a:cubicBezTo>
                    <a:pt x="2014" y="27966"/>
                    <a:pt x="2001" y="28010"/>
                    <a:pt x="2001" y="28048"/>
                  </a:cubicBezTo>
                  <a:cubicBezTo>
                    <a:pt x="2001" y="28010"/>
                    <a:pt x="2008" y="27972"/>
                    <a:pt x="2020" y="27928"/>
                  </a:cubicBezTo>
                  <a:cubicBezTo>
                    <a:pt x="2020" y="27928"/>
                    <a:pt x="2020" y="27921"/>
                    <a:pt x="2027" y="27921"/>
                  </a:cubicBezTo>
                  <a:close/>
                  <a:moveTo>
                    <a:pt x="3559" y="27187"/>
                  </a:moveTo>
                  <a:cubicBezTo>
                    <a:pt x="3255" y="27548"/>
                    <a:pt x="2970" y="27909"/>
                    <a:pt x="2692" y="28289"/>
                  </a:cubicBezTo>
                  <a:cubicBezTo>
                    <a:pt x="2780" y="28124"/>
                    <a:pt x="2869" y="27959"/>
                    <a:pt x="2958" y="27788"/>
                  </a:cubicBezTo>
                  <a:cubicBezTo>
                    <a:pt x="3160" y="27592"/>
                    <a:pt x="3357" y="27389"/>
                    <a:pt x="3559" y="27187"/>
                  </a:cubicBezTo>
                  <a:close/>
                  <a:moveTo>
                    <a:pt x="2084" y="28295"/>
                  </a:moveTo>
                  <a:lnTo>
                    <a:pt x="2084" y="28295"/>
                  </a:lnTo>
                  <a:cubicBezTo>
                    <a:pt x="2077" y="28333"/>
                    <a:pt x="2071" y="28371"/>
                    <a:pt x="2071" y="28415"/>
                  </a:cubicBezTo>
                  <a:cubicBezTo>
                    <a:pt x="2052" y="28396"/>
                    <a:pt x="2039" y="28377"/>
                    <a:pt x="2027" y="28365"/>
                  </a:cubicBezTo>
                  <a:cubicBezTo>
                    <a:pt x="2046" y="28339"/>
                    <a:pt x="2065" y="28314"/>
                    <a:pt x="2084" y="28295"/>
                  </a:cubicBezTo>
                  <a:close/>
                  <a:moveTo>
                    <a:pt x="5865" y="28092"/>
                  </a:moveTo>
                  <a:lnTo>
                    <a:pt x="5865" y="28092"/>
                  </a:lnTo>
                  <a:cubicBezTo>
                    <a:pt x="5782" y="28251"/>
                    <a:pt x="5700" y="28422"/>
                    <a:pt x="5618" y="28586"/>
                  </a:cubicBezTo>
                  <a:cubicBezTo>
                    <a:pt x="5529" y="28631"/>
                    <a:pt x="5440" y="28669"/>
                    <a:pt x="5352" y="28707"/>
                  </a:cubicBezTo>
                  <a:cubicBezTo>
                    <a:pt x="5523" y="28504"/>
                    <a:pt x="5694" y="28295"/>
                    <a:pt x="5865" y="28092"/>
                  </a:cubicBezTo>
                  <a:close/>
                  <a:moveTo>
                    <a:pt x="3604" y="27833"/>
                  </a:moveTo>
                  <a:lnTo>
                    <a:pt x="3604" y="27833"/>
                  </a:lnTo>
                  <a:cubicBezTo>
                    <a:pt x="3325" y="28187"/>
                    <a:pt x="3053" y="28542"/>
                    <a:pt x="2787" y="28903"/>
                  </a:cubicBezTo>
                  <a:cubicBezTo>
                    <a:pt x="2736" y="28897"/>
                    <a:pt x="2692" y="28884"/>
                    <a:pt x="2647" y="28878"/>
                  </a:cubicBezTo>
                  <a:cubicBezTo>
                    <a:pt x="2964" y="28529"/>
                    <a:pt x="3287" y="28181"/>
                    <a:pt x="3604" y="27833"/>
                  </a:cubicBezTo>
                  <a:close/>
                  <a:moveTo>
                    <a:pt x="4883" y="28865"/>
                  </a:moveTo>
                  <a:cubicBezTo>
                    <a:pt x="4889" y="28871"/>
                    <a:pt x="4902" y="28878"/>
                    <a:pt x="4915" y="28884"/>
                  </a:cubicBezTo>
                  <a:cubicBezTo>
                    <a:pt x="4896" y="28890"/>
                    <a:pt x="4877" y="28897"/>
                    <a:pt x="4858" y="28903"/>
                  </a:cubicBezTo>
                  <a:cubicBezTo>
                    <a:pt x="4864" y="28890"/>
                    <a:pt x="4870" y="28878"/>
                    <a:pt x="4883" y="28865"/>
                  </a:cubicBezTo>
                  <a:close/>
                  <a:moveTo>
                    <a:pt x="3572" y="28764"/>
                  </a:moveTo>
                  <a:lnTo>
                    <a:pt x="3572" y="28764"/>
                  </a:lnTo>
                  <a:cubicBezTo>
                    <a:pt x="3534" y="28827"/>
                    <a:pt x="3496" y="28897"/>
                    <a:pt x="3464" y="28960"/>
                  </a:cubicBezTo>
                  <a:lnTo>
                    <a:pt x="3376" y="28960"/>
                  </a:lnTo>
                  <a:cubicBezTo>
                    <a:pt x="3439" y="28897"/>
                    <a:pt x="3509" y="28833"/>
                    <a:pt x="3572" y="28764"/>
                  </a:cubicBezTo>
                  <a:close/>
                  <a:moveTo>
                    <a:pt x="14457" y="0"/>
                  </a:moveTo>
                  <a:cubicBezTo>
                    <a:pt x="14313" y="0"/>
                    <a:pt x="14180" y="89"/>
                    <a:pt x="14168" y="289"/>
                  </a:cubicBezTo>
                  <a:cubicBezTo>
                    <a:pt x="14143" y="656"/>
                    <a:pt x="14105" y="1024"/>
                    <a:pt x="14060" y="1385"/>
                  </a:cubicBezTo>
                  <a:cubicBezTo>
                    <a:pt x="13433" y="4095"/>
                    <a:pt x="12832" y="6806"/>
                    <a:pt x="12236" y="9517"/>
                  </a:cubicBezTo>
                  <a:cubicBezTo>
                    <a:pt x="10989" y="13678"/>
                    <a:pt x="9791" y="17858"/>
                    <a:pt x="8626" y="22038"/>
                  </a:cubicBezTo>
                  <a:cubicBezTo>
                    <a:pt x="8150" y="21700"/>
                    <a:pt x="7566" y="21559"/>
                    <a:pt x="6935" y="21559"/>
                  </a:cubicBezTo>
                  <a:cubicBezTo>
                    <a:pt x="5334" y="21559"/>
                    <a:pt x="3440" y="22470"/>
                    <a:pt x="2299" y="23374"/>
                  </a:cubicBezTo>
                  <a:cubicBezTo>
                    <a:pt x="969" y="24438"/>
                    <a:pt x="0" y="26446"/>
                    <a:pt x="589" y="28149"/>
                  </a:cubicBezTo>
                  <a:cubicBezTo>
                    <a:pt x="836" y="28859"/>
                    <a:pt x="1248" y="29245"/>
                    <a:pt x="1748" y="29423"/>
                  </a:cubicBezTo>
                  <a:cubicBezTo>
                    <a:pt x="2147" y="29733"/>
                    <a:pt x="2635" y="29942"/>
                    <a:pt x="3179" y="30005"/>
                  </a:cubicBezTo>
                  <a:cubicBezTo>
                    <a:pt x="3343" y="30026"/>
                    <a:pt x="3510" y="30036"/>
                    <a:pt x="3679" y="30036"/>
                  </a:cubicBezTo>
                  <a:cubicBezTo>
                    <a:pt x="6450" y="30036"/>
                    <a:pt x="9838" y="27374"/>
                    <a:pt x="9772" y="24520"/>
                  </a:cubicBezTo>
                  <a:cubicBezTo>
                    <a:pt x="10032" y="23691"/>
                    <a:pt x="10273" y="22848"/>
                    <a:pt x="10520" y="22025"/>
                  </a:cubicBezTo>
                  <a:cubicBezTo>
                    <a:pt x="11065" y="20239"/>
                    <a:pt x="11584" y="18447"/>
                    <a:pt x="12084" y="16654"/>
                  </a:cubicBezTo>
                  <a:cubicBezTo>
                    <a:pt x="12775" y="17440"/>
                    <a:pt x="13940" y="17997"/>
                    <a:pt x="14706" y="18453"/>
                  </a:cubicBezTo>
                  <a:cubicBezTo>
                    <a:pt x="15834" y="19118"/>
                    <a:pt x="17392" y="20150"/>
                    <a:pt x="18164" y="21392"/>
                  </a:cubicBezTo>
                  <a:cubicBezTo>
                    <a:pt x="18278" y="21639"/>
                    <a:pt x="18399" y="21886"/>
                    <a:pt x="18519" y="22133"/>
                  </a:cubicBezTo>
                  <a:cubicBezTo>
                    <a:pt x="18785" y="22962"/>
                    <a:pt x="18639" y="23862"/>
                    <a:pt x="17772" y="24793"/>
                  </a:cubicBezTo>
                  <a:cubicBezTo>
                    <a:pt x="17692" y="24883"/>
                    <a:pt x="17751" y="25046"/>
                    <a:pt x="17858" y="25046"/>
                  </a:cubicBezTo>
                  <a:cubicBezTo>
                    <a:pt x="17879" y="25046"/>
                    <a:pt x="17901" y="25040"/>
                    <a:pt x="17924" y="25027"/>
                  </a:cubicBezTo>
                  <a:cubicBezTo>
                    <a:pt x="19247" y="24261"/>
                    <a:pt x="20001" y="23019"/>
                    <a:pt x="20210" y="21658"/>
                  </a:cubicBezTo>
                  <a:cubicBezTo>
                    <a:pt x="23972" y="20226"/>
                    <a:pt x="23465" y="15248"/>
                    <a:pt x="21945" y="12398"/>
                  </a:cubicBezTo>
                  <a:cubicBezTo>
                    <a:pt x="20875" y="10378"/>
                    <a:pt x="19235" y="8921"/>
                    <a:pt x="17841" y="7148"/>
                  </a:cubicBezTo>
                  <a:cubicBezTo>
                    <a:pt x="16562" y="5520"/>
                    <a:pt x="15878" y="3608"/>
                    <a:pt x="15257" y="1670"/>
                  </a:cubicBezTo>
                  <a:cubicBezTo>
                    <a:pt x="15257" y="1334"/>
                    <a:pt x="15238" y="1005"/>
                    <a:pt x="15194" y="675"/>
                  </a:cubicBezTo>
                  <a:cubicBezTo>
                    <a:pt x="15181" y="582"/>
                    <a:pt x="15102" y="534"/>
                    <a:pt x="15023" y="534"/>
                  </a:cubicBezTo>
                  <a:cubicBezTo>
                    <a:pt x="14985" y="534"/>
                    <a:pt x="14946" y="545"/>
                    <a:pt x="14915" y="568"/>
                  </a:cubicBezTo>
                  <a:cubicBezTo>
                    <a:pt x="14884" y="466"/>
                    <a:pt x="14852" y="365"/>
                    <a:pt x="14820" y="257"/>
                  </a:cubicBezTo>
                  <a:cubicBezTo>
                    <a:pt x="14766" y="94"/>
                    <a:pt x="14606" y="0"/>
                    <a:pt x="1445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rot="-5956070">
              <a:off x="963582" y="45048"/>
              <a:ext cx="1585191" cy="989887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8235135" y="134725"/>
              <a:ext cx="800757" cy="1684058"/>
            </a:xfrm>
            <a:custGeom>
              <a:avLst/>
              <a:gdLst/>
              <a:ahLst/>
              <a:cxnLst/>
              <a:rect l="l" t="t" r="r" b="b"/>
              <a:pathLst>
                <a:path w="12718" h="26747" extrusionOk="0">
                  <a:moveTo>
                    <a:pt x="10014" y="768"/>
                  </a:moveTo>
                  <a:lnTo>
                    <a:pt x="10014" y="768"/>
                  </a:lnTo>
                  <a:cubicBezTo>
                    <a:pt x="9995" y="851"/>
                    <a:pt x="9982" y="933"/>
                    <a:pt x="9976" y="1015"/>
                  </a:cubicBezTo>
                  <a:cubicBezTo>
                    <a:pt x="9944" y="1053"/>
                    <a:pt x="9919" y="1091"/>
                    <a:pt x="9893" y="1136"/>
                  </a:cubicBezTo>
                  <a:cubicBezTo>
                    <a:pt x="9893" y="1117"/>
                    <a:pt x="9893" y="1104"/>
                    <a:pt x="9893" y="1085"/>
                  </a:cubicBezTo>
                  <a:cubicBezTo>
                    <a:pt x="9887" y="1014"/>
                    <a:pt x="9832" y="980"/>
                    <a:pt x="9776" y="980"/>
                  </a:cubicBezTo>
                  <a:cubicBezTo>
                    <a:pt x="9717" y="980"/>
                    <a:pt x="9656" y="1017"/>
                    <a:pt x="9646" y="1085"/>
                  </a:cubicBezTo>
                  <a:cubicBezTo>
                    <a:pt x="9640" y="1129"/>
                    <a:pt x="9634" y="1174"/>
                    <a:pt x="9627" y="1224"/>
                  </a:cubicBezTo>
                  <a:cubicBezTo>
                    <a:pt x="9627" y="1098"/>
                    <a:pt x="9615" y="971"/>
                    <a:pt x="9615" y="844"/>
                  </a:cubicBezTo>
                  <a:cubicBezTo>
                    <a:pt x="9748" y="800"/>
                    <a:pt x="9881" y="775"/>
                    <a:pt x="10014" y="768"/>
                  </a:cubicBezTo>
                  <a:close/>
                  <a:moveTo>
                    <a:pt x="8785" y="1250"/>
                  </a:moveTo>
                  <a:lnTo>
                    <a:pt x="8785" y="1250"/>
                  </a:lnTo>
                  <a:cubicBezTo>
                    <a:pt x="8747" y="1541"/>
                    <a:pt x="8715" y="1826"/>
                    <a:pt x="8684" y="2117"/>
                  </a:cubicBezTo>
                  <a:cubicBezTo>
                    <a:pt x="8665" y="1870"/>
                    <a:pt x="8646" y="1617"/>
                    <a:pt x="8614" y="1370"/>
                  </a:cubicBezTo>
                  <a:cubicBezTo>
                    <a:pt x="8671" y="1326"/>
                    <a:pt x="8728" y="1288"/>
                    <a:pt x="8785" y="1250"/>
                  </a:cubicBezTo>
                  <a:close/>
                  <a:moveTo>
                    <a:pt x="8126" y="1775"/>
                  </a:moveTo>
                  <a:cubicBezTo>
                    <a:pt x="8114" y="1997"/>
                    <a:pt x="8101" y="2212"/>
                    <a:pt x="8088" y="2434"/>
                  </a:cubicBezTo>
                  <a:cubicBezTo>
                    <a:pt x="8063" y="2263"/>
                    <a:pt x="8044" y="2086"/>
                    <a:pt x="8019" y="1915"/>
                  </a:cubicBezTo>
                  <a:cubicBezTo>
                    <a:pt x="8019" y="1902"/>
                    <a:pt x="8012" y="1896"/>
                    <a:pt x="8012" y="1889"/>
                  </a:cubicBezTo>
                  <a:cubicBezTo>
                    <a:pt x="8050" y="1851"/>
                    <a:pt x="8088" y="1813"/>
                    <a:pt x="8126" y="1775"/>
                  </a:cubicBezTo>
                  <a:close/>
                  <a:moveTo>
                    <a:pt x="10381" y="2890"/>
                  </a:moveTo>
                  <a:lnTo>
                    <a:pt x="10381" y="2890"/>
                  </a:lnTo>
                  <a:cubicBezTo>
                    <a:pt x="10356" y="3333"/>
                    <a:pt x="10330" y="3777"/>
                    <a:pt x="10286" y="4220"/>
                  </a:cubicBezTo>
                  <a:cubicBezTo>
                    <a:pt x="10273" y="4290"/>
                    <a:pt x="10267" y="4366"/>
                    <a:pt x="10254" y="4435"/>
                  </a:cubicBezTo>
                  <a:cubicBezTo>
                    <a:pt x="10273" y="4043"/>
                    <a:pt x="10299" y="3656"/>
                    <a:pt x="10330" y="3264"/>
                  </a:cubicBezTo>
                  <a:cubicBezTo>
                    <a:pt x="10343" y="3162"/>
                    <a:pt x="10356" y="3055"/>
                    <a:pt x="10368" y="2960"/>
                  </a:cubicBezTo>
                  <a:cubicBezTo>
                    <a:pt x="10368" y="2934"/>
                    <a:pt x="10375" y="2915"/>
                    <a:pt x="10381" y="2890"/>
                  </a:cubicBezTo>
                  <a:close/>
                  <a:moveTo>
                    <a:pt x="7810" y="4119"/>
                  </a:moveTo>
                  <a:lnTo>
                    <a:pt x="7810" y="4119"/>
                  </a:lnTo>
                  <a:cubicBezTo>
                    <a:pt x="7835" y="4587"/>
                    <a:pt x="7848" y="5056"/>
                    <a:pt x="7841" y="5531"/>
                  </a:cubicBezTo>
                  <a:cubicBezTo>
                    <a:pt x="7829" y="5062"/>
                    <a:pt x="7810" y="4587"/>
                    <a:pt x="7810" y="4119"/>
                  </a:cubicBezTo>
                  <a:close/>
                  <a:moveTo>
                    <a:pt x="9748" y="5778"/>
                  </a:moveTo>
                  <a:cubicBezTo>
                    <a:pt x="9754" y="5791"/>
                    <a:pt x="9754" y="5803"/>
                    <a:pt x="9760" y="5816"/>
                  </a:cubicBezTo>
                  <a:cubicBezTo>
                    <a:pt x="9754" y="5822"/>
                    <a:pt x="9748" y="5822"/>
                    <a:pt x="9741" y="5829"/>
                  </a:cubicBezTo>
                  <a:cubicBezTo>
                    <a:pt x="9741" y="5810"/>
                    <a:pt x="9748" y="5797"/>
                    <a:pt x="9748" y="5778"/>
                  </a:cubicBezTo>
                  <a:close/>
                  <a:moveTo>
                    <a:pt x="9577" y="4207"/>
                  </a:moveTo>
                  <a:cubicBezTo>
                    <a:pt x="9577" y="4347"/>
                    <a:pt x="9583" y="4486"/>
                    <a:pt x="9583" y="4619"/>
                  </a:cubicBezTo>
                  <a:cubicBezTo>
                    <a:pt x="9558" y="5062"/>
                    <a:pt x="9539" y="5512"/>
                    <a:pt x="9526" y="5955"/>
                  </a:cubicBezTo>
                  <a:cubicBezTo>
                    <a:pt x="9526" y="5974"/>
                    <a:pt x="9532" y="5993"/>
                    <a:pt x="9539" y="6006"/>
                  </a:cubicBezTo>
                  <a:cubicBezTo>
                    <a:pt x="9494" y="6044"/>
                    <a:pt x="9444" y="6082"/>
                    <a:pt x="9399" y="6114"/>
                  </a:cubicBezTo>
                  <a:cubicBezTo>
                    <a:pt x="9475" y="5480"/>
                    <a:pt x="9532" y="4847"/>
                    <a:pt x="9577" y="4207"/>
                  </a:cubicBezTo>
                  <a:close/>
                  <a:moveTo>
                    <a:pt x="7012" y="3656"/>
                  </a:moveTo>
                  <a:cubicBezTo>
                    <a:pt x="7012" y="3688"/>
                    <a:pt x="7018" y="3720"/>
                    <a:pt x="7018" y="3751"/>
                  </a:cubicBezTo>
                  <a:cubicBezTo>
                    <a:pt x="6999" y="4581"/>
                    <a:pt x="7005" y="5417"/>
                    <a:pt x="7031" y="6253"/>
                  </a:cubicBezTo>
                  <a:cubicBezTo>
                    <a:pt x="6993" y="6221"/>
                    <a:pt x="6961" y="6177"/>
                    <a:pt x="6929" y="6139"/>
                  </a:cubicBezTo>
                  <a:cubicBezTo>
                    <a:pt x="6936" y="5309"/>
                    <a:pt x="6961" y="4480"/>
                    <a:pt x="7012" y="3656"/>
                  </a:cubicBezTo>
                  <a:close/>
                  <a:moveTo>
                    <a:pt x="9349" y="1085"/>
                  </a:moveTo>
                  <a:cubicBezTo>
                    <a:pt x="9374" y="1877"/>
                    <a:pt x="9399" y="2668"/>
                    <a:pt x="9374" y="3460"/>
                  </a:cubicBezTo>
                  <a:cubicBezTo>
                    <a:pt x="9374" y="3473"/>
                    <a:pt x="9374" y="3485"/>
                    <a:pt x="9374" y="3498"/>
                  </a:cubicBezTo>
                  <a:cubicBezTo>
                    <a:pt x="9285" y="4423"/>
                    <a:pt x="9216" y="5347"/>
                    <a:pt x="9152" y="6278"/>
                  </a:cubicBezTo>
                  <a:cubicBezTo>
                    <a:pt x="9083" y="6323"/>
                    <a:pt x="9013" y="6361"/>
                    <a:pt x="8943" y="6392"/>
                  </a:cubicBezTo>
                  <a:cubicBezTo>
                    <a:pt x="9038" y="5411"/>
                    <a:pt x="9133" y="4429"/>
                    <a:pt x="9165" y="3441"/>
                  </a:cubicBezTo>
                  <a:cubicBezTo>
                    <a:pt x="9203" y="2953"/>
                    <a:pt x="9241" y="2459"/>
                    <a:pt x="9279" y="1972"/>
                  </a:cubicBezTo>
                  <a:cubicBezTo>
                    <a:pt x="9304" y="1674"/>
                    <a:pt x="9336" y="1383"/>
                    <a:pt x="9349" y="1085"/>
                  </a:cubicBezTo>
                  <a:close/>
                  <a:moveTo>
                    <a:pt x="8899" y="2345"/>
                  </a:moveTo>
                  <a:lnTo>
                    <a:pt x="8899" y="2345"/>
                  </a:lnTo>
                  <a:cubicBezTo>
                    <a:pt x="8918" y="2960"/>
                    <a:pt x="8899" y="3568"/>
                    <a:pt x="8874" y="4176"/>
                  </a:cubicBezTo>
                  <a:cubicBezTo>
                    <a:pt x="8817" y="4942"/>
                    <a:pt x="8760" y="5702"/>
                    <a:pt x="8696" y="6468"/>
                  </a:cubicBezTo>
                  <a:cubicBezTo>
                    <a:pt x="8696" y="6481"/>
                    <a:pt x="8703" y="6487"/>
                    <a:pt x="8703" y="6500"/>
                  </a:cubicBezTo>
                  <a:cubicBezTo>
                    <a:pt x="8652" y="6519"/>
                    <a:pt x="8601" y="6538"/>
                    <a:pt x="8551" y="6557"/>
                  </a:cubicBezTo>
                  <a:cubicBezTo>
                    <a:pt x="8551" y="6494"/>
                    <a:pt x="8557" y="6437"/>
                    <a:pt x="8563" y="6373"/>
                  </a:cubicBezTo>
                  <a:cubicBezTo>
                    <a:pt x="8589" y="6278"/>
                    <a:pt x="8601" y="6050"/>
                    <a:pt x="8608" y="5810"/>
                  </a:cubicBezTo>
                  <a:cubicBezTo>
                    <a:pt x="8646" y="5259"/>
                    <a:pt x="8684" y="4714"/>
                    <a:pt x="8703" y="4163"/>
                  </a:cubicBezTo>
                  <a:cubicBezTo>
                    <a:pt x="8709" y="4074"/>
                    <a:pt x="8715" y="3992"/>
                    <a:pt x="8722" y="3903"/>
                  </a:cubicBezTo>
                  <a:cubicBezTo>
                    <a:pt x="8779" y="3384"/>
                    <a:pt x="8836" y="2865"/>
                    <a:pt x="8899" y="2345"/>
                  </a:cubicBezTo>
                  <a:close/>
                  <a:moveTo>
                    <a:pt x="7436" y="6424"/>
                  </a:moveTo>
                  <a:cubicBezTo>
                    <a:pt x="7449" y="6456"/>
                    <a:pt x="7455" y="6487"/>
                    <a:pt x="7461" y="6513"/>
                  </a:cubicBezTo>
                  <a:cubicBezTo>
                    <a:pt x="7468" y="6532"/>
                    <a:pt x="7468" y="6551"/>
                    <a:pt x="7468" y="6570"/>
                  </a:cubicBezTo>
                  <a:cubicBezTo>
                    <a:pt x="7455" y="6563"/>
                    <a:pt x="7442" y="6557"/>
                    <a:pt x="7430" y="6551"/>
                  </a:cubicBezTo>
                  <a:cubicBezTo>
                    <a:pt x="7436" y="6513"/>
                    <a:pt x="7436" y="6468"/>
                    <a:pt x="7436" y="6424"/>
                  </a:cubicBezTo>
                  <a:close/>
                  <a:moveTo>
                    <a:pt x="8356" y="5945"/>
                  </a:moveTo>
                  <a:cubicBezTo>
                    <a:pt x="8348" y="6018"/>
                    <a:pt x="8348" y="6099"/>
                    <a:pt x="8348" y="6171"/>
                  </a:cubicBezTo>
                  <a:cubicBezTo>
                    <a:pt x="8335" y="6323"/>
                    <a:pt x="8329" y="6468"/>
                    <a:pt x="8323" y="6620"/>
                  </a:cubicBezTo>
                  <a:cubicBezTo>
                    <a:pt x="8304" y="6620"/>
                    <a:pt x="8285" y="6627"/>
                    <a:pt x="8266" y="6627"/>
                  </a:cubicBezTo>
                  <a:cubicBezTo>
                    <a:pt x="8296" y="6397"/>
                    <a:pt x="8326" y="6173"/>
                    <a:pt x="8356" y="5945"/>
                  </a:cubicBezTo>
                  <a:close/>
                  <a:moveTo>
                    <a:pt x="7100" y="7399"/>
                  </a:moveTo>
                  <a:cubicBezTo>
                    <a:pt x="7119" y="7406"/>
                    <a:pt x="7138" y="7406"/>
                    <a:pt x="7164" y="7412"/>
                  </a:cubicBezTo>
                  <a:cubicBezTo>
                    <a:pt x="7214" y="7665"/>
                    <a:pt x="7259" y="7925"/>
                    <a:pt x="7290" y="8172"/>
                  </a:cubicBezTo>
                  <a:cubicBezTo>
                    <a:pt x="7227" y="7912"/>
                    <a:pt x="7164" y="7653"/>
                    <a:pt x="7094" y="7399"/>
                  </a:cubicBezTo>
                  <a:close/>
                  <a:moveTo>
                    <a:pt x="1343" y="13454"/>
                  </a:moveTo>
                  <a:cubicBezTo>
                    <a:pt x="1356" y="13530"/>
                    <a:pt x="1362" y="13612"/>
                    <a:pt x="1368" y="13688"/>
                  </a:cubicBezTo>
                  <a:cubicBezTo>
                    <a:pt x="1356" y="13631"/>
                    <a:pt x="1343" y="13568"/>
                    <a:pt x="1324" y="13505"/>
                  </a:cubicBezTo>
                  <a:cubicBezTo>
                    <a:pt x="1330" y="13492"/>
                    <a:pt x="1337" y="13473"/>
                    <a:pt x="1343" y="13454"/>
                  </a:cubicBezTo>
                  <a:close/>
                  <a:moveTo>
                    <a:pt x="2014" y="12346"/>
                  </a:moveTo>
                  <a:lnTo>
                    <a:pt x="2014" y="12346"/>
                  </a:lnTo>
                  <a:cubicBezTo>
                    <a:pt x="1945" y="12485"/>
                    <a:pt x="1894" y="12631"/>
                    <a:pt x="1850" y="12783"/>
                  </a:cubicBezTo>
                  <a:cubicBezTo>
                    <a:pt x="1839" y="12779"/>
                    <a:pt x="1827" y="12777"/>
                    <a:pt x="1815" y="12777"/>
                  </a:cubicBezTo>
                  <a:cubicBezTo>
                    <a:pt x="1770" y="12777"/>
                    <a:pt x="1723" y="12804"/>
                    <a:pt x="1723" y="12859"/>
                  </a:cubicBezTo>
                  <a:cubicBezTo>
                    <a:pt x="1723" y="12865"/>
                    <a:pt x="1723" y="12871"/>
                    <a:pt x="1723" y="12884"/>
                  </a:cubicBezTo>
                  <a:cubicBezTo>
                    <a:pt x="1723" y="13017"/>
                    <a:pt x="1723" y="13144"/>
                    <a:pt x="1729" y="13270"/>
                  </a:cubicBezTo>
                  <a:cubicBezTo>
                    <a:pt x="1691" y="13283"/>
                    <a:pt x="1653" y="13321"/>
                    <a:pt x="1660" y="13372"/>
                  </a:cubicBezTo>
                  <a:cubicBezTo>
                    <a:pt x="1679" y="13530"/>
                    <a:pt x="1704" y="13688"/>
                    <a:pt x="1736" y="13847"/>
                  </a:cubicBezTo>
                  <a:cubicBezTo>
                    <a:pt x="1736" y="13885"/>
                    <a:pt x="1729" y="13923"/>
                    <a:pt x="1729" y="13961"/>
                  </a:cubicBezTo>
                  <a:cubicBezTo>
                    <a:pt x="1685" y="13872"/>
                    <a:pt x="1634" y="13783"/>
                    <a:pt x="1590" y="13695"/>
                  </a:cubicBezTo>
                  <a:cubicBezTo>
                    <a:pt x="1571" y="13555"/>
                    <a:pt x="1546" y="13416"/>
                    <a:pt x="1527" y="13270"/>
                  </a:cubicBezTo>
                  <a:cubicBezTo>
                    <a:pt x="1520" y="13220"/>
                    <a:pt x="1489" y="13194"/>
                    <a:pt x="1444" y="13188"/>
                  </a:cubicBezTo>
                  <a:cubicBezTo>
                    <a:pt x="1584" y="12878"/>
                    <a:pt x="1767" y="12593"/>
                    <a:pt x="2014" y="12346"/>
                  </a:cubicBezTo>
                  <a:close/>
                  <a:moveTo>
                    <a:pt x="1869" y="15392"/>
                  </a:moveTo>
                  <a:lnTo>
                    <a:pt x="1869" y="15392"/>
                  </a:lnTo>
                  <a:cubicBezTo>
                    <a:pt x="1932" y="15506"/>
                    <a:pt x="2002" y="15626"/>
                    <a:pt x="2065" y="15740"/>
                  </a:cubicBezTo>
                  <a:cubicBezTo>
                    <a:pt x="2014" y="15715"/>
                    <a:pt x="1970" y="15696"/>
                    <a:pt x="1919" y="15671"/>
                  </a:cubicBezTo>
                  <a:cubicBezTo>
                    <a:pt x="1907" y="15576"/>
                    <a:pt x="1888" y="15487"/>
                    <a:pt x="1869" y="15392"/>
                  </a:cubicBezTo>
                  <a:close/>
                  <a:moveTo>
                    <a:pt x="1837" y="14613"/>
                  </a:moveTo>
                  <a:cubicBezTo>
                    <a:pt x="2040" y="15050"/>
                    <a:pt x="2249" y="15487"/>
                    <a:pt x="2458" y="15930"/>
                  </a:cubicBezTo>
                  <a:cubicBezTo>
                    <a:pt x="2458" y="15930"/>
                    <a:pt x="2458" y="15930"/>
                    <a:pt x="2458" y="15937"/>
                  </a:cubicBezTo>
                  <a:cubicBezTo>
                    <a:pt x="2458" y="15937"/>
                    <a:pt x="2458" y="15943"/>
                    <a:pt x="2458" y="15943"/>
                  </a:cubicBezTo>
                  <a:cubicBezTo>
                    <a:pt x="2274" y="15639"/>
                    <a:pt x="2046" y="15341"/>
                    <a:pt x="1856" y="15056"/>
                  </a:cubicBezTo>
                  <a:cubicBezTo>
                    <a:pt x="1831" y="15018"/>
                    <a:pt x="1812" y="14980"/>
                    <a:pt x="1786" y="14942"/>
                  </a:cubicBezTo>
                  <a:cubicBezTo>
                    <a:pt x="1786" y="14923"/>
                    <a:pt x="1780" y="14904"/>
                    <a:pt x="1780" y="14892"/>
                  </a:cubicBezTo>
                  <a:cubicBezTo>
                    <a:pt x="1799" y="14797"/>
                    <a:pt x="1818" y="14702"/>
                    <a:pt x="1837" y="14613"/>
                  </a:cubicBezTo>
                  <a:close/>
                  <a:moveTo>
                    <a:pt x="2616" y="15905"/>
                  </a:moveTo>
                  <a:cubicBezTo>
                    <a:pt x="2654" y="15956"/>
                    <a:pt x="2698" y="16006"/>
                    <a:pt x="2736" y="16051"/>
                  </a:cubicBezTo>
                  <a:cubicBezTo>
                    <a:pt x="2768" y="16082"/>
                    <a:pt x="2800" y="16114"/>
                    <a:pt x="2831" y="16139"/>
                  </a:cubicBezTo>
                  <a:cubicBezTo>
                    <a:pt x="2768" y="16108"/>
                    <a:pt x="2698" y="16070"/>
                    <a:pt x="2635" y="16038"/>
                  </a:cubicBezTo>
                  <a:cubicBezTo>
                    <a:pt x="2629" y="16000"/>
                    <a:pt x="2622" y="15968"/>
                    <a:pt x="2610" y="15930"/>
                  </a:cubicBezTo>
                  <a:cubicBezTo>
                    <a:pt x="2610" y="15924"/>
                    <a:pt x="2616" y="15918"/>
                    <a:pt x="2616" y="15905"/>
                  </a:cubicBezTo>
                  <a:close/>
                  <a:moveTo>
                    <a:pt x="1159" y="14543"/>
                  </a:moveTo>
                  <a:lnTo>
                    <a:pt x="1159" y="14543"/>
                  </a:lnTo>
                  <a:cubicBezTo>
                    <a:pt x="1242" y="15113"/>
                    <a:pt x="1356" y="15677"/>
                    <a:pt x="1501" y="16241"/>
                  </a:cubicBezTo>
                  <a:lnTo>
                    <a:pt x="1476" y="16241"/>
                  </a:lnTo>
                  <a:cubicBezTo>
                    <a:pt x="1261" y="15709"/>
                    <a:pt x="1147" y="15120"/>
                    <a:pt x="1159" y="14543"/>
                  </a:cubicBezTo>
                  <a:close/>
                  <a:moveTo>
                    <a:pt x="2097" y="16070"/>
                  </a:moveTo>
                  <a:cubicBezTo>
                    <a:pt x="2128" y="16076"/>
                    <a:pt x="2204" y="16108"/>
                    <a:pt x="2293" y="16152"/>
                  </a:cubicBezTo>
                  <a:cubicBezTo>
                    <a:pt x="2318" y="16190"/>
                    <a:pt x="2344" y="16234"/>
                    <a:pt x="2363" y="16272"/>
                  </a:cubicBezTo>
                  <a:cubicBezTo>
                    <a:pt x="2274" y="16209"/>
                    <a:pt x="2185" y="16139"/>
                    <a:pt x="2097" y="16070"/>
                  </a:cubicBezTo>
                  <a:close/>
                  <a:moveTo>
                    <a:pt x="2584" y="16405"/>
                  </a:moveTo>
                  <a:cubicBezTo>
                    <a:pt x="2603" y="16431"/>
                    <a:pt x="2622" y="16456"/>
                    <a:pt x="2641" y="16481"/>
                  </a:cubicBezTo>
                  <a:cubicBezTo>
                    <a:pt x="2616" y="16462"/>
                    <a:pt x="2597" y="16450"/>
                    <a:pt x="2572" y="16431"/>
                  </a:cubicBezTo>
                  <a:cubicBezTo>
                    <a:pt x="2572" y="16431"/>
                    <a:pt x="2578" y="16431"/>
                    <a:pt x="2578" y="16424"/>
                  </a:cubicBezTo>
                  <a:cubicBezTo>
                    <a:pt x="2578" y="16418"/>
                    <a:pt x="2584" y="16412"/>
                    <a:pt x="2584" y="16405"/>
                  </a:cubicBezTo>
                  <a:close/>
                  <a:moveTo>
                    <a:pt x="2673" y="16348"/>
                  </a:moveTo>
                  <a:lnTo>
                    <a:pt x="2673" y="16348"/>
                  </a:lnTo>
                  <a:cubicBezTo>
                    <a:pt x="2964" y="16481"/>
                    <a:pt x="3256" y="16621"/>
                    <a:pt x="3541" y="16754"/>
                  </a:cubicBezTo>
                  <a:cubicBezTo>
                    <a:pt x="3642" y="16823"/>
                    <a:pt x="3737" y="16887"/>
                    <a:pt x="3838" y="16944"/>
                  </a:cubicBezTo>
                  <a:cubicBezTo>
                    <a:pt x="3984" y="17045"/>
                    <a:pt x="4130" y="17159"/>
                    <a:pt x="4269" y="17267"/>
                  </a:cubicBezTo>
                  <a:cubicBezTo>
                    <a:pt x="4269" y="17273"/>
                    <a:pt x="4269" y="17279"/>
                    <a:pt x="4263" y="17286"/>
                  </a:cubicBezTo>
                  <a:cubicBezTo>
                    <a:pt x="3889" y="17096"/>
                    <a:pt x="3484" y="16925"/>
                    <a:pt x="3148" y="16741"/>
                  </a:cubicBezTo>
                  <a:cubicBezTo>
                    <a:pt x="3040" y="16684"/>
                    <a:pt x="2914" y="16627"/>
                    <a:pt x="2787" y="16570"/>
                  </a:cubicBezTo>
                  <a:cubicBezTo>
                    <a:pt x="2768" y="16545"/>
                    <a:pt x="2749" y="16513"/>
                    <a:pt x="2730" y="16488"/>
                  </a:cubicBezTo>
                  <a:cubicBezTo>
                    <a:pt x="2724" y="16469"/>
                    <a:pt x="2717" y="16450"/>
                    <a:pt x="2705" y="16418"/>
                  </a:cubicBezTo>
                  <a:cubicBezTo>
                    <a:pt x="2698" y="16393"/>
                    <a:pt x="2686" y="16367"/>
                    <a:pt x="2673" y="16348"/>
                  </a:cubicBezTo>
                  <a:close/>
                  <a:moveTo>
                    <a:pt x="5130" y="17533"/>
                  </a:moveTo>
                  <a:cubicBezTo>
                    <a:pt x="5168" y="17545"/>
                    <a:pt x="5200" y="17558"/>
                    <a:pt x="5238" y="17571"/>
                  </a:cubicBezTo>
                  <a:cubicBezTo>
                    <a:pt x="5251" y="17590"/>
                    <a:pt x="5270" y="17609"/>
                    <a:pt x="5282" y="17628"/>
                  </a:cubicBezTo>
                  <a:cubicBezTo>
                    <a:pt x="5232" y="17596"/>
                    <a:pt x="5181" y="17564"/>
                    <a:pt x="5130" y="17533"/>
                  </a:cubicBezTo>
                  <a:close/>
                  <a:moveTo>
                    <a:pt x="3173" y="16912"/>
                  </a:moveTo>
                  <a:lnTo>
                    <a:pt x="3173" y="16912"/>
                  </a:lnTo>
                  <a:cubicBezTo>
                    <a:pt x="3604" y="17146"/>
                    <a:pt x="4035" y="17381"/>
                    <a:pt x="4472" y="17621"/>
                  </a:cubicBezTo>
                  <a:cubicBezTo>
                    <a:pt x="4630" y="17818"/>
                    <a:pt x="4795" y="18014"/>
                    <a:pt x="4959" y="18217"/>
                  </a:cubicBezTo>
                  <a:cubicBezTo>
                    <a:pt x="4617" y="17906"/>
                    <a:pt x="4263" y="17609"/>
                    <a:pt x="3895" y="17330"/>
                  </a:cubicBezTo>
                  <a:cubicBezTo>
                    <a:pt x="3872" y="17312"/>
                    <a:pt x="3849" y="17304"/>
                    <a:pt x="3827" y="17304"/>
                  </a:cubicBezTo>
                  <a:cubicBezTo>
                    <a:pt x="3775" y="17304"/>
                    <a:pt x="3734" y="17352"/>
                    <a:pt x="3724" y="17406"/>
                  </a:cubicBezTo>
                  <a:cubicBezTo>
                    <a:pt x="3541" y="17235"/>
                    <a:pt x="3357" y="17070"/>
                    <a:pt x="3173" y="16912"/>
                  </a:cubicBezTo>
                  <a:close/>
                  <a:moveTo>
                    <a:pt x="6226" y="17868"/>
                  </a:moveTo>
                  <a:cubicBezTo>
                    <a:pt x="6226" y="17868"/>
                    <a:pt x="6233" y="17875"/>
                    <a:pt x="6233" y="17875"/>
                  </a:cubicBezTo>
                  <a:cubicBezTo>
                    <a:pt x="6334" y="17982"/>
                    <a:pt x="6505" y="18122"/>
                    <a:pt x="6657" y="18242"/>
                  </a:cubicBezTo>
                  <a:cubicBezTo>
                    <a:pt x="6708" y="18331"/>
                    <a:pt x="6758" y="18426"/>
                    <a:pt x="6809" y="18514"/>
                  </a:cubicBezTo>
                  <a:cubicBezTo>
                    <a:pt x="6682" y="18369"/>
                    <a:pt x="6543" y="18229"/>
                    <a:pt x="6404" y="18096"/>
                  </a:cubicBezTo>
                  <a:cubicBezTo>
                    <a:pt x="6334" y="18014"/>
                    <a:pt x="6271" y="17932"/>
                    <a:pt x="6226" y="17868"/>
                  </a:cubicBezTo>
                  <a:close/>
                  <a:moveTo>
                    <a:pt x="8411" y="18597"/>
                  </a:moveTo>
                  <a:cubicBezTo>
                    <a:pt x="8418" y="18597"/>
                    <a:pt x="8424" y="18603"/>
                    <a:pt x="8430" y="18603"/>
                  </a:cubicBezTo>
                  <a:cubicBezTo>
                    <a:pt x="8437" y="18616"/>
                    <a:pt x="8437" y="18628"/>
                    <a:pt x="8443" y="18647"/>
                  </a:cubicBezTo>
                  <a:cubicBezTo>
                    <a:pt x="8430" y="18628"/>
                    <a:pt x="8418" y="18609"/>
                    <a:pt x="8411" y="18597"/>
                  </a:cubicBezTo>
                  <a:close/>
                  <a:moveTo>
                    <a:pt x="3129" y="17495"/>
                  </a:moveTo>
                  <a:cubicBezTo>
                    <a:pt x="3363" y="17678"/>
                    <a:pt x="3598" y="17862"/>
                    <a:pt x="3826" y="18052"/>
                  </a:cubicBezTo>
                  <a:cubicBezTo>
                    <a:pt x="4041" y="18280"/>
                    <a:pt x="4263" y="18502"/>
                    <a:pt x="4478" y="18717"/>
                  </a:cubicBezTo>
                  <a:cubicBezTo>
                    <a:pt x="4193" y="18489"/>
                    <a:pt x="3908" y="18267"/>
                    <a:pt x="3610" y="18052"/>
                  </a:cubicBezTo>
                  <a:cubicBezTo>
                    <a:pt x="3452" y="17862"/>
                    <a:pt x="3294" y="17678"/>
                    <a:pt x="3129" y="17495"/>
                  </a:cubicBezTo>
                  <a:close/>
                  <a:moveTo>
                    <a:pt x="7151" y="18141"/>
                  </a:moveTo>
                  <a:lnTo>
                    <a:pt x="7151" y="18141"/>
                  </a:lnTo>
                  <a:cubicBezTo>
                    <a:pt x="7240" y="18166"/>
                    <a:pt x="7328" y="18191"/>
                    <a:pt x="7411" y="18223"/>
                  </a:cubicBezTo>
                  <a:cubicBezTo>
                    <a:pt x="7474" y="18286"/>
                    <a:pt x="7531" y="18356"/>
                    <a:pt x="7588" y="18419"/>
                  </a:cubicBezTo>
                  <a:cubicBezTo>
                    <a:pt x="7715" y="18654"/>
                    <a:pt x="7848" y="18888"/>
                    <a:pt x="7987" y="19110"/>
                  </a:cubicBezTo>
                  <a:cubicBezTo>
                    <a:pt x="7715" y="18780"/>
                    <a:pt x="7436" y="18464"/>
                    <a:pt x="7151" y="18141"/>
                  </a:cubicBezTo>
                  <a:close/>
                  <a:moveTo>
                    <a:pt x="4687" y="18768"/>
                  </a:moveTo>
                  <a:cubicBezTo>
                    <a:pt x="4801" y="18907"/>
                    <a:pt x="4921" y="19046"/>
                    <a:pt x="5035" y="19179"/>
                  </a:cubicBezTo>
                  <a:cubicBezTo>
                    <a:pt x="4890" y="19053"/>
                    <a:pt x="4744" y="18932"/>
                    <a:pt x="4592" y="18812"/>
                  </a:cubicBezTo>
                  <a:lnTo>
                    <a:pt x="4592" y="18812"/>
                  </a:lnTo>
                  <a:cubicBezTo>
                    <a:pt x="4597" y="18813"/>
                    <a:pt x="4602" y="18813"/>
                    <a:pt x="4607" y="18813"/>
                  </a:cubicBezTo>
                  <a:cubicBezTo>
                    <a:pt x="4638" y="18813"/>
                    <a:pt x="4665" y="18795"/>
                    <a:pt x="4687" y="18768"/>
                  </a:cubicBezTo>
                  <a:close/>
                  <a:moveTo>
                    <a:pt x="7892" y="18483"/>
                  </a:moveTo>
                  <a:cubicBezTo>
                    <a:pt x="7930" y="18483"/>
                    <a:pt x="7987" y="18508"/>
                    <a:pt x="8088" y="18584"/>
                  </a:cubicBezTo>
                  <a:cubicBezTo>
                    <a:pt x="8253" y="18692"/>
                    <a:pt x="8405" y="18863"/>
                    <a:pt x="8551" y="19059"/>
                  </a:cubicBezTo>
                  <a:cubicBezTo>
                    <a:pt x="8589" y="19167"/>
                    <a:pt x="8620" y="19274"/>
                    <a:pt x="8652" y="19382"/>
                  </a:cubicBezTo>
                  <a:cubicBezTo>
                    <a:pt x="8411" y="19072"/>
                    <a:pt x="8158" y="18774"/>
                    <a:pt x="7892" y="18483"/>
                  </a:cubicBezTo>
                  <a:close/>
                  <a:moveTo>
                    <a:pt x="8870" y="19135"/>
                  </a:moveTo>
                  <a:cubicBezTo>
                    <a:pt x="8896" y="19135"/>
                    <a:pt x="8932" y="19150"/>
                    <a:pt x="8981" y="19186"/>
                  </a:cubicBezTo>
                  <a:cubicBezTo>
                    <a:pt x="9007" y="19319"/>
                    <a:pt x="9032" y="19445"/>
                    <a:pt x="9064" y="19578"/>
                  </a:cubicBezTo>
                  <a:cubicBezTo>
                    <a:pt x="8981" y="19452"/>
                    <a:pt x="8899" y="19331"/>
                    <a:pt x="8817" y="19205"/>
                  </a:cubicBezTo>
                  <a:cubicBezTo>
                    <a:pt x="8820" y="19162"/>
                    <a:pt x="8836" y="19135"/>
                    <a:pt x="8870" y="19135"/>
                  </a:cubicBezTo>
                  <a:close/>
                  <a:moveTo>
                    <a:pt x="8411" y="19388"/>
                  </a:moveTo>
                  <a:cubicBezTo>
                    <a:pt x="8570" y="19591"/>
                    <a:pt x="8728" y="19800"/>
                    <a:pt x="8886" y="20009"/>
                  </a:cubicBezTo>
                  <a:cubicBezTo>
                    <a:pt x="8893" y="20028"/>
                    <a:pt x="8905" y="20053"/>
                    <a:pt x="8918" y="20072"/>
                  </a:cubicBezTo>
                  <a:cubicBezTo>
                    <a:pt x="8741" y="19851"/>
                    <a:pt x="8570" y="19623"/>
                    <a:pt x="8411" y="19388"/>
                  </a:cubicBezTo>
                  <a:close/>
                  <a:moveTo>
                    <a:pt x="4193" y="18761"/>
                  </a:moveTo>
                  <a:cubicBezTo>
                    <a:pt x="4497" y="19008"/>
                    <a:pt x="4763" y="19224"/>
                    <a:pt x="4814" y="19268"/>
                  </a:cubicBezTo>
                  <a:cubicBezTo>
                    <a:pt x="5276" y="19667"/>
                    <a:pt x="5719" y="20085"/>
                    <a:pt x="6138" y="20522"/>
                  </a:cubicBezTo>
                  <a:cubicBezTo>
                    <a:pt x="5941" y="20395"/>
                    <a:pt x="5738" y="20269"/>
                    <a:pt x="5542" y="20142"/>
                  </a:cubicBezTo>
                  <a:cubicBezTo>
                    <a:pt x="5276" y="19965"/>
                    <a:pt x="5004" y="19794"/>
                    <a:pt x="4731" y="19616"/>
                  </a:cubicBezTo>
                  <a:cubicBezTo>
                    <a:pt x="4674" y="19572"/>
                    <a:pt x="4617" y="19528"/>
                    <a:pt x="4560" y="19483"/>
                  </a:cubicBezTo>
                  <a:cubicBezTo>
                    <a:pt x="4510" y="19426"/>
                    <a:pt x="4446" y="19369"/>
                    <a:pt x="4383" y="19300"/>
                  </a:cubicBezTo>
                  <a:lnTo>
                    <a:pt x="4383" y="19300"/>
                  </a:lnTo>
                  <a:cubicBezTo>
                    <a:pt x="4390" y="19301"/>
                    <a:pt x="4398" y="19302"/>
                    <a:pt x="4405" y="19302"/>
                  </a:cubicBezTo>
                  <a:cubicBezTo>
                    <a:pt x="4480" y="19302"/>
                    <a:pt x="4549" y="19216"/>
                    <a:pt x="4491" y="19135"/>
                  </a:cubicBezTo>
                  <a:cubicBezTo>
                    <a:pt x="4389" y="19008"/>
                    <a:pt x="4288" y="18888"/>
                    <a:pt x="4193" y="18761"/>
                  </a:cubicBezTo>
                  <a:close/>
                  <a:moveTo>
                    <a:pt x="9051" y="20832"/>
                  </a:moveTo>
                  <a:lnTo>
                    <a:pt x="9051" y="20832"/>
                  </a:lnTo>
                  <a:cubicBezTo>
                    <a:pt x="9133" y="20915"/>
                    <a:pt x="9209" y="20997"/>
                    <a:pt x="9285" y="21086"/>
                  </a:cubicBezTo>
                  <a:cubicBezTo>
                    <a:pt x="9349" y="21162"/>
                    <a:pt x="9406" y="21244"/>
                    <a:pt x="9463" y="21320"/>
                  </a:cubicBezTo>
                  <a:cubicBezTo>
                    <a:pt x="9482" y="21396"/>
                    <a:pt x="9494" y="21472"/>
                    <a:pt x="9513" y="21554"/>
                  </a:cubicBezTo>
                  <a:cubicBezTo>
                    <a:pt x="9361" y="21314"/>
                    <a:pt x="9209" y="21073"/>
                    <a:pt x="9051" y="20832"/>
                  </a:cubicBezTo>
                  <a:close/>
                  <a:moveTo>
                    <a:pt x="4180" y="17792"/>
                  </a:moveTo>
                  <a:lnTo>
                    <a:pt x="4180" y="17792"/>
                  </a:lnTo>
                  <a:cubicBezTo>
                    <a:pt x="4250" y="17862"/>
                    <a:pt x="4364" y="17970"/>
                    <a:pt x="4529" y="18115"/>
                  </a:cubicBezTo>
                  <a:cubicBezTo>
                    <a:pt x="5023" y="18527"/>
                    <a:pt x="5485" y="18970"/>
                    <a:pt x="5935" y="19439"/>
                  </a:cubicBezTo>
                  <a:cubicBezTo>
                    <a:pt x="6004" y="19509"/>
                    <a:pt x="6074" y="19585"/>
                    <a:pt x="6144" y="19661"/>
                  </a:cubicBezTo>
                  <a:cubicBezTo>
                    <a:pt x="6670" y="20307"/>
                    <a:pt x="7202" y="20953"/>
                    <a:pt x="7734" y="21605"/>
                  </a:cubicBezTo>
                  <a:cubicBezTo>
                    <a:pt x="7569" y="21485"/>
                    <a:pt x="7404" y="21371"/>
                    <a:pt x="7240" y="21257"/>
                  </a:cubicBezTo>
                  <a:cubicBezTo>
                    <a:pt x="7075" y="21086"/>
                    <a:pt x="6910" y="20921"/>
                    <a:pt x="6739" y="20763"/>
                  </a:cubicBezTo>
                  <a:cubicBezTo>
                    <a:pt x="5966" y="19895"/>
                    <a:pt x="5143" y="19065"/>
                    <a:pt x="4446" y="18134"/>
                  </a:cubicBezTo>
                  <a:cubicBezTo>
                    <a:pt x="4440" y="18122"/>
                    <a:pt x="4434" y="18115"/>
                    <a:pt x="4427" y="18103"/>
                  </a:cubicBezTo>
                  <a:cubicBezTo>
                    <a:pt x="4427" y="18090"/>
                    <a:pt x="4421" y="18071"/>
                    <a:pt x="4408" y="18058"/>
                  </a:cubicBezTo>
                  <a:cubicBezTo>
                    <a:pt x="4389" y="18046"/>
                    <a:pt x="4377" y="18033"/>
                    <a:pt x="4358" y="18014"/>
                  </a:cubicBezTo>
                  <a:cubicBezTo>
                    <a:pt x="4282" y="17913"/>
                    <a:pt x="4225" y="17843"/>
                    <a:pt x="4180" y="17792"/>
                  </a:cubicBezTo>
                  <a:close/>
                  <a:moveTo>
                    <a:pt x="4909" y="17862"/>
                  </a:moveTo>
                  <a:lnTo>
                    <a:pt x="4909" y="17862"/>
                  </a:lnTo>
                  <a:cubicBezTo>
                    <a:pt x="5016" y="17919"/>
                    <a:pt x="5124" y="17976"/>
                    <a:pt x="5225" y="18033"/>
                  </a:cubicBezTo>
                  <a:cubicBezTo>
                    <a:pt x="5237" y="18039"/>
                    <a:pt x="5248" y="18041"/>
                    <a:pt x="5258" y="18041"/>
                  </a:cubicBezTo>
                  <a:cubicBezTo>
                    <a:pt x="5303" y="18041"/>
                    <a:pt x="5331" y="17991"/>
                    <a:pt x="5320" y="17944"/>
                  </a:cubicBezTo>
                  <a:lnTo>
                    <a:pt x="5320" y="17944"/>
                  </a:lnTo>
                  <a:cubicBezTo>
                    <a:pt x="5542" y="18128"/>
                    <a:pt x="5732" y="18362"/>
                    <a:pt x="5928" y="18565"/>
                  </a:cubicBezTo>
                  <a:cubicBezTo>
                    <a:pt x="5947" y="18590"/>
                    <a:pt x="5973" y="18609"/>
                    <a:pt x="5992" y="18635"/>
                  </a:cubicBezTo>
                  <a:cubicBezTo>
                    <a:pt x="6923" y="19933"/>
                    <a:pt x="7886" y="21212"/>
                    <a:pt x="8886" y="22460"/>
                  </a:cubicBezTo>
                  <a:cubicBezTo>
                    <a:pt x="8779" y="22378"/>
                    <a:pt x="8671" y="22295"/>
                    <a:pt x="8570" y="22213"/>
                  </a:cubicBezTo>
                  <a:cubicBezTo>
                    <a:pt x="7879" y="21333"/>
                    <a:pt x="7170" y="20465"/>
                    <a:pt x="6410" y="19648"/>
                  </a:cubicBezTo>
                  <a:lnTo>
                    <a:pt x="5985" y="19129"/>
                  </a:lnTo>
                  <a:cubicBezTo>
                    <a:pt x="5732" y="18825"/>
                    <a:pt x="5099" y="18261"/>
                    <a:pt x="4909" y="17862"/>
                  </a:cubicBezTo>
                  <a:close/>
                  <a:moveTo>
                    <a:pt x="5652" y="17758"/>
                  </a:moveTo>
                  <a:cubicBezTo>
                    <a:pt x="5656" y="17758"/>
                    <a:pt x="5730" y="17836"/>
                    <a:pt x="5865" y="17906"/>
                  </a:cubicBezTo>
                  <a:cubicBezTo>
                    <a:pt x="6068" y="18008"/>
                    <a:pt x="6277" y="18204"/>
                    <a:pt x="6467" y="18426"/>
                  </a:cubicBezTo>
                  <a:cubicBezTo>
                    <a:pt x="7588" y="19990"/>
                    <a:pt x="8728" y="21535"/>
                    <a:pt x="9887" y="23074"/>
                  </a:cubicBezTo>
                  <a:cubicBezTo>
                    <a:pt x="9912" y="23163"/>
                    <a:pt x="9938" y="23258"/>
                    <a:pt x="9963" y="23347"/>
                  </a:cubicBezTo>
                  <a:cubicBezTo>
                    <a:pt x="9938" y="23328"/>
                    <a:pt x="9912" y="23309"/>
                    <a:pt x="9893" y="23290"/>
                  </a:cubicBezTo>
                  <a:cubicBezTo>
                    <a:pt x="9013" y="21909"/>
                    <a:pt x="8038" y="20592"/>
                    <a:pt x="6955" y="19363"/>
                  </a:cubicBezTo>
                  <a:cubicBezTo>
                    <a:pt x="6644" y="19008"/>
                    <a:pt x="6309" y="18584"/>
                    <a:pt x="5935" y="18198"/>
                  </a:cubicBezTo>
                  <a:cubicBezTo>
                    <a:pt x="5916" y="18179"/>
                    <a:pt x="5903" y="18153"/>
                    <a:pt x="5890" y="18128"/>
                  </a:cubicBezTo>
                  <a:cubicBezTo>
                    <a:pt x="5724" y="17847"/>
                    <a:pt x="5648" y="17758"/>
                    <a:pt x="5652" y="17758"/>
                  </a:cubicBezTo>
                  <a:close/>
                  <a:moveTo>
                    <a:pt x="7531" y="7488"/>
                  </a:moveTo>
                  <a:cubicBezTo>
                    <a:pt x="7607" y="7494"/>
                    <a:pt x="7677" y="7501"/>
                    <a:pt x="7753" y="7501"/>
                  </a:cubicBezTo>
                  <a:cubicBezTo>
                    <a:pt x="8608" y="10376"/>
                    <a:pt x="9520" y="13220"/>
                    <a:pt x="10191" y="16158"/>
                  </a:cubicBezTo>
                  <a:cubicBezTo>
                    <a:pt x="10558" y="17748"/>
                    <a:pt x="10888" y="19344"/>
                    <a:pt x="11179" y="20953"/>
                  </a:cubicBezTo>
                  <a:cubicBezTo>
                    <a:pt x="11325" y="21751"/>
                    <a:pt x="11464" y="22555"/>
                    <a:pt x="11591" y="23366"/>
                  </a:cubicBezTo>
                  <a:cubicBezTo>
                    <a:pt x="11660" y="23803"/>
                    <a:pt x="11743" y="24240"/>
                    <a:pt x="11800" y="24683"/>
                  </a:cubicBezTo>
                  <a:cubicBezTo>
                    <a:pt x="11824" y="24871"/>
                    <a:pt x="11976" y="25274"/>
                    <a:pt x="11855" y="25274"/>
                  </a:cubicBezTo>
                  <a:cubicBezTo>
                    <a:pt x="11850" y="25274"/>
                    <a:pt x="11844" y="25274"/>
                    <a:pt x="11838" y="25272"/>
                  </a:cubicBezTo>
                  <a:cubicBezTo>
                    <a:pt x="11654" y="25044"/>
                    <a:pt x="11464" y="24822"/>
                    <a:pt x="11261" y="24607"/>
                  </a:cubicBezTo>
                  <a:cubicBezTo>
                    <a:pt x="11242" y="24525"/>
                    <a:pt x="11223" y="24449"/>
                    <a:pt x="11211" y="24392"/>
                  </a:cubicBezTo>
                  <a:cubicBezTo>
                    <a:pt x="11008" y="23366"/>
                    <a:pt x="10780" y="22346"/>
                    <a:pt x="10565" y="21320"/>
                  </a:cubicBezTo>
                  <a:cubicBezTo>
                    <a:pt x="10134" y="19274"/>
                    <a:pt x="9703" y="17235"/>
                    <a:pt x="9254" y="15189"/>
                  </a:cubicBezTo>
                  <a:cubicBezTo>
                    <a:pt x="8810" y="13150"/>
                    <a:pt x="8354" y="11104"/>
                    <a:pt x="7841" y="9078"/>
                  </a:cubicBezTo>
                  <a:cubicBezTo>
                    <a:pt x="7746" y="8717"/>
                    <a:pt x="7683" y="8071"/>
                    <a:pt x="7531" y="7488"/>
                  </a:cubicBezTo>
                  <a:close/>
                  <a:moveTo>
                    <a:pt x="10146" y="1"/>
                  </a:moveTo>
                  <a:cubicBezTo>
                    <a:pt x="10001" y="1"/>
                    <a:pt x="9853" y="14"/>
                    <a:pt x="9703" y="40"/>
                  </a:cubicBezTo>
                  <a:cubicBezTo>
                    <a:pt x="8335" y="274"/>
                    <a:pt x="7037" y="1516"/>
                    <a:pt x="6321" y="2801"/>
                  </a:cubicBezTo>
                  <a:cubicBezTo>
                    <a:pt x="6304" y="2797"/>
                    <a:pt x="6287" y="2795"/>
                    <a:pt x="6269" y="2795"/>
                  </a:cubicBezTo>
                  <a:cubicBezTo>
                    <a:pt x="6133" y="2795"/>
                    <a:pt x="5980" y="2917"/>
                    <a:pt x="5985" y="3074"/>
                  </a:cubicBezTo>
                  <a:cubicBezTo>
                    <a:pt x="5985" y="3207"/>
                    <a:pt x="5992" y="3340"/>
                    <a:pt x="5998" y="3473"/>
                  </a:cubicBezTo>
                  <a:cubicBezTo>
                    <a:pt x="5979" y="3542"/>
                    <a:pt x="5947" y="3606"/>
                    <a:pt x="5928" y="3669"/>
                  </a:cubicBezTo>
                  <a:cubicBezTo>
                    <a:pt x="5593" y="4657"/>
                    <a:pt x="5567" y="6120"/>
                    <a:pt x="6315" y="6918"/>
                  </a:cubicBezTo>
                  <a:cubicBezTo>
                    <a:pt x="6372" y="7209"/>
                    <a:pt x="6429" y="7501"/>
                    <a:pt x="6486" y="7792"/>
                  </a:cubicBezTo>
                  <a:cubicBezTo>
                    <a:pt x="6663" y="8679"/>
                    <a:pt x="6847" y="9565"/>
                    <a:pt x="7043" y="10446"/>
                  </a:cubicBezTo>
                  <a:cubicBezTo>
                    <a:pt x="7423" y="12143"/>
                    <a:pt x="7810" y="13834"/>
                    <a:pt x="8196" y="15525"/>
                  </a:cubicBezTo>
                  <a:cubicBezTo>
                    <a:pt x="8361" y="16222"/>
                    <a:pt x="8513" y="16925"/>
                    <a:pt x="8658" y="17634"/>
                  </a:cubicBezTo>
                  <a:cubicBezTo>
                    <a:pt x="7683" y="17267"/>
                    <a:pt x="6442" y="17115"/>
                    <a:pt x="5890" y="16963"/>
                  </a:cubicBezTo>
                  <a:cubicBezTo>
                    <a:pt x="4858" y="16671"/>
                    <a:pt x="3807" y="16272"/>
                    <a:pt x="2977" y="15563"/>
                  </a:cubicBezTo>
                  <a:cubicBezTo>
                    <a:pt x="2553" y="15202"/>
                    <a:pt x="2255" y="14727"/>
                    <a:pt x="2109" y="14227"/>
                  </a:cubicBezTo>
                  <a:cubicBezTo>
                    <a:pt x="2103" y="14208"/>
                    <a:pt x="2103" y="14189"/>
                    <a:pt x="2097" y="14176"/>
                  </a:cubicBezTo>
                  <a:cubicBezTo>
                    <a:pt x="1862" y="13315"/>
                    <a:pt x="2090" y="12371"/>
                    <a:pt x="2888" y="11744"/>
                  </a:cubicBezTo>
                  <a:cubicBezTo>
                    <a:pt x="2999" y="11657"/>
                    <a:pt x="2939" y="11447"/>
                    <a:pt x="2801" y="11447"/>
                  </a:cubicBezTo>
                  <a:cubicBezTo>
                    <a:pt x="2789" y="11447"/>
                    <a:pt x="2775" y="11449"/>
                    <a:pt x="2762" y="11453"/>
                  </a:cubicBezTo>
                  <a:cubicBezTo>
                    <a:pt x="1438" y="11788"/>
                    <a:pt x="418" y="12833"/>
                    <a:pt x="241" y="14214"/>
                  </a:cubicBezTo>
                  <a:cubicBezTo>
                    <a:pt x="0" y="16019"/>
                    <a:pt x="1039" y="17716"/>
                    <a:pt x="2306" y="18901"/>
                  </a:cubicBezTo>
                  <a:cubicBezTo>
                    <a:pt x="3788" y="20294"/>
                    <a:pt x="5656" y="21225"/>
                    <a:pt x="7290" y="22416"/>
                  </a:cubicBezTo>
                  <a:cubicBezTo>
                    <a:pt x="8443" y="23252"/>
                    <a:pt x="9456" y="24233"/>
                    <a:pt x="10495" y="25196"/>
                  </a:cubicBezTo>
                  <a:cubicBezTo>
                    <a:pt x="10520" y="25278"/>
                    <a:pt x="10539" y="25361"/>
                    <a:pt x="10571" y="25443"/>
                  </a:cubicBezTo>
                  <a:cubicBezTo>
                    <a:pt x="10571" y="25604"/>
                    <a:pt x="10716" y="25687"/>
                    <a:pt x="10858" y="25687"/>
                  </a:cubicBezTo>
                  <a:cubicBezTo>
                    <a:pt x="10906" y="25687"/>
                    <a:pt x="10954" y="25678"/>
                    <a:pt x="10995" y="25658"/>
                  </a:cubicBezTo>
                  <a:cubicBezTo>
                    <a:pt x="11394" y="26013"/>
                    <a:pt x="11793" y="26361"/>
                    <a:pt x="12211" y="26691"/>
                  </a:cubicBezTo>
                  <a:cubicBezTo>
                    <a:pt x="12259" y="26730"/>
                    <a:pt x="12313" y="26747"/>
                    <a:pt x="12366" y="26747"/>
                  </a:cubicBezTo>
                  <a:cubicBezTo>
                    <a:pt x="12545" y="26747"/>
                    <a:pt x="12717" y="26553"/>
                    <a:pt x="12629" y="26368"/>
                  </a:cubicBezTo>
                  <a:cubicBezTo>
                    <a:pt x="12338" y="25747"/>
                    <a:pt x="12154" y="25050"/>
                    <a:pt x="11990" y="24360"/>
                  </a:cubicBezTo>
                  <a:cubicBezTo>
                    <a:pt x="11673" y="21377"/>
                    <a:pt x="10976" y="18369"/>
                    <a:pt x="10305" y="15468"/>
                  </a:cubicBezTo>
                  <a:cubicBezTo>
                    <a:pt x="9691" y="12814"/>
                    <a:pt x="9045" y="10085"/>
                    <a:pt x="8177" y="7482"/>
                  </a:cubicBezTo>
                  <a:cubicBezTo>
                    <a:pt x="8703" y="7418"/>
                    <a:pt x="9209" y="7203"/>
                    <a:pt x="9665" y="6899"/>
                  </a:cubicBezTo>
                  <a:lnTo>
                    <a:pt x="9665" y="6899"/>
                  </a:lnTo>
                  <a:cubicBezTo>
                    <a:pt x="9659" y="6950"/>
                    <a:pt x="9653" y="6994"/>
                    <a:pt x="9646" y="7038"/>
                  </a:cubicBezTo>
                  <a:cubicBezTo>
                    <a:pt x="9639" y="7094"/>
                    <a:pt x="9683" y="7124"/>
                    <a:pt x="9727" y="7124"/>
                  </a:cubicBezTo>
                  <a:cubicBezTo>
                    <a:pt x="9763" y="7124"/>
                    <a:pt x="9799" y="7103"/>
                    <a:pt x="9805" y="7057"/>
                  </a:cubicBezTo>
                  <a:cubicBezTo>
                    <a:pt x="9824" y="6962"/>
                    <a:pt x="9836" y="6867"/>
                    <a:pt x="9849" y="6779"/>
                  </a:cubicBezTo>
                  <a:cubicBezTo>
                    <a:pt x="9976" y="6684"/>
                    <a:pt x="10102" y="6582"/>
                    <a:pt x="10223" y="6475"/>
                  </a:cubicBezTo>
                  <a:cubicBezTo>
                    <a:pt x="10299" y="6411"/>
                    <a:pt x="10362" y="6354"/>
                    <a:pt x="10425" y="6297"/>
                  </a:cubicBezTo>
                  <a:cubicBezTo>
                    <a:pt x="11002" y="5753"/>
                    <a:pt x="11496" y="4999"/>
                    <a:pt x="11825" y="4182"/>
                  </a:cubicBezTo>
                  <a:cubicBezTo>
                    <a:pt x="12173" y="3422"/>
                    <a:pt x="12408" y="2561"/>
                    <a:pt x="12224" y="1820"/>
                  </a:cubicBezTo>
                  <a:cubicBezTo>
                    <a:pt x="12096" y="704"/>
                    <a:pt x="11215" y="1"/>
                    <a:pt x="10146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-7525945">
              <a:off x="157868" y="3835609"/>
              <a:ext cx="800390" cy="1684206"/>
            </a:xfrm>
            <a:custGeom>
              <a:avLst/>
              <a:gdLst/>
              <a:ahLst/>
              <a:cxnLst/>
              <a:rect l="l" t="t" r="r" b="b"/>
              <a:pathLst>
                <a:path w="12712" h="26749" extrusionOk="0">
                  <a:moveTo>
                    <a:pt x="10008" y="766"/>
                  </a:moveTo>
                  <a:lnTo>
                    <a:pt x="10008" y="766"/>
                  </a:lnTo>
                  <a:cubicBezTo>
                    <a:pt x="9995" y="848"/>
                    <a:pt x="9982" y="931"/>
                    <a:pt x="9970" y="1013"/>
                  </a:cubicBezTo>
                  <a:cubicBezTo>
                    <a:pt x="9938" y="1051"/>
                    <a:pt x="9913" y="1095"/>
                    <a:pt x="9887" y="1140"/>
                  </a:cubicBezTo>
                  <a:cubicBezTo>
                    <a:pt x="9887" y="1121"/>
                    <a:pt x="9887" y="1102"/>
                    <a:pt x="9887" y="1083"/>
                  </a:cubicBezTo>
                  <a:cubicBezTo>
                    <a:pt x="9884" y="1012"/>
                    <a:pt x="9830" y="978"/>
                    <a:pt x="9773" y="978"/>
                  </a:cubicBezTo>
                  <a:cubicBezTo>
                    <a:pt x="9713" y="978"/>
                    <a:pt x="9650" y="1015"/>
                    <a:pt x="9640" y="1083"/>
                  </a:cubicBezTo>
                  <a:cubicBezTo>
                    <a:pt x="9634" y="1133"/>
                    <a:pt x="9628" y="1178"/>
                    <a:pt x="9621" y="1222"/>
                  </a:cubicBezTo>
                  <a:cubicBezTo>
                    <a:pt x="9621" y="1095"/>
                    <a:pt x="9609" y="969"/>
                    <a:pt x="9609" y="842"/>
                  </a:cubicBezTo>
                  <a:cubicBezTo>
                    <a:pt x="9742" y="804"/>
                    <a:pt x="9875" y="772"/>
                    <a:pt x="10008" y="766"/>
                  </a:cubicBezTo>
                  <a:close/>
                  <a:moveTo>
                    <a:pt x="8779" y="1247"/>
                  </a:moveTo>
                  <a:lnTo>
                    <a:pt x="8779" y="1247"/>
                  </a:lnTo>
                  <a:cubicBezTo>
                    <a:pt x="8741" y="1539"/>
                    <a:pt x="8709" y="1830"/>
                    <a:pt x="8678" y="2115"/>
                  </a:cubicBezTo>
                  <a:cubicBezTo>
                    <a:pt x="8659" y="1868"/>
                    <a:pt x="8640" y="1621"/>
                    <a:pt x="8608" y="1368"/>
                  </a:cubicBezTo>
                  <a:cubicBezTo>
                    <a:pt x="8665" y="1330"/>
                    <a:pt x="8722" y="1285"/>
                    <a:pt x="8779" y="1247"/>
                  </a:cubicBezTo>
                  <a:close/>
                  <a:moveTo>
                    <a:pt x="8127" y="1773"/>
                  </a:moveTo>
                  <a:cubicBezTo>
                    <a:pt x="8108" y="1995"/>
                    <a:pt x="8095" y="2216"/>
                    <a:pt x="8082" y="2432"/>
                  </a:cubicBezTo>
                  <a:cubicBezTo>
                    <a:pt x="8063" y="2261"/>
                    <a:pt x="8038" y="2090"/>
                    <a:pt x="8013" y="1912"/>
                  </a:cubicBezTo>
                  <a:cubicBezTo>
                    <a:pt x="8013" y="1906"/>
                    <a:pt x="8006" y="1893"/>
                    <a:pt x="8006" y="1887"/>
                  </a:cubicBezTo>
                  <a:cubicBezTo>
                    <a:pt x="8044" y="1849"/>
                    <a:pt x="8082" y="1811"/>
                    <a:pt x="8127" y="1773"/>
                  </a:cubicBezTo>
                  <a:close/>
                  <a:moveTo>
                    <a:pt x="10375" y="2888"/>
                  </a:moveTo>
                  <a:lnTo>
                    <a:pt x="10375" y="2888"/>
                  </a:lnTo>
                  <a:cubicBezTo>
                    <a:pt x="10350" y="3331"/>
                    <a:pt x="10324" y="3774"/>
                    <a:pt x="10280" y="4218"/>
                  </a:cubicBezTo>
                  <a:cubicBezTo>
                    <a:pt x="10274" y="4294"/>
                    <a:pt x="10261" y="4363"/>
                    <a:pt x="10248" y="4433"/>
                  </a:cubicBezTo>
                  <a:cubicBezTo>
                    <a:pt x="10267" y="4047"/>
                    <a:pt x="10293" y="3654"/>
                    <a:pt x="10324" y="3261"/>
                  </a:cubicBezTo>
                  <a:cubicBezTo>
                    <a:pt x="10337" y="3160"/>
                    <a:pt x="10350" y="3059"/>
                    <a:pt x="10362" y="2957"/>
                  </a:cubicBezTo>
                  <a:cubicBezTo>
                    <a:pt x="10362" y="2938"/>
                    <a:pt x="10369" y="2913"/>
                    <a:pt x="10375" y="2888"/>
                  </a:cubicBezTo>
                  <a:close/>
                  <a:moveTo>
                    <a:pt x="7804" y="4116"/>
                  </a:moveTo>
                  <a:cubicBezTo>
                    <a:pt x="7829" y="4585"/>
                    <a:pt x="7842" y="5054"/>
                    <a:pt x="7835" y="5529"/>
                  </a:cubicBezTo>
                  <a:cubicBezTo>
                    <a:pt x="7823" y="5060"/>
                    <a:pt x="7804" y="4591"/>
                    <a:pt x="7804" y="4116"/>
                  </a:cubicBezTo>
                  <a:close/>
                  <a:moveTo>
                    <a:pt x="9742" y="5776"/>
                  </a:moveTo>
                  <a:cubicBezTo>
                    <a:pt x="9748" y="5789"/>
                    <a:pt x="9748" y="5801"/>
                    <a:pt x="9754" y="5814"/>
                  </a:cubicBezTo>
                  <a:cubicBezTo>
                    <a:pt x="9748" y="5820"/>
                    <a:pt x="9742" y="5827"/>
                    <a:pt x="9735" y="5827"/>
                  </a:cubicBezTo>
                  <a:cubicBezTo>
                    <a:pt x="9742" y="5814"/>
                    <a:pt x="9742" y="5795"/>
                    <a:pt x="9742" y="5776"/>
                  </a:cubicBezTo>
                  <a:close/>
                  <a:moveTo>
                    <a:pt x="9571" y="4205"/>
                  </a:moveTo>
                  <a:cubicBezTo>
                    <a:pt x="9571" y="4344"/>
                    <a:pt x="9577" y="4484"/>
                    <a:pt x="9583" y="4623"/>
                  </a:cubicBezTo>
                  <a:cubicBezTo>
                    <a:pt x="9552" y="5067"/>
                    <a:pt x="9533" y="5510"/>
                    <a:pt x="9520" y="5953"/>
                  </a:cubicBezTo>
                  <a:cubicBezTo>
                    <a:pt x="9520" y="5972"/>
                    <a:pt x="9526" y="5991"/>
                    <a:pt x="9533" y="6004"/>
                  </a:cubicBezTo>
                  <a:cubicBezTo>
                    <a:pt x="9488" y="6042"/>
                    <a:pt x="9444" y="6080"/>
                    <a:pt x="9393" y="6118"/>
                  </a:cubicBezTo>
                  <a:cubicBezTo>
                    <a:pt x="9469" y="5478"/>
                    <a:pt x="9526" y="4845"/>
                    <a:pt x="9571" y="4205"/>
                  </a:cubicBezTo>
                  <a:close/>
                  <a:moveTo>
                    <a:pt x="7006" y="3654"/>
                  </a:moveTo>
                  <a:cubicBezTo>
                    <a:pt x="7012" y="3686"/>
                    <a:pt x="7012" y="3717"/>
                    <a:pt x="7012" y="3749"/>
                  </a:cubicBezTo>
                  <a:cubicBezTo>
                    <a:pt x="6993" y="4585"/>
                    <a:pt x="6999" y="5421"/>
                    <a:pt x="7025" y="6257"/>
                  </a:cubicBezTo>
                  <a:cubicBezTo>
                    <a:pt x="6993" y="6219"/>
                    <a:pt x="6955" y="6181"/>
                    <a:pt x="6923" y="6137"/>
                  </a:cubicBezTo>
                  <a:cubicBezTo>
                    <a:pt x="6930" y="5307"/>
                    <a:pt x="6955" y="4484"/>
                    <a:pt x="7006" y="3654"/>
                  </a:cubicBezTo>
                  <a:close/>
                  <a:moveTo>
                    <a:pt x="9349" y="1089"/>
                  </a:moveTo>
                  <a:cubicBezTo>
                    <a:pt x="9368" y="1881"/>
                    <a:pt x="9393" y="2666"/>
                    <a:pt x="9368" y="3464"/>
                  </a:cubicBezTo>
                  <a:cubicBezTo>
                    <a:pt x="9368" y="3477"/>
                    <a:pt x="9368" y="3489"/>
                    <a:pt x="9368" y="3502"/>
                  </a:cubicBezTo>
                  <a:cubicBezTo>
                    <a:pt x="9279" y="4427"/>
                    <a:pt x="9210" y="5352"/>
                    <a:pt x="9146" y="6276"/>
                  </a:cubicBezTo>
                  <a:cubicBezTo>
                    <a:pt x="9077" y="6321"/>
                    <a:pt x="9007" y="6359"/>
                    <a:pt x="8937" y="6397"/>
                  </a:cubicBezTo>
                  <a:cubicBezTo>
                    <a:pt x="9032" y="5409"/>
                    <a:pt x="9127" y="4427"/>
                    <a:pt x="9159" y="3439"/>
                  </a:cubicBezTo>
                  <a:cubicBezTo>
                    <a:pt x="9197" y="2951"/>
                    <a:pt x="9235" y="2457"/>
                    <a:pt x="9273" y="1969"/>
                  </a:cubicBezTo>
                  <a:cubicBezTo>
                    <a:pt x="9298" y="1678"/>
                    <a:pt x="9330" y="1380"/>
                    <a:pt x="9349" y="1089"/>
                  </a:cubicBezTo>
                  <a:close/>
                  <a:moveTo>
                    <a:pt x="8893" y="2349"/>
                  </a:moveTo>
                  <a:cubicBezTo>
                    <a:pt x="8912" y="2957"/>
                    <a:pt x="8893" y="3565"/>
                    <a:pt x="8868" y="4173"/>
                  </a:cubicBezTo>
                  <a:cubicBezTo>
                    <a:pt x="8811" y="4940"/>
                    <a:pt x="8754" y="5706"/>
                    <a:pt x="8690" y="6466"/>
                  </a:cubicBezTo>
                  <a:cubicBezTo>
                    <a:pt x="8690" y="6479"/>
                    <a:pt x="8697" y="6492"/>
                    <a:pt x="8697" y="6498"/>
                  </a:cubicBezTo>
                  <a:cubicBezTo>
                    <a:pt x="8646" y="6517"/>
                    <a:pt x="8595" y="6536"/>
                    <a:pt x="8545" y="6555"/>
                  </a:cubicBezTo>
                  <a:cubicBezTo>
                    <a:pt x="8551" y="6498"/>
                    <a:pt x="8551" y="6435"/>
                    <a:pt x="8557" y="6378"/>
                  </a:cubicBezTo>
                  <a:cubicBezTo>
                    <a:pt x="8583" y="6283"/>
                    <a:pt x="8595" y="6048"/>
                    <a:pt x="8602" y="5808"/>
                  </a:cubicBezTo>
                  <a:cubicBezTo>
                    <a:pt x="8640" y="5263"/>
                    <a:pt x="8678" y="4712"/>
                    <a:pt x="8697" y="4161"/>
                  </a:cubicBezTo>
                  <a:cubicBezTo>
                    <a:pt x="8703" y="4078"/>
                    <a:pt x="8709" y="3990"/>
                    <a:pt x="8722" y="3907"/>
                  </a:cubicBezTo>
                  <a:cubicBezTo>
                    <a:pt x="8773" y="3382"/>
                    <a:pt x="8830" y="2862"/>
                    <a:pt x="8893" y="2349"/>
                  </a:cubicBezTo>
                  <a:close/>
                  <a:moveTo>
                    <a:pt x="7436" y="6428"/>
                  </a:moveTo>
                  <a:cubicBezTo>
                    <a:pt x="7443" y="6454"/>
                    <a:pt x="7449" y="6485"/>
                    <a:pt x="7462" y="6517"/>
                  </a:cubicBezTo>
                  <a:cubicBezTo>
                    <a:pt x="7462" y="6530"/>
                    <a:pt x="7462" y="6549"/>
                    <a:pt x="7462" y="6568"/>
                  </a:cubicBezTo>
                  <a:cubicBezTo>
                    <a:pt x="7449" y="6561"/>
                    <a:pt x="7436" y="6561"/>
                    <a:pt x="7424" y="6555"/>
                  </a:cubicBezTo>
                  <a:cubicBezTo>
                    <a:pt x="7430" y="6511"/>
                    <a:pt x="7430" y="6466"/>
                    <a:pt x="7436" y="6428"/>
                  </a:cubicBezTo>
                  <a:close/>
                  <a:moveTo>
                    <a:pt x="8352" y="5932"/>
                  </a:moveTo>
                  <a:cubicBezTo>
                    <a:pt x="8342" y="6013"/>
                    <a:pt x="8342" y="6093"/>
                    <a:pt x="8342" y="6169"/>
                  </a:cubicBezTo>
                  <a:cubicBezTo>
                    <a:pt x="8329" y="6321"/>
                    <a:pt x="8323" y="6466"/>
                    <a:pt x="8317" y="6618"/>
                  </a:cubicBezTo>
                  <a:cubicBezTo>
                    <a:pt x="8298" y="6618"/>
                    <a:pt x="8279" y="6625"/>
                    <a:pt x="8260" y="6631"/>
                  </a:cubicBezTo>
                  <a:cubicBezTo>
                    <a:pt x="8296" y="6398"/>
                    <a:pt x="8321" y="6165"/>
                    <a:pt x="8352" y="5932"/>
                  </a:cubicBezTo>
                  <a:close/>
                  <a:moveTo>
                    <a:pt x="7094" y="7397"/>
                  </a:moveTo>
                  <a:cubicBezTo>
                    <a:pt x="7113" y="7404"/>
                    <a:pt x="7132" y="7410"/>
                    <a:pt x="7158" y="7416"/>
                  </a:cubicBezTo>
                  <a:cubicBezTo>
                    <a:pt x="7208" y="7663"/>
                    <a:pt x="7253" y="7929"/>
                    <a:pt x="7284" y="8170"/>
                  </a:cubicBezTo>
                  <a:cubicBezTo>
                    <a:pt x="7221" y="7910"/>
                    <a:pt x="7158" y="7657"/>
                    <a:pt x="7088" y="7397"/>
                  </a:cubicBezTo>
                  <a:close/>
                  <a:moveTo>
                    <a:pt x="1337" y="13452"/>
                  </a:moveTo>
                  <a:cubicBezTo>
                    <a:pt x="1350" y="13528"/>
                    <a:pt x="1356" y="13610"/>
                    <a:pt x="1369" y="13686"/>
                  </a:cubicBezTo>
                  <a:cubicBezTo>
                    <a:pt x="1350" y="13629"/>
                    <a:pt x="1337" y="13566"/>
                    <a:pt x="1318" y="13509"/>
                  </a:cubicBezTo>
                  <a:cubicBezTo>
                    <a:pt x="1325" y="13490"/>
                    <a:pt x="1331" y="13471"/>
                    <a:pt x="1337" y="13452"/>
                  </a:cubicBezTo>
                  <a:close/>
                  <a:moveTo>
                    <a:pt x="2009" y="12344"/>
                  </a:moveTo>
                  <a:cubicBezTo>
                    <a:pt x="1939" y="12489"/>
                    <a:pt x="1888" y="12635"/>
                    <a:pt x="1844" y="12781"/>
                  </a:cubicBezTo>
                  <a:cubicBezTo>
                    <a:pt x="1834" y="12778"/>
                    <a:pt x="1824" y="12777"/>
                    <a:pt x="1814" y="12777"/>
                  </a:cubicBezTo>
                  <a:cubicBezTo>
                    <a:pt x="1769" y="12777"/>
                    <a:pt x="1722" y="12800"/>
                    <a:pt x="1717" y="12857"/>
                  </a:cubicBezTo>
                  <a:cubicBezTo>
                    <a:pt x="1717" y="12869"/>
                    <a:pt x="1717" y="12876"/>
                    <a:pt x="1717" y="12882"/>
                  </a:cubicBezTo>
                  <a:cubicBezTo>
                    <a:pt x="1717" y="13015"/>
                    <a:pt x="1717" y="13142"/>
                    <a:pt x="1724" y="13275"/>
                  </a:cubicBezTo>
                  <a:cubicBezTo>
                    <a:pt x="1686" y="13287"/>
                    <a:pt x="1648" y="13325"/>
                    <a:pt x="1654" y="13370"/>
                  </a:cubicBezTo>
                  <a:cubicBezTo>
                    <a:pt x="1673" y="13534"/>
                    <a:pt x="1705" y="13693"/>
                    <a:pt x="1730" y="13851"/>
                  </a:cubicBezTo>
                  <a:cubicBezTo>
                    <a:pt x="1730" y="13889"/>
                    <a:pt x="1724" y="13927"/>
                    <a:pt x="1724" y="13965"/>
                  </a:cubicBezTo>
                  <a:cubicBezTo>
                    <a:pt x="1679" y="13876"/>
                    <a:pt x="1629" y="13788"/>
                    <a:pt x="1584" y="13699"/>
                  </a:cubicBezTo>
                  <a:cubicBezTo>
                    <a:pt x="1565" y="13553"/>
                    <a:pt x="1540" y="13414"/>
                    <a:pt x="1521" y="13268"/>
                  </a:cubicBezTo>
                  <a:cubicBezTo>
                    <a:pt x="1515" y="13218"/>
                    <a:pt x="1483" y="13192"/>
                    <a:pt x="1439" y="13186"/>
                  </a:cubicBezTo>
                  <a:cubicBezTo>
                    <a:pt x="1578" y="12876"/>
                    <a:pt x="1762" y="12591"/>
                    <a:pt x="2009" y="12344"/>
                  </a:cubicBezTo>
                  <a:close/>
                  <a:moveTo>
                    <a:pt x="1863" y="15390"/>
                  </a:moveTo>
                  <a:lnTo>
                    <a:pt x="1863" y="15390"/>
                  </a:lnTo>
                  <a:cubicBezTo>
                    <a:pt x="1926" y="15510"/>
                    <a:pt x="1996" y="15624"/>
                    <a:pt x="2059" y="15738"/>
                  </a:cubicBezTo>
                  <a:cubicBezTo>
                    <a:pt x="2015" y="15713"/>
                    <a:pt x="1964" y="15694"/>
                    <a:pt x="1920" y="15675"/>
                  </a:cubicBezTo>
                  <a:cubicBezTo>
                    <a:pt x="1901" y="15580"/>
                    <a:pt x="1882" y="15485"/>
                    <a:pt x="1863" y="15390"/>
                  </a:cubicBezTo>
                  <a:close/>
                  <a:moveTo>
                    <a:pt x="1831" y="14611"/>
                  </a:moveTo>
                  <a:cubicBezTo>
                    <a:pt x="2034" y="15048"/>
                    <a:pt x="2243" y="15491"/>
                    <a:pt x="2452" y="15928"/>
                  </a:cubicBezTo>
                  <a:cubicBezTo>
                    <a:pt x="2452" y="15928"/>
                    <a:pt x="2452" y="15935"/>
                    <a:pt x="2458" y="15935"/>
                  </a:cubicBezTo>
                  <a:cubicBezTo>
                    <a:pt x="2458" y="15941"/>
                    <a:pt x="2458" y="15941"/>
                    <a:pt x="2458" y="15941"/>
                  </a:cubicBezTo>
                  <a:lnTo>
                    <a:pt x="2452" y="15941"/>
                  </a:lnTo>
                  <a:cubicBezTo>
                    <a:pt x="2268" y="15643"/>
                    <a:pt x="2040" y="15339"/>
                    <a:pt x="1850" y="15054"/>
                  </a:cubicBezTo>
                  <a:cubicBezTo>
                    <a:pt x="1825" y="15016"/>
                    <a:pt x="1806" y="14978"/>
                    <a:pt x="1781" y="14940"/>
                  </a:cubicBezTo>
                  <a:cubicBezTo>
                    <a:pt x="1781" y="14921"/>
                    <a:pt x="1774" y="14909"/>
                    <a:pt x="1774" y="14890"/>
                  </a:cubicBezTo>
                  <a:cubicBezTo>
                    <a:pt x="1793" y="14795"/>
                    <a:pt x="1812" y="14706"/>
                    <a:pt x="1831" y="14611"/>
                  </a:cubicBezTo>
                  <a:close/>
                  <a:moveTo>
                    <a:pt x="2610" y="15903"/>
                  </a:moveTo>
                  <a:cubicBezTo>
                    <a:pt x="2655" y="15954"/>
                    <a:pt x="2693" y="16004"/>
                    <a:pt x="2731" y="16055"/>
                  </a:cubicBezTo>
                  <a:cubicBezTo>
                    <a:pt x="2762" y="16087"/>
                    <a:pt x="2794" y="16112"/>
                    <a:pt x="2826" y="16144"/>
                  </a:cubicBezTo>
                  <a:cubicBezTo>
                    <a:pt x="2762" y="16106"/>
                    <a:pt x="2699" y="16074"/>
                    <a:pt x="2636" y="16036"/>
                  </a:cubicBezTo>
                  <a:cubicBezTo>
                    <a:pt x="2623" y="16004"/>
                    <a:pt x="2617" y="15966"/>
                    <a:pt x="2604" y="15935"/>
                  </a:cubicBezTo>
                  <a:cubicBezTo>
                    <a:pt x="2610" y="15922"/>
                    <a:pt x="2610" y="15916"/>
                    <a:pt x="2610" y="15903"/>
                  </a:cubicBezTo>
                  <a:close/>
                  <a:moveTo>
                    <a:pt x="1154" y="14541"/>
                  </a:moveTo>
                  <a:lnTo>
                    <a:pt x="1154" y="14541"/>
                  </a:lnTo>
                  <a:cubicBezTo>
                    <a:pt x="1236" y="15111"/>
                    <a:pt x="1356" y="15681"/>
                    <a:pt x="1496" y="16239"/>
                  </a:cubicBezTo>
                  <a:lnTo>
                    <a:pt x="1470" y="16239"/>
                  </a:lnTo>
                  <a:cubicBezTo>
                    <a:pt x="1255" y="15707"/>
                    <a:pt x="1147" y="15118"/>
                    <a:pt x="1154" y="14541"/>
                  </a:cubicBezTo>
                  <a:close/>
                  <a:moveTo>
                    <a:pt x="2091" y="16074"/>
                  </a:moveTo>
                  <a:cubicBezTo>
                    <a:pt x="2123" y="16074"/>
                    <a:pt x="2205" y="16106"/>
                    <a:pt x="2287" y="16150"/>
                  </a:cubicBezTo>
                  <a:cubicBezTo>
                    <a:pt x="2313" y="16194"/>
                    <a:pt x="2338" y="16232"/>
                    <a:pt x="2357" y="16277"/>
                  </a:cubicBezTo>
                  <a:cubicBezTo>
                    <a:pt x="2268" y="16207"/>
                    <a:pt x="2186" y="16137"/>
                    <a:pt x="2091" y="16074"/>
                  </a:cubicBezTo>
                  <a:close/>
                  <a:moveTo>
                    <a:pt x="2579" y="16410"/>
                  </a:moveTo>
                  <a:cubicBezTo>
                    <a:pt x="2598" y="16435"/>
                    <a:pt x="2617" y="16460"/>
                    <a:pt x="2636" y="16486"/>
                  </a:cubicBezTo>
                  <a:cubicBezTo>
                    <a:pt x="2610" y="16467"/>
                    <a:pt x="2591" y="16448"/>
                    <a:pt x="2566" y="16429"/>
                  </a:cubicBezTo>
                  <a:lnTo>
                    <a:pt x="2572" y="16429"/>
                  </a:lnTo>
                  <a:cubicBezTo>
                    <a:pt x="2572" y="16422"/>
                    <a:pt x="2579" y="16416"/>
                    <a:pt x="2579" y="16410"/>
                  </a:cubicBezTo>
                  <a:close/>
                  <a:moveTo>
                    <a:pt x="2667" y="16346"/>
                  </a:moveTo>
                  <a:lnTo>
                    <a:pt x="2667" y="16346"/>
                  </a:lnTo>
                  <a:cubicBezTo>
                    <a:pt x="2959" y="16486"/>
                    <a:pt x="3250" y="16619"/>
                    <a:pt x="3535" y="16758"/>
                  </a:cubicBezTo>
                  <a:cubicBezTo>
                    <a:pt x="3636" y="16821"/>
                    <a:pt x="3731" y="16885"/>
                    <a:pt x="3833" y="16948"/>
                  </a:cubicBezTo>
                  <a:cubicBezTo>
                    <a:pt x="3978" y="17049"/>
                    <a:pt x="4124" y="17157"/>
                    <a:pt x="4270" y="17265"/>
                  </a:cubicBezTo>
                  <a:cubicBezTo>
                    <a:pt x="4263" y="17271"/>
                    <a:pt x="4263" y="17277"/>
                    <a:pt x="4257" y="17284"/>
                  </a:cubicBezTo>
                  <a:cubicBezTo>
                    <a:pt x="3883" y="17094"/>
                    <a:pt x="3478" y="16923"/>
                    <a:pt x="3142" y="16739"/>
                  </a:cubicBezTo>
                  <a:cubicBezTo>
                    <a:pt x="3035" y="16682"/>
                    <a:pt x="2908" y="16625"/>
                    <a:pt x="2788" y="16568"/>
                  </a:cubicBezTo>
                  <a:cubicBezTo>
                    <a:pt x="2762" y="16543"/>
                    <a:pt x="2743" y="16517"/>
                    <a:pt x="2724" y="16492"/>
                  </a:cubicBezTo>
                  <a:cubicBezTo>
                    <a:pt x="2718" y="16473"/>
                    <a:pt x="2712" y="16448"/>
                    <a:pt x="2699" y="16422"/>
                  </a:cubicBezTo>
                  <a:cubicBezTo>
                    <a:pt x="2693" y="16397"/>
                    <a:pt x="2680" y="16372"/>
                    <a:pt x="2667" y="16346"/>
                  </a:cubicBezTo>
                  <a:close/>
                  <a:moveTo>
                    <a:pt x="5125" y="17531"/>
                  </a:moveTo>
                  <a:lnTo>
                    <a:pt x="5125" y="17531"/>
                  </a:lnTo>
                  <a:cubicBezTo>
                    <a:pt x="5163" y="17543"/>
                    <a:pt x="5201" y="17556"/>
                    <a:pt x="5232" y="17569"/>
                  </a:cubicBezTo>
                  <a:cubicBezTo>
                    <a:pt x="5251" y="17588"/>
                    <a:pt x="5264" y="17607"/>
                    <a:pt x="5277" y="17632"/>
                  </a:cubicBezTo>
                  <a:cubicBezTo>
                    <a:pt x="5226" y="17594"/>
                    <a:pt x="5175" y="17562"/>
                    <a:pt x="5125" y="17531"/>
                  </a:cubicBezTo>
                  <a:close/>
                  <a:moveTo>
                    <a:pt x="3168" y="16910"/>
                  </a:moveTo>
                  <a:lnTo>
                    <a:pt x="3168" y="16910"/>
                  </a:lnTo>
                  <a:cubicBezTo>
                    <a:pt x="3598" y="17144"/>
                    <a:pt x="4035" y="17385"/>
                    <a:pt x="4466" y="17619"/>
                  </a:cubicBezTo>
                  <a:cubicBezTo>
                    <a:pt x="4631" y="17816"/>
                    <a:pt x="4789" y="18018"/>
                    <a:pt x="4954" y="18215"/>
                  </a:cubicBezTo>
                  <a:cubicBezTo>
                    <a:pt x="4612" y="17904"/>
                    <a:pt x="4257" y="17613"/>
                    <a:pt x="3890" y="17328"/>
                  </a:cubicBezTo>
                  <a:cubicBezTo>
                    <a:pt x="3868" y="17312"/>
                    <a:pt x="3846" y="17305"/>
                    <a:pt x="3825" y="17305"/>
                  </a:cubicBezTo>
                  <a:cubicBezTo>
                    <a:pt x="3773" y="17305"/>
                    <a:pt x="3728" y="17349"/>
                    <a:pt x="3719" y="17404"/>
                  </a:cubicBezTo>
                  <a:cubicBezTo>
                    <a:pt x="3541" y="17233"/>
                    <a:pt x="3351" y="17068"/>
                    <a:pt x="3168" y="16910"/>
                  </a:cubicBezTo>
                  <a:close/>
                  <a:moveTo>
                    <a:pt x="6227" y="17873"/>
                  </a:moveTo>
                  <a:cubicBezTo>
                    <a:pt x="6328" y="17987"/>
                    <a:pt x="6499" y="18120"/>
                    <a:pt x="6651" y="18240"/>
                  </a:cubicBezTo>
                  <a:cubicBezTo>
                    <a:pt x="6702" y="18335"/>
                    <a:pt x="6752" y="18424"/>
                    <a:pt x="6803" y="18512"/>
                  </a:cubicBezTo>
                  <a:cubicBezTo>
                    <a:pt x="6676" y="18367"/>
                    <a:pt x="6537" y="18227"/>
                    <a:pt x="6398" y="18094"/>
                  </a:cubicBezTo>
                  <a:cubicBezTo>
                    <a:pt x="6328" y="18012"/>
                    <a:pt x="6265" y="17936"/>
                    <a:pt x="6220" y="17873"/>
                  </a:cubicBezTo>
                  <a:close/>
                  <a:moveTo>
                    <a:pt x="8405" y="18595"/>
                  </a:moveTo>
                  <a:cubicBezTo>
                    <a:pt x="8412" y="18595"/>
                    <a:pt x="8418" y="18601"/>
                    <a:pt x="8424" y="18607"/>
                  </a:cubicBezTo>
                  <a:cubicBezTo>
                    <a:pt x="8431" y="18620"/>
                    <a:pt x="8431" y="18633"/>
                    <a:pt x="8437" y="18645"/>
                  </a:cubicBezTo>
                  <a:cubicBezTo>
                    <a:pt x="8424" y="18626"/>
                    <a:pt x="8412" y="18614"/>
                    <a:pt x="8405" y="18595"/>
                  </a:cubicBezTo>
                  <a:close/>
                  <a:moveTo>
                    <a:pt x="3123" y="17493"/>
                  </a:moveTo>
                  <a:cubicBezTo>
                    <a:pt x="3358" y="17676"/>
                    <a:pt x="3592" y="17860"/>
                    <a:pt x="3820" y="18056"/>
                  </a:cubicBezTo>
                  <a:cubicBezTo>
                    <a:pt x="4042" y="18278"/>
                    <a:pt x="4257" y="18506"/>
                    <a:pt x="4472" y="18721"/>
                  </a:cubicBezTo>
                  <a:cubicBezTo>
                    <a:pt x="4194" y="18487"/>
                    <a:pt x="3902" y="18265"/>
                    <a:pt x="3605" y="18050"/>
                  </a:cubicBezTo>
                  <a:cubicBezTo>
                    <a:pt x="3446" y="17866"/>
                    <a:pt x="3288" y="17676"/>
                    <a:pt x="3123" y="17493"/>
                  </a:cubicBezTo>
                  <a:close/>
                  <a:moveTo>
                    <a:pt x="7151" y="18139"/>
                  </a:moveTo>
                  <a:cubicBezTo>
                    <a:pt x="7234" y="18170"/>
                    <a:pt x="7322" y="18196"/>
                    <a:pt x="7405" y="18221"/>
                  </a:cubicBezTo>
                  <a:cubicBezTo>
                    <a:pt x="7468" y="18284"/>
                    <a:pt x="7525" y="18354"/>
                    <a:pt x="7582" y="18417"/>
                  </a:cubicBezTo>
                  <a:cubicBezTo>
                    <a:pt x="7709" y="18658"/>
                    <a:pt x="7842" y="18886"/>
                    <a:pt x="7981" y="19108"/>
                  </a:cubicBezTo>
                  <a:cubicBezTo>
                    <a:pt x="7709" y="18785"/>
                    <a:pt x="7430" y="18462"/>
                    <a:pt x="7151" y="18139"/>
                  </a:cubicBezTo>
                  <a:close/>
                  <a:moveTo>
                    <a:pt x="4681" y="18766"/>
                  </a:moveTo>
                  <a:cubicBezTo>
                    <a:pt x="4795" y="18905"/>
                    <a:pt x="4916" y="19044"/>
                    <a:pt x="5030" y="19184"/>
                  </a:cubicBezTo>
                  <a:cubicBezTo>
                    <a:pt x="4884" y="19057"/>
                    <a:pt x="4738" y="18930"/>
                    <a:pt x="4586" y="18810"/>
                  </a:cubicBezTo>
                  <a:lnTo>
                    <a:pt x="4586" y="18810"/>
                  </a:lnTo>
                  <a:cubicBezTo>
                    <a:pt x="4591" y="18811"/>
                    <a:pt x="4596" y="18811"/>
                    <a:pt x="4601" y="18811"/>
                  </a:cubicBezTo>
                  <a:cubicBezTo>
                    <a:pt x="4632" y="18811"/>
                    <a:pt x="4659" y="18793"/>
                    <a:pt x="4681" y="18766"/>
                  </a:cubicBezTo>
                  <a:close/>
                  <a:moveTo>
                    <a:pt x="7886" y="18481"/>
                  </a:moveTo>
                  <a:cubicBezTo>
                    <a:pt x="7924" y="18481"/>
                    <a:pt x="7981" y="18512"/>
                    <a:pt x="8082" y="18582"/>
                  </a:cubicBezTo>
                  <a:cubicBezTo>
                    <a:pt x="8247" y="18696"/>
                    <a:pt x="8399" y="18861"/>
                    <a:pt x="8551" y="19057"/>
                  </a:cubicBezTo>
                  <a:cubicBezTo>
                    <a:pt x="8583" y="19165"/>
                    <a:pt x="8614" y="19272"/>
                    <a:pt x="8646" y="19380"/>
                  </a:cubicBezTo>
                  <a:cubicBezTo>
                    <a:pt x="8405" y="19076"/>
                    <a:pt x="8152" y="18772"/>
                    <a:pt x="7886" y="18481"/>
                  </a:cubicBezTo>
                  <a:close/>
                  <a:moveTo>
                    <a:pt x="8864" y="19136"/>
                  </a:moveTo>
                  <a:cubicBezTo>
                    <a:pt x="8890" y="19136"/>
                    <a:pt x="8926" y="19151"/>
                    <a:pt x="8975" y="19184"/>
                  </a:cubicBezTo>
                  <a:cubicBezTo>
                    <a:pt x="9001" y="19317"/>
                    <a:pt x="9026" y="19450"/>
                    <a:pt x="9058" y="19576"/>
                  </a:cubicBezTo>
                  <a:cubicBezTo>
                    <a:pt x="8975" y="19456"/>
                    <a:pt x="8893" y="19329"/>
                    <a:pt x="8811" y="19209"/>
                  </a:cubicBezTo>
                  <a:cubicBezTo>
                    <a:pt x="8814" y="19162"/>
                    <a:pt x="8830" y="19136"/>
                    <a:pt x="8864" y="19136"/>
                  </a:cubicBezTo>
                  <a:close/>
                  <a:moveTo>
                    <a:pt x="8405" y="19386"/>
                  </a:moveTo>
                  <a:cubicBezTo>
                    <a:pt x="8564" y="19595"/>
                    <a:pt x="8728" y="19798"/>
                    <a:pt x="8880" y="20007"/>
                  </a:cubicBezTo>
                  <a:cubicBezTo>
                    <a:pt x="8893" y="20032"/>
                    <a:pt x="8899" y="20051"/>
                    <a:pt x="8912" y="20070"/>
                  </a:cubicBezTo>
                  <a:cubicBezTo>
                    <a:pt x="8735" y="19849"/>
                    <a:pt x="8564" y="19627"/>
                    <a:pt x="8405" y="19386"/>
                  </a:cubicBezTo>
                  <a:close/>
                  <a:moveTo>
                    <a:pt x="4187" y="18759"/>
                  </a:moveTo>
                  <a:cubicBezTo>
                    <a:pt x="4491" y="19006"/>
                    <a:pt x="4757" y="19228"/>
                    <a:pt x="4808" y="19266"/>
                  </a:cubicBezTo>
                  <a:cubicBezTo>
                    <a:pt x="5270" y="19665"/>
                    <a:pt x="5714" y="20089"/>
                    <a:pt x="6132" y="20526"/>
                  </a:cubicBezTo>
                  <a:cubicBezTo>
                    <a:pt x="5935" y="20393"/>
                    <a:pt x="5733" y="20267"/>
                    <a:pt x="5543" y="20140"/>
                  </a:cubicBezTo>
                  <a:cubicBezTo>
                    <a:pt x="5270" y="19969"/>
                    <a:pt x="4998" y="19792"/>
                    <a:pt x="4726" y="19614"/>
                  </a:cubicBezTo>
                  <a:cubicBezTo>
                    <a:pt x="4669" y="19570"/>
                    <a:pt x="4612" y="19526"/>
                    <a:pt x="4555" y="19481"/>
                  </a:cubicBezTo>
                  <a:cubicBezTo>
                    <a:pt x="4504" y="19431"/>
                    <a:pt x="4441" y="19367"/>
                    <a:pt x="4377" y="19298"/>
                  </a:cubicBezTo>
                  <a:lnTo>
                    <a:pt x="4377" y="19298"/>
                  </a:lnTo>
                  <a:cubicBezTo>
                    <a:pt x="4385" y="19299"/>
                    <a:pt x="4393" y="19300"/>
                    <a:pt x="4400" y="19300"/>
                  </a:cubicBezTo>
                  <a:cubicBezTo>
                    <a:pt x="4480" y="19300"/>
                    <a:pt x="4549" y="19214"/>
                    <a:pt x="4485" y="19133"/>
                  </a:cubicBezTo>
                  <a:cubicBezTo>
                    <a:pt x="4384" y="19006"/>
                    <a:pt x="4282" y="18886"/>
                    <a:pt x="4187" y="18759"/>
                  </a:cubicBezTo>
                  <a:close/>
                  <a:moveTo>
                    <a:pt x="9045" y="20830"/>
                  </a:moveTo>
                  <a:lnTo>
                    <a:pt x="9045" y="20830"/>
                  </a:lnTo>
                  <a:cubicBezTo>
                    <a:pt x="9127" y="20913"/>
                    <a:pt x="9203" y="21001"/>
                    <a:pt x="9286" y="21084"/>
                  </a:cubicBezTo>
                  <a:cubicBezTo>
                    <a:pt x="9343" y="21160"/>
                    <a:pt x="9400" y="21242"/>
                    <a:pt x="9457" y="21318"/>
                  </a:cubicBezTo>
                  <a:cubicBezTo>
                    <a:pt x="9476" y="21394"/>
                    <a:pt x="9495" y="21476"/>
                    <a:pt x="9507" y="21552"/>
                  </a:cubicBezTo>
                  <a:cubicBezTo>
                    <a:pt x="9355" y="21312"/>
                    <a:pt x="9203" y="21071"/>
                    <a:pt x="9045" y="20830"/>
                  </a:cubicBezTo>
                  <a:close/>
                  <a:moveTo>
                    <a:pt x="4175" y="17797"/>
                  </a:moveTo>
                  <a:lnTo>
                    <a:pt x="4175" y="17797"/>
                  </a:lnTo>
                  <a:cubicBezTo>
                    <a:pt x="4244" y="17860"/>
                    <a:pt x="4358" y="17974"/>
                    <a:pt x="4523" y="18113"/>
                  </a:cubicBezTo>
                  <a:cubicBezTo>
                    <a:pt x="5017" y="18531"/>
                    <a:pt x="5479" y="18975"/>
                    <a:pt x="5929" y="19437"/>
                  </a:cubicBezTo>
                  <a:cubicBezTo>
                    <a:pt x="5999" y="19513"/>
                    <a:pt x="6068" y="19589"/>
                    <a:pt x="6138" y="19665"/>
                  </a:cubicBezTo>
                  <a:cubicBezTo>
                    <a:pt x="6670" y="20311"/>
                    <a:pt x="7196" y="20957"/>
                    <a:pt x="7728" y="21603"/>
                  </a:cubicBezTo>
                  <a:cubicBezTo>
                    <a:pt x="7563" y="21489"/>
                    <a:pt x="7398" y="21369"/>
                    <a:pt x="7234" y="21261"/>
                  </a:cubicBezTo>
                  <a:cubicBezTo>
                    <a:pt x="7069" y="21090"/>
                    <a:pt x="6904" y="20919"/>
                    <a:pt x="6733" y="20761"/>
                  </a:cubicBezTo>
                  <a:cubicBezTo>
                    <a:pt x="5961" y="19899"/>
                    <a:pt x="5144" y="19070"/>
                    <a:pt x="4441" y="18132"/>
                  </a:cubicBezTo>
                  <a:cubicBezTo>
                    <a:pt x="4434" y="18120"/>
                    <a:pt x="4428" y="18113"/>
                    <a:pt x="4422" y="18101"/>
                  </a:cubicBezTo>
                  <a:cubicBezTo>
                    <a:pt x="4422" y="18088"/>
                    <a:pt x="4415" y="18075"/>
                    <a:pt x="4403" y="18063"/>
                  </a:cubicBezTo>
                  <a:cubicBezTo>
                    <a:pt x="4384" y="18044"/>
                    <a:pt x="4371" y="18031"/>
                    <a:pt x="4358" y="18018"/>
                  </a:cubicBezTo>
                  <a:cubicBezTo>
                    <a:pt x="4276" y="17917"/>
                    <a:pt x="4219" y="17841"/>
                    <a:pt x="4175" y="17797"/>
                  </a:cubicBezTo>
                  <a:close/>
                  <a:moveTo>
                    <a:pt x="4903" y="17860"/>
                  </a:moveTo>
                  <a:lnTo>
                    <a:pt x="4903" y="17860"/>
                  </a:lnTo>
                  <a:cubicBezTo>
                    <a:pt x="5011" y="17917"/>
                    <a:pt x="5118" y="17974"/>
                    <a:pt x="5220" y="18031"/>
                  </a:cubicBezTo>
                  <a:cubicBezTo>
                    <a:pt x="5232" y="18038"/>
                    <a:pt x="5244" y="18042"/>
                    <a:pt x="5255" y="18042"/>
                  </a:cubicBezTo>
                  <a:cubicBezTo>
                    <a:pt x="5298" y="18042"/>
                    <a:pt x="5325" y="17988"/>
                    <a:pt x="5315" y="17942"/>
                  </a:cubicBezTo>
                  <a:lnTo>
                    <a:pt x="5315" y="17942"/>
                  </a:lnTo>
                  <a:cubicBezTo>
                    <a:pt x="5536" y="18132"/>
                    <a:pt x="5726" y="18360"/>
                    <a:pt x="5923" y="18569"/>
                  </a:cubicBezTo>
                  <a:cubicBezTo>
                    <a:pt x="5948" y="18588"/>
                    <a:pt x="5967" y="18614"/>
                    <a:pt x="5986" y="18633"/>
                  </a:cubicBezTo>
                  <a:cubicBezTo>
                    <a:pt x="6917" y="19937"/>
                    <a:pt x="7880" y="21210"/>
                    <a:pt x="8880" y="22458"/>
                  </a:cubicBezTo>
                  <a:cubicBezTo>
                    <a:pt x="8773" y="22376"/>
                    <a:pt x="8665" y="22293"/>
                    <a:pt x="8564" y="22217"/>
                  </a:cubicBezTo>
                  <a:cubicBezTo>
                    <a:pt x="7873" y="21331"/>
                    <a:pt x="7164" y="20463"/>
                    <a:pt x="6404" y="19646"/>
                  </a:cubicBezTo>
                  <a:lnTo>
                    <a:pt x="5980" y="19127"/>
                  </a:lnTo>
                  <a:cubicBezTo>
                    <a:pt x="5733" y="18823"/>
                    <a:pt x="5093" y="18265"/>
                    <a:pt x="4903" y="17860"/>
                  </a:cubicBezTo>
                  <a:close/>
                  <a:moveTo>
                    <a:pt x="5646" y="17761"/>
                  </a:moveTo>
                  <a:cubicBezTo>
                    <a:pt x="5651" y="17761"/>
                    <a:pt x="5725" y="17837"/>
                    <a:pt x="5859" y="17904"/>
                  </a:cubicBezTo>
                  <a:cubicBezTo>
                    <a:pt x="6068" y="18006"/>
                    <a:pt x="6271" y="18202"/>
                    <a:pt x="6461" y="18424"/>
                  </a:cubicBezTo>
                  <a:cubicBezTo>
                    <a:pt x="7582" y="19988"/>
                    <a:pt x="8722" y="21540"/>
                    <a:pt x="9881" y="23072"/>
                  </a:cubicBezTo>
                  <a:cubicBezTo>
                    <a:pt x="9906" y="23167"/>
                    <a:pt x="9932" y="23256"/>
                    <a:pt x="9957" y="23351"/>
                  </a:cubicBezTo>
                  <a:cubicBezTo>
                    <a:pt x="9932" y="23326"/>
                    <a:pt x="9913" y="23307"/>
                    <a:pt x="9887" y="23288"/>
                  </a:cubicBezTo>
                  <a:cubicBezTo>
                    <a:pt x="9007" y="21907"/>
                    <a:pt x="8032" y="20590"/>
                    <a:pt x="6949" y="19361"/>
                  </a:cubicBezTo>
                  <a:cubicBezTo>
                    <a:pt x="6638" y="19006"/>
                    <a:pt x="6303" y="18582"/>
                    <a:pt x="5929" y="18202"/>
                  </a:cubicBezTo>
                  <a:cubicBezTo>
                    <a:pt x="5910" y="18177"/>
                    <a:pt x="5897" y="18151"/>
                    <a:pt x="5885" y="18126"/>
                  </a:cubicBezTo>
                  <a:cubicBezTo>
                    <a:pt x="5718" y="17848"/>
                    <a:pt x="5642" y="17761"/>
                    <a:pt x="5646" y="17761"/>
                  </a:cubicBezTo>
                  <a:close/>
                  <a:moveTo>
                    <a:pt x="7525" y="7486"/>
                  </a:moveTo>
                  <a:lnTo>
                    <a:pt x="7525" y="7486"/>
                  </a:lnTo>
                  <a:cubicBezTo>
                    <a:pt x="7601" y="7499"/>
                    <a:pt x="7677" y="7499"/>
                    <a:pt x="7747" y="7505"/>
                  </a:cubicBezTo>
                  <a:cubicBezTo>
                    <a:pt x="8602" y="10380"/>
                    <a:pt x="9514" y="13218"/>
                    <a:pt x="10185" y="16156"/>
                  </a:cubicBezTo>
                  <a:cubicBezTo>
                    <a:pt x="10552" y="17746"/>
                    <a:pt x="10882" y="19348"/>
                    <a:pt x="11173" y="20951"/>
                  </a:cubicBezTo>
                  <a:cubicBezTo>
                    <a:pt x="11319" y="21755"/>
                    <a:pt x="11458" y="22559"/>
                    <a:pt x="11585" y="23364"/>
                  </a:cubicBezTo>
                  <a:cubicBezTo>
                    <a:pt x="11654" y="23801"/>
                    <a:pt x="11737" y="24244"/>
                    <a:pt x="11794" y="24681"/>
                  </a:cubicBezTo>
                  <a:cubicBezTo>
                    <a:pt x="11818" y="24874"/>
                    <a:pt x="11968" y="25273"/>
                    <a:pt x="11852" y="25273"/>
                  </a:cubicBezTo>
                  <a:cubicBezTo>
                    <a:pt x="11846" y="25273"/>
                    <a:pt x="11839" y="25272"/>
                    <a:pt x="11832" y="25270"/>
                  </a:cubicBezTo>
                  <a:cubicBezTo>
                    <a:pt x="11648" y="25048"/>
                    <a:pt x="11458" y="24827"/>
                    <a:pt x="11255" y="24611"/>
                  </a:cubicBezTo>
                  <a:cubicBezTo>
                    <a:pt x="11236" y="24529"/>
                    <a:pt x="11217" y="24453"/>
                    <a:pt x="11205" y="24390"/>
                  </a:cubicBezTo>
                  <a:cubicBezTo>
                    <a:pt x="11002" y="23364"/>
                    <a:pt x="10780" y="22344"/>
                    <a:pt x="10565" y="21324"/>
                  </a:cubicBezTo>
                  <a:cubicBezTo>
                    <a:pt x="10128" y="19279"/>
                    <a:pt x="9697" y="17233"/>
                    <a:pt x="9248" y="15187"/>
                  </a:cubicBezTo>
                  <a:cubicBezTo>
                    <a:pt x="8804" y="13148"/>
                    <a:pt x="8348" y="11102"/>
                    <a:pt x="7835" y="9076"/>
                  </a:cubicBezTo>
                  <a:cubicBezTo>
                    <a:pt x="7740" y="8715"/>
                    <a:pt x="7677" y="8069"/>
                    <a:pt x="7525" y="7486"/>
                  </a:cubicBezTo>
                  <a:close/>
                  <a:moveTo>
                    <a:pt x="10130" y="1"/>
                  </a:moveTo>
                  <a:cubicBezTo>
                    <a:pt x="9989" y="1"/>
                    <a:pt x="9844" y="13"/>
                    <a:pt x="9697" y="38"/>
                  </a:cubicBezTo>
                  <a:cubicBezTo>
                    <a:pt x="8329" y="278"/>
                    <a:pt x="7031" y="1513"/>
                    <a:pt x="6315" y="2805"/>
                  </a:cubicBezTo>
                  <a:cubicBezTo>
                    <a:pt x="6296" y="2800"/>
                    <a:pt x="6276" y="2797"/>
                    <a:pt x="6256" y="2797"/>
                  </a:cubicBezTo>
                  <a:cubicBezTo>
                    <a:pt x="6122" y="2797"/>
                    <a:pt x="5974" y="2918"/>
                    <a:pt x="5980" y="3078"/>
                  </a:cubicBezTo>
                  <a:cubicBezTo>
                    <a:pt x="5980" y="3211"/>
                    <a:pt x="5992" y="3344"/>
                    <a:pt x="5999" y="3477"/>
                  </a:cubicBezTo>
                  <a:cubicBezTo>
                    <a:pt x="5973" y="3540"/>
                    <a:pt x="5948" y="3603"/>
                    <a:pt x="5923" y="3667"/>
                  </a:cubicBezTo>
                  <a:cubicBezTo>
                    <a:pt x="5587" y="4655"/>
                    <a:pt x="5562" y="6118"/>
                    <a:pt x="6309" y="6916"/>
                  </a:cubicBezTo>
                  <a:cubicBezTo>
                    <a:pt x="6366" y="7207"/>
                    <a:pt x="6429" y="7499"/>
                    <a:pt x="6486" y="7790"/>
                  </a:cubicBezTo>
                  <a:cubicBezTo>
                    <a:pt x="6657" y="8677"/>
                    <a:pt x="6841" y="9563"/>
                    <a:pt x="7037" y="10444"/>
                  </a:cubicBezTo>
                  <a:cubicBezTo>
                    <a:pt x="7417" y="12141"/>
                    <a:pt x="7804" y="13832"/>
                    <a:pt x="8190" y="15529"/>
                  </a:cubicBezTo>
                  <a:cubicBezTo>
                    <a:pt x="8355" y="16220"/>
                    <a:pt x="8507" y="16929"/>
                    <a:pt x="8659" y="17632"/>
                  </a:cubicBezTo>
                  <a:cubicBezTo>
                    <a:pt x="7677" y="17271"/>
                    <a:pt x="6436" y="17119"/>
                    <a:pt x="5885" y="16961"/>
                  </a:cubicBezTo>
                  <a:cubicBezTo>
                    <a:pt x="4852" y="16669"/>
                    <a:pt x="3801" y="16270"/>
                    <a:pt x="2971" y="15567"/>
                  </a:cubicBezTo>
                  <a:cubicBezTo>
                    <a:pt x="2547" y="15200"/>
                    <a:pt x="2249" y="14731"/>
                    <a:pt x="2104" y="14225"/>
                  </a:cubicBezTo>
                  <a:cubicBezTo>
                    <a:pt x="2104" y="14212"/>
                    <a:pt x="2097" y="14193"/>
                    <a:pt x="2091" y="14174"/>
                  </a:cubicBezTo>
                  <a:cubicBezTo>
                    <a:pt x="1863" y="13313"/>
                    <a:pt x="2085" y="12369"/>
                    <a:pt x="2883" y="11748"/>
                  </a:cubicBezTo>
                  <a:cubicBezTo>
                    <a:pt x="2993" y="11661"/>
                    <a:pt x="2933" y="11445"/>
                    <a:pt x="2794" y="11445"/>
                  </a:cubicBezTo>
                  <a:cubicBezTo>
                    <a:pt x="2782" y="11445"/>
                    <a:pt x="2769" y="11447"/>
                    <a:pt x="2756" y="11451"/>
                  </a:cubicBezTo>
                  <a:cubicBezTo>
                    <a:pt x="1439" y="11793"/>
                    <a:pt x="419" y="12831"/>
                    <a:pt x="235" y="14212"/>
                  </a:cubicBezTo>
                  <a:cubicBezTo>
                    <a:pt x="1" y="16017"/>
                    <a:pt x="1040" y="17714"/>
                    <a:pt x="2306" y="18905"/>
                  </a:cubicBezTo>
                  <a:cubicBezTo>
                    <a:pt x="3782" y="20292"/>
                    <a:pt x="5650" y="21223"/>
                    <a:pt x="7284" y="22414"/>
                  </a:cubicBezTo>
                  <a:cubicBezTo>
                    <a:pt x="8437" y="23256"/>
                    <a:pt x="9450" y="24238"/>
                    <a:pt x="10489" y="25194"/>
                  </a:cubicBezTo>
                  <a:cubicBezTo>
                    <a:pt x="10514" y="25276"/>
                    <a:pt x="10540" y="25359"/>
                    <a:pt x="10565" y="25441"/>
                  </a:cubicBezTo>
                  <a:cubicBezTo>
                    <a:pt x="10570" y="25602"/>
                    <a:pt x="10712" y="25685"/>
                    <a:pt x="10853" y="25685"/>
                  </a:cubicBezTo>
                  <a:cubicBezTo>
                    <a:pt x="10900" y="25685"/>
                    <a:pt x="10948" y="25675"/>
                    <a:pt x="10989" y="25656"/>
                  </a:cubicBezTo>
                  <a:cubicBezTo>
                    <a:pt x="11388" y="26011"/>
                    <a:pt x="11787" y="26359"/>
                    <a:pt x="12205" y="26695"/>
                  </a:cubicBezTo>
                  <a:cubicBezTo>
                    <a:pt x="12254" y="26732"/>
                    <a:pt x="12308" y="26748"/>
                    <a:pt x="12360" y="26748"/>
                  </a:cubicBezTo>
                  <a:cubicBezTo>
                    <a:pt x="12542" y="26748"/>
                    <a:pt x="12712" y="26557"/>
                    <a:pt x="12623" y="26366"/>
                  </a:cubicBezTo>
                  <a:cubicBezTo>
                    <a:pt x="12332" y="25751"/>
                    <a:pt x="12148" y="25048"/>
                    <a:pt x="11984" y="24358"/>
                  </a:cubicBezTo>
                  <a:cubicBezTo>
                    <a:pt x="11673" y="21375"/>
                    <a:pt x="10977" y="18373"/>
                    <a:pt x="10299" y="15472"/>
                  </a:cubicBezTo>
                  <a:cubicBezTo>
                    <a:pt x="9685" y="12819"/>
                    <a:pt x="9039" y="10089"/>
                    <a:pt x="8171" y="7480"/>
                  </a:cubicBezTo>
                  <a:cubicBezTo>
                    <a:pt x="8697" y="7416"/>
                    <a:pt x="9203" y="7201"/>
                    <a:pt x="9659" y="6903"/>
                  </a:cubicBezTo>
                  <a:lnTo>
                    <a:pt x="9659" y="6903"/>
                  </a:lnTo>
                  <a:cubicBezTo>
                    <a:pt x="9653" y="6948"/>
                    <a:pt x="9647" y="6992"/>
                    <a:pt x="9640" y="7036"/>
                  </a:cubicBezTo>
                  <a:cubicBezTo>
                    <a:pt x="9633" y="7092"/>
                    <a:pt x="9678" y="7122"/>
                    <a:pt x="9722" y="7122"/>
                  </a:cubicBezTo>
                  <a:cubicBezTo>
                    <a:pt x="9759" y="7122"/>
                    <a:pt x="9796" y="7101"/>
                    <a:pt x="9805" y="7055"/>
                  </a:cubicBezTo>
                  <a:cubicBezTo>
                    <a:pt x="9818" y="6960"/>
                    <a:pt x="9830" y="6872"/>
                    <a:pt x="9843" y="6777"/>
                  </a:cubicBezTo>
                  <a:cubicBezTo>
                    <a:pt x="9970" y="6682"/>
                    <a:pt x="10096" y="6580"/>
                    <a:pt x="10217" y="6473"/>
                  </a:cubicBezTo>
                  <a:cubicBezTo>
                    <a:pt x="10293" y="6416"/>
                    <a:pt x="10356" y="6352"/>
                    <a:pt x="10419" y="6295"/>
                  </a:cubicBezTo>
                  <a:cubicBezTo>
                    <a:pt x="10996" y="5757"/>
                    <a:pt x="11490" y="4997"/>
                    <a:pt x="11819" y="4180"/>
                  </a:cubicBezTo>
                  <a:cubicBezTo>
                    <a:pt x="12167" y="3420"/>
                    <a:pt x="12402" y="2558"/>
                    <a:pt x="12218" y="1817"/>
                  </a:cubicBezTo>
                  <a:cubicBezTo>
                    <a:pt x="12089" y="704"/>
                    <a:pt x="11204" y="1"/>
                    <a:pt x="1013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1232925" y="3675828"/>
              <a:ext cx="1260887" cy="1509778"/>
            </a:xfrm>
            <a:custGeom>
              <a:avLst/>
              <a:gdLst/>
              <a:ahLst/>
              <a:cxnLst/>
              <a:rect l="l" t="t" r="r" b="b"/>
              <a:pathLst>
                <a:path w="20026" h="23979" extrusionOk="0">
                  <a:moveTo>
                    <a:pt x="15162" y="1682"/>
                  </a:moveTo>
                  <a:cubicBezTo>
                    <a:pt x="15397" y="2696"/>
                    <a:pt x="15251" y="3810"/>
                    <a:pt x="15118" y="4862"/>
                  </a:cubicBezTo>
                  <a:cubicBezTo>
                    <a:pt x="15105" y="4076"/>
                    <a:pt x="15086" y="3285"/>
                    <a:pt x="15067" y="2499"/>
                  </a:cubicBezTo>
                  <a:cubicBezTo>
                    <a:pt x="15080" y="2227"/>
                    <a:pt x="15086" y="1955"/>
                    <a:pt x="15099" y="1689"/>
                  </a:cubicBezTo>
                  <a:cubicBezTo>
                    <a:pt x="15118" y="1689"/>
                    <a:pt x="15137" y="1689"/>
                    <a:pt x="15162" y="1682"/>
                  </a:cubicBezTo>
                  <a:close/>
                  <a:moveTo>
                    <a:pt x="14523" y="4121"/>
                  </a:moveTo>
                  <a:cubicBezTo>
                    <a:pt x="14523" y="4532"/>
                    <a:pt x="14516" y="4950"/>
                    <a:pt x="14516" y="5362"/>
                  </a:cubicBezTo>
                  <a:cubicBezTo>
                    <a:pt x="14485" y="5368"/>
                    <a:pt x="14459" y="5368"/>
                    <a:pt x="14434" y="5368"/>
                  </a:cubicBezTo>
                  <a:cubicBezTo>
                    <a:pt x="14459" y="4950"/>
                    <a:pt x="14491" y="4539"/>
                    <a:pt x="14523" y="4121"/>
                  </a:cubicBezTo>
                  <a:close/>
                  <a:moveTo>
                    <a:pt x="14371" y="973"/>
                  </a:moveTo>
                  <a:cubicBezTo>
                    <a:pt x="14415" y="1005"/>
                    <a:pt x="14466" y="1036"/>
                    <a:pt x="14516" y="1074"/>
                  </a:cubicBezTo>
                  <a:cubicBezTo>
                    <a:pt x="14250" y="2512"/>
                    <a:pt x="14098" y="3956"/>
                    <a:pt x="14022" y="5406"/>
                  </a:cubicBezTo>
                  <a:cubicBezTo>
                    <a:pt x="14003" y="5406"/>
                    <a:pt x="13984" y="5406"/>
                    <a:pt x="13965" y="5413"/>
                  </a:cubicBezTo>
                  <a:cubicBezTo>
                    <a:pt x="14048" y="3918"/>
                    <a:pt x="14244" y="2455"/>
                    <a:pt x="14371" y="973"/>
                  </a:cubicBezTo>
                  <a:close/>
                  <a:moveTo>
                    <a:pt x="19583" y="5375"/>
                  </a:moveTo>
                  <a:cubicBezTo>
                    <a:pt x="19602" y="5438"/>
                    <a:pt x="19615" y="5527"/>
                    <a:pt x="19621" y="5628"/>
                  </a:cubicBezTo>
                  <a:cubicBezTo>
                    <a:pt x="19607" y="5625"/>
                    <a:pt x="19593" y="5623"/>
                    <a:pt x="19578" y="5623"/>
                  </a:cubicBezTo>
                  <a:cubicBezTo>
                    <a:pt x="19531" y="5623"/>
                    <a:pt x="19479" y="5639"/>
                    <a:pt x="19431" y="5672"/>
                  </a:cubicBezTo>
                  <a:cubicBezTo>
                    <a:pt x="19418" y="5685"/>
                    <a:pt x="19406" y="5698"/>
                    <a:pt x="19387" y="5710"/>
                  </a:cubicBezTo>
                  <a:cubicBezTo>
                    <a:pt x="19374" y="5622"/>
                    <a:pt x="19368" y="5533"/>
                    <a:pt x="19355" y="5444"/>
                  </a:cubicBezTo>
                  <a:cubicBezTo>
                    <a:pt x="19431" y="5419"/>
                    <a:pt x="19507" y="5394"/>
                    <a:pt x="19583" y="5375"/>
                  </a:cubicBezTo>
                  <a:close/>
                  <a:moveTo>
                    <a:pt x="6562" y="2442"/>
                  </a:moveTo>
                  <a:cubicBezTo>
                    <a:pt x="6543" y="3139"/>
                    <a:pt x="6524" y="3836"/>
                    <a:pt x="6511" y="4532"/>
                  </a:cubicBezTo>
                  <a:cubicBezTo>
                    <a:pt x="6492" y="5064"/>
                    <a:pt x="6479" y="5590"/>
                    <a:pt x="6460" y="6122"/>
                  </a:cubicBezTo>
                  <a:cubicBezTo>
                    <a:pt x="6410" y="6128"/>
                    <a:pt x="6353" y="6135"/>
                    <a:pt x="6296" y="6141"/>
                  </a:cubicBezTo>
                  <a:cubicBezTo>
                    <a:pt x="6378" y="4906"/>
                    <a:pt x="6460" y="3677"/>
                    <a:pt x="6562" y="2442"/>
                  </a:cubicBezTo>
                  <a:close/>
                  <a:moveTo>
                    <a:pt x="15910" y="6299"/>
                  </a:moveTo>
                  <a:cubicBezTo>
                    <a:pt x="15785" y="6323"/>
                    <a:pt x="15659" y="6347"/>
                    <a:pt x="15534" y="6365"/>
                  </a:cubicBezTo>
                  <a:lnTo>
                    <a:pt x="15534" y="6365"/>
                  </a:lnTo>
                  <a:cubicBezTo>
                    <a:pt x="15543" y="6363"/>
                    <a:pt x="15551" y="6360"/>
                    <a:pt x="15561" y="6356"/>
                  </a:cubicBezTo>
                  <a:cubicBezTo>
                    <a:pt x="15656" y="6337"/>
                    <a:pt x="15745" y="6318"/>
                    <a:pt x="15834" y="6299"/>
                  </a:cubicBezTo>
                  <a:close/>
                  <a:moveTo>
                    <a:pt x="19102" y="5514"/>
                  </a:moveTo>
                  <a:cubicBezTo>
                    <a:pt x="19114" y="5660"/>
                    <a:pt x="19127" y="5805"/>
                    <a:pt x="19133" y="5945"/>
                  </a:cubicBezTo>
                  <a:cubicBezTo>
                    <a:pt x="19007" y="6078"/>
                    <a:pt x="18899" y="6217"/>
                    <a:pt x="18810" y="6375"/>
                  </a:cubicBezTo>
                  <a:cubicBezTo>
                    <a:pt x="18810" y="6369"/>
                    <a:pt x="18810" y="6369"/>
                    <a:pt x="18810" y="6363"/>
                  </a:cubicBezTo>
                  <a:cubicBezTo>
                    <a:pt x="18810" y="6363"/>
                    <a:pt x="18810" y="6363"/>
                    <a:pt x="18810" y="6356"/>
                  </a:cubicBezTo>
                  <a:cubicBezTo>
                    <a:pt x="18867" y="6261"/>
                    <a:pt x="18823" y="6116"/>
                    <a:pt x="18722" y="6065"/>
                  </a:cubicBezTo>
                  <a:cubicBezTo>
                    <a:pt x="18804" y="6046"/>
                    <a:pt x="18886" y="6014"/>
                    <a:pt x="18969" y="5995"/>
                  </a:cubicBezTo>
                  <a:cubicBezTo>
                    <a:pt x="19184" y="5932"/>
                    <a:pt x="19152" y="5615"/>
                    <a:pt x="18962" y="5609"/>
                  </a:cubicBezTo>
                  <a:cubicBezTo>
                    <a:pt x="18962" y="5590"/>
                    <a:pt x="18962" y="5577"/>
                    <a:pt x="18956" y="5558"/>
                  </a:cubicBezTo>
                  <a:cubicBezTo>
                    <a:pt x="19007" y="5546"/>
                    <a:pt x="19057" y="5533"/>
                    <a:pt x="19102" y="5514"/>
                  </a:cubicBezTo>
                  <a:close/>
                  <a:moveTo>
                    <a:pt x="18633" y="6458"/>
                  </a:moveTo>
                  <a:lnTo>
                    <a:pt x="18633" y="6458"/>
                  </a:lnTo>
                  <a:cubicBezTo>
                    <a:pt x="18627" y="6483"/>
                    <a:pt x="18627" y="6502"/>
                    <a:pt x="18620" y="6521"/>
                  </a:cubicBezTo>
                  <a:cubicBezTo>
                    <a:pt x="18468" y="6559"/>
                    <a:pt x="18310" y="6603"/>
                    <a:pt x="18158" y="6641"/>
                  </a:cubicBezTo>
                  <a:cubicBezTo>
                    <a:pt x="18316" y="6584"/>
                    <a:pt x="18475" y="6521"/>
                    <a:pt x="18633" y="6458"/>
                  </a:cubicBezTo>
                  <a:close/>
                  <a:moveTo>
                    <a:pt x="15447" y="6755"/>
                  </a:moveTo>
                  <a:lnTo>
                    <a:pt x="15447" y="6755"/>
                  </a:lnTo>
                  <a:cubicBezTo>
                    <a:pt x="15416" y="6768"/>
                    <a:pt x="15384" y="6781"/>
                    <a:pt x="15352" y="6793"/>
                  </a:cubicBezTo>
                  <a:cubicBezTo>
                    <a:pt x="15352" y="6787"/>
                    <a:pt x="15352" y="6781"/>
                    <a:pt x="15352" y="6768"/>
                  </a:cubicBezTo>
                  <a:cubicBezTo>
                    <a:pt x="15384" y="6768"/>
                    <a:pt x="15416" y="6762"/>
                    <a:pt x="15447" y="6755"/>
                  </a:cubicBezTo>
                  <a:close/>
                  <a:moveTo>
                    <a:pt x="13959" y="7344"/>
                  </a:moveTo>
                  <a:lnTo>
                    <a:pt x="13959" y="7344"/>
                  </a:lnTo>
                  <a:cubicBezTo>
                    <a:pt x="13940" y="7357"/>
                    <a:pt x="13921" y="7376"/>
                    <a:pt x="13908" y="7401"/>
                  </a:cubicBezTo>
                  <a:cubicBezTo>
                    <a:pt x="13908" y="7389"/>
                    <a:pt x="13908" y="7370"/>
                    <a:pt x="13908" y="7357"/>
                  </a:cubicBezTo>
                  <a:cubicBezTo>
                    <a:pt x="13927" y="7351"/>
                    <a:pt x="13946" y="7351"/>
                    <a:pt x="13959" y="7344"/>
                  </a:cubicBezTo>
                  <a:close/>
                  <a:moveTo>
                    <a:pt x="10412" y="6698"/>
                  </a:moveTo>
                  <a:lnTo>
                    <a:pt x="10412" y="6698"/>
                  </a:lnTo>
                  <a:cubicBezTo>
                    <a:pt x="10191" y="6768"/>
                    <a:pt x="9969" y="6831"/>
                    <a:pt x="9754" y="6907"/>
                  </a:cubicBezTo>
                  <a:cubicBezTo>
                    <a:pt x="8937" y="7091"/>
                    <a:pt x="8113" y="7268"/>
                    <a:pt x="7290" y="7420"/>
                  </a:cubicBezTo>
                  <a:cubicBezTo>
                    <a:pt x="7397" y="7370"/>
                    <a:pt x="7339" y="7209"/>
                    <a:pt x="7232" y="7209"/>
                  </a:cubicBezTo>
                  <a:cubicBezTo>
                    <a:pt x="7218" y="7209"/>
                    <a:pt x="7204" y="7212"/>
                    <a:pt x="7189" y="7218"/>
                  </a:cubicBezTo>
                  <a:cubicBezTo>
                    <a:pt x="7011" y="7287"/>
                    <a:pt x="6834" y="7357"/>
                    <a:pt x="6657" y="7427"/>
                  </a:cubicBezTo>
                  <a:cubicBezTo>
                    <a:pt x="6657" y="7401"/>
                    <a:pt x="6663" y="7370"/>
                    <a:pt x="6663" y="7338"/>
                  </a:cubicBezTo>
                  <a:cubicBezTo>
                    <a:pt x="6948" y="7275"/>
                    <a:pt x="7220" y="7186"/>
                    <a:pt x="7448" y="7142"/>
                  </a:cubicBezTo>
                  <a:cubicBezTo>
                    <a:pt x="7828" y="7059"/>
                    <a:pt x="8208" y="6977"/>
                    <a:pt x="8588" y="6882"/>
                  </a:cubicBezTo>
                  <a:cubicBezTo>
                    <a:pt x="9057" y="6831"/>
                    <a:pt x="9519" y="6781"/>
                    <a:pt x="9988" y="6736"/>
                  </a:cubicBezTo>
                  <a:cubicBezTo>
                    <a:pt x="10127" y="6724"/>
                    <a:pt x="10267" y="6711"/>
                    <a:pt x="10412" y="6698"/>
                  </a:cubicBezTo>
                  <a:close/>
                  <a:moveTo>
                    <a:pt x="6429" y="7389"/>
                  </a:moveTo>
                  <a:cubicBezTo>
                    <a:pt x="6429" y="7433"/>
                    <a:pt x="6422" y="7477"/>
                    <a:pt x="6422" y="7522"/>
                  </a:cubicBezTo>
                  <a:cubicBezTo>
                    <a:pt x="6353" y="7547"/>
                    <a:pt x="6277" y="7579"/>
                    <a:pt x="6207" y="7604"/>
                  </a:cubicBezTo>
                  <a:cubicBezTo>
                    <a:pt x="6213" y="7547"/>
                    <a:pt x="6213" y="7484"/>
                    <a:pt x="6220" y="7420"/>
                  </a:cubicBezTo>
                  <a:cubicBezTo>
                    <a:pt x="6289" y="7414"/>
                    <a:pt x="6359" y="7401"/>
                    <a:pt x="6429" y="7389"/>
                  </a:cubicBezTo>
                  <a:close/>
                  <a:moveTo>
                    <a:pt x="13706" y="7414"/>
                  </a:moveTo>
                  <a:cubicBezTo>
                    <a:pt x="13706" y="7452"/>
                    <a:pt x="13706" y="7490"/>
                    <a:pt x="13706" y="7528"/>
                  </a:cubicBezTo>
                  <a:cubicBezTo>
                    <a:pt x="13433" y="7560"/>
                    <a:pt x="13167" y="7591"/>
                    <a:pt x="12895" y="7629"/>
                  </a:cubicBezTo>
                  <a:cubicBezTo>
                    <a:pt x="13167" y="7560"/>
                    <a:pt x="13440" y="7484"/>
                    <a:pt x="13706" y="7414"/>
                  </a:cubicBezTo>
                  <a:close/>
                  <a:moveTo>
                    <a:pt x="11806" y="7199"/>
                  </a:moveTo>
                  <a:cubicBezTo>
                    <a:pt x="11514" y="7281"/>
                    <a:pt x="11217" y="7357"/>
                    <a:pt x="10919" y="7439"/>
                  </a:cubicBezTo>
                  <a:cubicBezTo>
                    <a:pt x="10596" y="7509"/>
                    <a:pt x="10273" y="7585"/>
                    <a:pt x="9950" y="7661"/>
                  </a:cubicBezTo>
                  <a:cubicBezTo>
                    <a:pt x="10564" y="7490"/>
                    <a:pt x="11185" y="7332"/>
                    <a:pt x="11806" y="7199"/>
                  </a:cubicBezTo>
                  <a:close/>
                  <a:moveTo>
                    <a:pt x="3509" y="7465"/>
                  </a:moveTo>
                  <a:cubicBezTo>
                    <a:pt x="3357" y="7541"/>
                    <a:pt x="3211" y="7617"/>
                    <a:pt x="3059" y="7693"/>
                  </a:cubicBezTo>
                  <a:cubicBezTo>
                    <a:pt x="3142" y="7623"/>
                    <a:pt x="3224" y="7560"/>
                    <a:pt x="3306" y="7490"/>
                  </a:cubicBezTo>
                  <a:cubicBezTo>
                    <a:pt x="3376" y="7484"/>
                    <a:pt x="3439" y="7477"/>
                    <a:pt x="3509" y="7465"/>
                  </a:cubicBezTo>
                  <a:close/>
                  <a:moveTo>
                    <a:pt x="887" y="7674"/>
                  </a:moveTo>
                  <a:lnTo>
                    <a:pt x="887" y="7674"/>
                  </a:lnTo>
                  <a:cubicBezTo>
                    <a:pt x="849" y="7699"/>
                    <a:pt x="817" y="7724"/>
                    <a:pt x="786" y="7750"/>
                  </a:cubicBezTo>
                  <a:cubicBezTo>
                    <a:pt x="779" y="7731"/>
                    <a:pt x="779" y="7712"/>
                    <a:pt x="773" y="7693"/>
                  </a:cubicBezTo>
                  <a:cubicBezTo>
                    <a:pt x="805" y="7686"/>
                    <a:pt x="843" y="7680"/>
                    <a:pt x="887" y="7674"/>
                  </a:cubicBezTo>
                  <a:close/>
                  <a:moveTo>
                    <a:pt x="1457" y="7623"/>
                  </a:moveTo>
                  <a:lnTo>
                    <a:pt x="1457" y="7623"/>
                  </a:lnTo>
                  <a:cubicBezTo>
                    <a:pt x="1259" y="7722"/>
                    <a:pt x="1065" y="7801"/>
                    <a:pt x="978" y="7801"/>
                  </a:cubicBezTo>
                  <a:cubicBezTo>
                    <a:pt x="953" y="7801"/>
                    <a:pt x="937" y="7795"/>
                    <a:pt x="931" y="7781"/>
                  </a:cubicBezTo>
                  <a:cubicBezTo>
                    <a:pt x="919" y="7769"/>
                    <a:pt x="976" y="7718"/>
                    <a:pt x="1058" y="7648"/>
                  </a:cubicBezTo>
                  <a:cubicBezTo>
                    <a:pt x="1178" y="7636"/>
                    <a:pt x="1318" y="7629"/>
                    <a:pt x="1457" y="7623"/>
                  </a:cubicBezTo>
                  <a:close/>
                  <a:moveTo>
                    <a:pt x="19133" y="6819"/>
                  </a:moveTo>
                  <a:cubicBezTo>
                    <a:pt x="19121" y="7154"/>
                    <a:pt x="19095" y="7490"/>
                    <a:pt x="19064" y="7832"/>
                  </a:cubicBezTo>
                  <a:cubicBezTo>
                    <a:pt x="19038" y="7822"/>
                    <a:pt x="19008" y="7811"/>
                    <a:pt x="18973" y="7811"/>
                  </a:cubicBezTo>
                  <a:cubicBezTo>
                    <a:pt x="18966" y="7811"/>
                    <a:pt x="18958" y="7812"/>
                    <a:pt x="18950" y="7813"/>
                  </a:cubicBezTo>
                  <a:cubicBezTo>
                    <a:pt x="18893" y="7813"/>
                    <a:pt x="18842" y="7819"/>
                    <a:pt x="18791" y="7826"/>
                  </a:cubicBezTo>
                  <a:cubicBezTo>
                    <a:pt x="18924" y="7737"/>
                    <a:pt x="18931" y="7547"/>
                    <a:pt x="18836" y="7446"/>
                  </a:cubicBezTo>
                  <a:cubicBezTo>
                    <a:pt x="18893" y="7294"/>
                    <a:pt x="18956" y="7148"/>
                    <a:pt x="19013" y="7002"/>
                  </a:cubicBezTo>
                  <a:cubicBezTo>
                    <a:pt x="19038" y="6945"/>
                    <a:pt x="19064" y="6888"/>
                    <a:pt x="19095" y="6825"/>
                  </a:cubicBezTo>
                  <a:cubicBezTo>
                    <a:pt x="19108" y="6825"/>
                    <a:pt x="19121" y="6819"/>
                    <a:pt x="19133" y="6819"/>
                  </a:cubicBezTo>
                  <a:close/>
                  <a:moveTo>
                    <a:pt x="13045" y="6471"/>
                  </a:moveTo>
                  <a:lnTo>
                    <a:pt x="13045" y="6471"/>
                  </a:lnTo>
                  <a:cubicBezTo>
                    <a:pt x="13042" y="6471"/>
                    <a:pt x="13038" y="6473"/>
                    <a:pt x="13034" y="6477"/>
                  </a:cubicBezTo>
                  <a:cubicBezTo>
                    <a:pt x="12952" y="6502"/>
                    <a:pt x="12946" y="6584"/>
                    <a:pt x="12977" y="6641"/>
                  </a:cubicBezTo>
                  <a:cubicBezTo>
                    <a:pt x="11312" y="6914"/>
                    <a:pt x="9690" y="7363"/>
                    <a:pt x="8082" y="7889"/>
                  </a:cubicBezTo>
                  <a:cubicBezTo>
                    <a:pt x="8658" y="7636"/>
                    <a:pt x="9241" y="7408"/>
                    <a:pt x="9830" y="7211"/>
                  </a:cubicBezTo>
                  <a:cubicBezTo>
                    <a:pt x="10811" y="6983"/>
                    <a:pt x="11787" y="6736"/>
                    <a:pt x="12762" y="6489"/>
                  </a:cubicBezTo>
                  <a:cubicBezTo>
                    <a:pt x="12854" y="6483"/>
                    <a:pt x="12947" y="6477"/>
                    <a:pt x="13045" y="6471"/>
                  </a:cubicBezTo>
                  <a:close/>
                  <a:moveTo>
                    <a:pt x="18519" y="6996"/>
                  </a:moveTo>
                  <a:cubicBezTo>
                    <a:pt x="18513" y="7028"/>
                    <a:pt x="18506" y="7059"/>
                    <a:pt x="18500" y="7091"/>
                  </a:cubicBezTo>
                  <a:cubicBezTo>
                    <a:pt x="18481" y="7154"/>
                    <a:pt x="18456" y="7218"/>
                    <a:pt x="18443" y="7287"/>
                  </a:cubicBezTo>
                  <a:cubicBezTo>
                    <a:pt x="18430" y="7332"/>
                    <a:pt x="18418" y="7382"/>
                    <a:pt x="18411" y="7427"/>
                  </a:cubicBezTo>
                  <a:cubicBezTo>
                    <a:pt x="17354" y="7629"/>
                    <a:pt x="16283" y="7807"/>
                    <a:pt x="15219" y="7971"/>
                  </a:cubicBezTo>
                  <a:cubicBezTo>
                    <a:pt x="15219" y="7933"/>
                    <a:pt x="15226" y="7895"/>
                    <a:pt x="15232" y="7857"/>
                  </a:cubicBezTo>
                  <a:cubicBezTo>
                    <a:pt x="15688" y="7731"/>
                    <a:pt x="16163" y="7636"/>
                    <a:pt x="16581" y="7515"/>
                  </a:cubicBezTo>
                  <a:cubicBezTo>
                    <a:pt x="16739" y="7471"/>
                    <a:pt x="16898" y="7433"/>
                    <a:pt x="17056" y="7389"/>
                  </a:cubicBezTo>
                  <a:cubicBezTo>
                    <a:pt x="17544" y="7275"/>
                    <a:pt x="18031" y="7142"/>
                    <a:pt x="18519" y="6996"/>
                  </a:cubicBezTo>
                  <a:close/>
                  <a:moveTo>
                    <a:pt x="7911" y="7623"/>
                  </a:moveTo>
                  <a:cubicBezTo>
                    <a:pt x="7569" y="7775"/>
                    <a:pt x="7233" y="7933"/>
                    <a:pt x="6897" y="8098"/>
                  </a:cubicBezTo>
                  <a:cubicBezTo>
                    <a:pt x="6864" y="8083"/>
                    <a:pt x="6820" y="8077"/>
                    <a:pt x="6766" y="8077"/>
                  </a:cubicBezTo>
                  <a:cubicBezTo>
                    <a:pt x="6728" y="8077"/>
                    <a:pt x="6685" y="8080"/>
                    <a:pt x="6638" y="8085"/>
                  </a:cubicBezTo>
                  <a:cubicBezTo>
                    <a:pt x="6638" y="8009"/>
                    <a:pt x="6644" y="7933"/>
                    <a:pt x="6644" y="7851"/>
                  </a:cubicBezTo>
                  <a:cubicBezTo>
                    <a:pt x="7068" y="7781"/>
                    <a:pt x="7493" y="7705"/>
                    <a:pt x="7911" y="7623"/>
                  </a:cubicBezTo>
                  <a:close/>
                  <a:moveTo>
                    <a:pt x="1292" y="7826"/>
                  </a:moveTo>
                  <a:cubicBezTo>
                    <a:pt x="1153" y="7940"/>
                    <a:pt x="1014" y="8054"/>
                    <a:pt x="874" y="8174"/>
                  </a:cubicBezTo>
                  <a:cubicBezTo>
                    <a:pt x="868" y="8111"/>
                    <a:pt x="849" y="8047"/>
                    <a:pt x="836" y="7990"/>
                  </a:cubicBezTo>
                  <a:cubicBezTo>
                    <a:pt x="995" y="7940"/>
                    <a:pt x="1140" y="7889"/>
                    <a:pt x="1292" y="7826"/>
                  </a:cubicBezTo>
                  <a:close/>
                  <a:moveTo>
                    <a:pt x="6410" y="7895"/>
                  </a:moveTo>
                  <a:cubicBezTo>
                    <a:pt x="6410" y="7971"/>
                    <a:pt x="6410" y="8054"/>
                    <a:pt x="6403" y="8130"/>
                  </a:cubicBezTo>
                  <a:cubicBezTo>
                    <a:pt x="6334" y="8149"/>
                    <a:pt x="6258" y="8168"/>
                    <a:pt x="6175" y="8193"/>
                  </a:cubicBezTo>
                  <a:cubicBezTo>
                    <a:pt x="6182" y="8104"/>
                    <a:pt x="6188" y="8022"/>
                    <a:pt x="6188" y="7933"/>
                  </a:cubicBezTo>
                  <a:cubicBezTo>
                    <a:pt x="6264" y="7921"/>
                    <a:pt x="6340" y="7908"/>
                    <a:pt x="6410" y="7895"/>
                  </a:cubicBezTo>
                  <a:close/>
                  <a:moveTo>
                    <a:pt x="2382" y="7598"/>
                  </a:moveTo>
                  <a:lnTo>
                    <a:pt x="2382" y="7598"/>
                  </a:lnTo>
                  <a:cubicBezTo>
                    <a:pt x="2204" y="7686"/>
                    <a:pt x="2027" y="7781"/>
                    <a:pt x="1850" y="7870"/>
                  </a:cubicBezTo>
                  <a:cubicBezTo>
                    <a:pt x="1411" y="8079"/>
                    <a:pt x="1134" y="8224"/>
                    <a:pt x="1084" y="8224"/>
                  </a:cubicBezTo>
                  <a:cubicBezTo>
                    <a:pt x="1035" y="8224"/>
                    <a:pt x="1211" y="8081"/>
                    <a:pt x="1679" y="7718"/>
                  </a:cubicBezTo>
                  <a:cubicBezTo>
                    <a:pt x="1723" y="7680"/>
                    <a:pt x="1774" y="7648"/>
                    <a:pt x="1824" y="7610"/>
                  </a:cubicBezTo>
                  <a:cubicBezTo>
                    <a:pt x="2040" y="7610"/>
                    <a:pt x="2242" y="7604"/>
                    <a:pt x="2382" y="7598"/>
                  </a:cubicBezTo>
                  <a:close/>
                  <a:moveTo>
                    <a:pt x="19304" y="7674"/>
                  </a:moveTo>
                  <a:cubicBezTo>
                    <a:pt x="19311" y="7870"/>
                    <a:pt x="19317" y="8066"/>
                    <a:pt x="19317" y="8263"/>
                  </a:cubicBezTo>
                  <a:cubicBezTo>
                    <a:pt x="19273" y="8263"/>
                    <a:pt x="19228" y="8256"/>
                    <a:pt x="19184" y="8250"/>
                  </a:cubicBezTo>
                  <a:cubicBezTo>
                    <a:pt x="19235" y="8060"/>
                    <a:pt x="19273" y="7864"/>
                    <a:pt x="19304" y="7674"/>
                  </a:cubicBezTo>
                  <a:close/>
                  <a:moveTo>
                    <a:pt x="14478" y="8617"/>
                  </a:moveTo>
                  <a:cubicBezTo>
                    <a:pt x="14478" y="8636"/>
                    <a:pt x="14478" y="8655"/>
                    <a:pt x="14478" y="8674"/>
                  </a:cubicBezTo>
                  <a:cubicBezTo>
                    <a:pt x="14453" y="8681"/>
                    <a:pt x="14421" y="8687"/>
                    <a:pt x="14396" y="8700"/>
                  </a:cubicBezTo>
                  <a:cubicBezTo>
                    <a:pt x="14396" y="8681"/>
                    <a:pt x="14396" y="8655"/>
                    <a:pt x="14396" y="8636"/>
                  </a:cubicBezTo>
                  <a:cubicBezTo>
                    <a:pt x="14421" y="8630"/>
                    <a:pt x="14453" y="8624"/>
                    <a:pt x="14478" y="8617"/>
                  </a:cubicBezTo>
                  <a:close/>
                  <a:moveTo>
                    <a:pt x="13573" y="8111"/>
                  </a:moveTo>
                  <a:lnTo>
                    <a:pt x="13573" y="8111"/>
                  </a:lnTo>
                  <a:cubicBezTo>
                    <a:pt x="13503" y="8168"/>
                    <a:pt x="13440" y="8225"/>
                    <a:pt x="13376" y="8294"/>
                  </a:cubicBezTo>
                  <a:cubicBezTo>
                    <a:pt x="13376" y="8294"/>
                    <a:pt x="13370" y="8294"/>
                    <a:pt x="13370" y="8301"/>
                  </a:cubicBezTo>
                  <a:cubicBezTo>
                    <a:pt x="12471" y="8415"/>
                    <a:pt x="11571" y="8548"/>
                    <a:pt x="10678" y="8693"/>
                  </a:cubicBezTo>
                  <a:cubicBezTo>
                    <a:pt x="10526" y="8719"/>
                    <a:pt x="10381" y="8744"/>
                    <a:pt x="10229" y="8769"/>
                  </a:cubicBezTo>
                  <a:cubicBezTo>
                    <a:pt x="11343" y="8554"/>
                    <a:pt x="12458" y="8332"/>
                    <a:pt x="13573" y="8111"/>
                  </a:cubicBezTo>
                  <a:close/>
                  <a:moveTo>
                    <a:pt x="311" y="7838"/>
                  </a:moveTo>
                  <a:cubicBezTo>
                    <a:pt x="336" y="7851"/>
                    <a:pt x="368" y="7851"/>
                    <a:pt x="393" y="7851"/>
                  </a:cubicBezTo>
                  <a:cubicBezTo>
                    <a:pt x="374" y="8182"/>
                    <a:pt x="343" y="8514"/>
                    <a:pt x="293" y="8839"/>
                  </a:cubicBezTo>
                  <a:lnTo>
                    <a:pt x="293" y="8839"/>
                  </a:lnTo>
                  <a:cubicBezTo>
                    <a:pt x="296" y="8812"/>
                    <a:pt x="292" y="8783"/>
                    <a:pt x="298" y="8750"/>
                  </a:cubicBezTo>
                  <a:cubicBezTo>
                    <a:pt x="304" y="8567"/>
                    <a:pt x="285" y="8180"/>
                    <a:pt x="311" y="7838"/>
                  </a:cubicBezTo>
                  <a:close/>
                  <a:moveTo>
                    <a:pt x="2122" y="7933"/>
                  </a:moveTo>
                  <a:lnTo>
                    <a:pt x="2122" y="7933"/>
                  </a:lnTo>
                  <a:cubicBezTo>
                    <a:pt x="1685" y="8275"/>
                    <a:pt x="1273" y="8630"/>
                    <a:pt x="1064" y="8776"/>
                  </a:cubicBezTo>
                  <a:cubicBezTo>
                    <a:pt x="1039" y="8795"/>
                    <a:pt x="1026" y="8820"/>
                    <a:pt x="1026" y="8845"/>
                  </a:cubicBezTo>
                  <a:cubicBezTo>
                    <a:pt x="995" y="8864"/>
                    <a:pt x="963" y="8883"/>
                    <a:pt x="938" y="8902"/>
                  </a:cubicBezTo>
                  <a:cubicBezTo>
                    <a:pt x="931" y="8763"/>
                    <a:pt x="925" y="8624"/>
                    <a:pt x="912" y="8484"/>
                  </a:cubicBezTo>
                  <a:cubicBezTo>
                    <a:pt x="1318" y="8307"/>
                    <a:pt x="1723" y="8130"/>
                    <a:pt x="2122" y="7933"/>
                  </a:cubicBezTo>
                  <a:close/>
                  <a:moveTo>
                    <a:pt x="4814" y="8123"/>
                  </a:moveTo>
                  <a:cubicBezTo>
                    <a:pt x="4288" y="8345"/>
                    <a:pt x="3769" y="8586"/>
                    <a:pt x="3256" y="8795"/>
                  </a:cubicBezTo>
                  <a:cubicBezTo>
                    <a:pt x="3142" y="8839"/>
                    <a:pt x="3021" y="8883"/>
                    <a:pt x="2901" y="8928"/>
                  </a:cubicBezTo>
                  <a:cubicBezTo>
                    <a:pt x="3319" y="8674"/>
                    <a:pt x="3724" y="8415"/>
                    <a:pt x="4117" y="8218"/>
                  </a:cubicBezTo>
                  <a:cubicBezTo>
                    <a:pt x="4142" y="8206"/>
                    <a:pt x="4187" y="8187"/>
                    <a:pt x="4250" y="8155"/>
                  </a:cubicBezTo>
                  <a:cubicBezTo>
                    <a:pt x="4276" y="8171"/>
                    <a:pt x="4302" y="8182"/>
                    <a:pt x="4335" y="8182"/>
                  </a:cubicBezTo>
                  <a:cubicBezTo>
                    <a:pt x="4342" y="8182"/>
                    <a:pt x="4350" y="8181"/>
                    <a:pt x="4358" y="8180"/>
                  </a:cubicBezTo>
                  <a:cubicBezTo>
                    <a:pt x="4510" y="8161"/>
                    <a:pt x="4662" y="8142"/>
                    <a:pt x="4814" y="8123"/>
                  </a:cubicBezTo>
                  <a:close/>
                  <a:moveTo>
                    <a:pt x="13978" y="8744"/>
                  </a:moveTo>
                  <a:cubicBezTo>
                    <a:pt x="13978" y="8807"/>
                    <a:pt x="13978" y="8871"/>
                    <a:pt x="13984" y="8934"/>
                  </a:cubicBezTo>
                  <a:cubicBezTo>
                    <a:pt x="13953" y="8940"/>
                    <a:pt x="13921" y="8947"/>
                    <a:pt x="13889" y="8947"/>
                  </a:cubicBezTo>
                  <a:cubicBezTo>
                    <a:pt x="13889" y="8883"/>
                    <a:pt x="13889" y="8820"/>
                    <a:pt x="13889" y="8757"/>
                  </a:cubicBezTo>
                  <a:cubicBezTo>
                    <a:pt x="13921" y="8757"/>
                    <a:pt x="13946" y="8750"/>
                    <a:pt x="13978" y="8744"/>
                  </a:cubicBezTo>
                  <a:close/>
                  <a:moveTo>
                    <a:pt x="7752" y="8738"/>
                  </a:moveTo>
                  <a:lnTo>
                    <a:pt x="7752" y="8738"/>
                  </a:lnTo>
                  <a:cubicBezTo>
                    <a:pt x="7493" y="8814"/>
                    <a:pt x="7233" y="8896"/>
                    <a:pt x="6973" y="8978"/>
                  </a:cubicBezTo>
                  <a:cubicBezTo>
                    <a:pt x="6954" y="8985"/>
                    <a:pt x="6935" y="8991"/>
                    <a:pt x="6916" y="8991"/>
                  </a:cubicBezTo>
                  <a:cubicBezTo>
                    <a:pt x="6904" y="8953"/>
                    <a:pt x="6885" y="8928"/>
                    <a:pt x="6847" y="8909"/>
                  </a:cubicBezTo>
                  <a:cubicBezTo>
                    <a:pt x="6885" y="8896"/>
                    <a:pt x="6923" y="8883"/>
                    <a:pt x="6967" y="8864"/>
                  </a:cubicBezTo>
                  <a:cubicBezTo>
                    <a:pt x="7227" y="8826"/>
                    <a:pt x="7493" y="8782"/>
                    <a:pt x="7752" y="8738"/>
                  </a:cubicBezTo>
                  <a:close/>
                  <a:moveTo>
                    <a:pt x="5181" y="7262"/>
                  </a:moveTo>
                  <a:cubicBezTo>
                    <a:pt x="5175" y="7325"/>
                    <a:pt x="5168" y="7395"/>
                    <a:pt x="5168" y="7458"/>
                  </a:cubicBezTo>
                  <a:cubicBezTo>
                    <a:pt x="5086" y="7496"/>
                    <a:pt x="5004" y="7534"/>
                    <a:pt x="4921" y="7572"/>
                  </a:cubicBezTo>
                  <a:cubicBezTo>
                    <a:pt x="4890" y="7585"/>
                    <a:pt x="4858" y="7604"/>
                    <a:pt x="4826" y="7617"/>
                  </a:cubicBezTo>
                  <a:cubicBezTo>
                    <a:pt x="4516" y="7762"/>
                    <a:pt x="4250" y="7889"/>
                    <a:pt x="4130" y="7940"/>
                  </a:cubicBezTo>
                  <a:cubicBezTo>
                    <a:pt x="3199" y="8326"/>
                    <a:pt x="2236" y="8725"/>
                    <a:pt x="1261" y="9004"/>
                  </a:cubicBezTo>
                  <a:cubicBezTo>
                    <a:pt x="1102" y="9048"/>
                    <a:pt x="1001" y="9073"/>
                    <a:pt x="938" y="9092"/>
                  </a:cubicBezTo>
                  <a:cubicBezTo>
                    <a:pt x="938" y="9086"/>
                    <a:pt x="938" y="9073"/>
                    <a:pt x="938" y="9067"/>
                  </a:cubicBezTo>
                  <a:cubicBezTo>
                    <a:pt x="1039" y="9023"/>
                    <a:pt x="1229" y="8940"/>
                    <a:pt x="1413" y="8839"/>
                  </a:cubicBezTo>
                  <a:cubicBezTo>
                    <a:pt x="1444" y="8820"/>
                    <a:pt x="1470" y="8801"/>
                    <a:pt x="1501" y="8788"/>
                  </a:cubicBezTo>
                  <a:cubicBezTo>
                    <a:pt x="2521" y="8332"/>
                    <a:pt x="3528" y="7851"/>
                    <a:pt x="4522" y="7338"/>
                  </a:cubicBezTo>
                  <a:cubicBezTo>
                    <a:pt x="4649" y="7325"/>
                    <a:pt x="4782" y="7306"/>
                    <a:pt x="4915" y="7294"/>
                  </a:cubicBezTo>
                  <a:cubicBezTo>
                    <a:pt x="5004" y="7281"/>
                    <a:pt x="5092" y="7275"/>
                    <a:pt x="5181" y="7262"/>
                  </a:cubicBezTo>
                  <a:close/>
                  <a:moveTo>
                    <a:pt x="5118" y="8288"/>
                  </a:moveTo>
                  <a:lnTo>
                    <a:pt x="5118" y="8288"/>
                  </a:lnTo>
                  <a:cubicBezTo>
                    <a:pt x="5111" y="8383"/>
                    <a:pt x="5111" y="8478"/>
                    <a:pt x="5105" y="8573"/>
                  </a:cubicBezTo>
                  <a:lnTo>
                    <a:pt x="5099" y="8573"/>
                  </a:lnTo>
                  <a:cubicBezTo>
                    <a:pt x="4345" y="8782"/>
                    <a:pt x="3591" y="8997"/>
                    <a:pt x="2844" y="9232"/>
                  </a:cubicBezTo>
                  <a:cubicBezTo>
                    <a:pt x="3395" y="8997"/>
                    <a:pt x="3940" y="8763"/>
                    <a:pt x="4491" y="8541"/>
                  </a:cubicBezTo>
                  <a:lnTo>
                    <a:pt x="5118" y="8288"/>
                  </a:lnTo>
                  <a:close/>
                  <a:moveTo>
                    <a:pt x="13687" y="8795"/>
                  </a:moveTo>
                  <a:lnTo>
                    <a:pt x="13687" y="8795"/>
                  </a:lnTo>
                  <a:cubicBezTo>
                    <a:pt x="13680" y="8858"/>
                    <a:pt x="13680" y="8915"/>
                    <a:pt x="13680" y="8978"/>
                  </a:cubicBezTo>
                  <a:cubicBezTo>
                    <a:pt x="12528" y="9137"/>
                    <a:pt x="11369" y="9282"/>
                    <a:pt x="10216" y="9422"/>
                  </a:cubicBezTo>
                  <a:cubicBezTo>
                    <a:pt x="11369" y="9213"/>
                    <a:pt x="12528" y="9004"/>
                    <a:pt x="13687" y="8795"/>
                  </a:cubicBezTo>
                  <a:close/>
                  <a:moveTo>
                    <a:pt x="5086" y="8877"/>
                  </a:moveTo>
                  <a:lnTo>
                    <a:pt x="5086" y="8877"/>
                  </a:lnTo>
                  <a:cubicBezTo>
                    <a:pt x="5080" y="8978"/>
                    <a:pt x="5073" y="9080"/>
                    <a:pt x="5073" y="9181"/>
                  </a:cubicBezTo>
                  <a:cubicBezTo>
                    <a:pt x="4598" y="9308"/>
                    <a:pt x="4136" y="9453"/>
                    <a:pt x="4003" y="9485"/>
                  </a:cubicBezTo>
                  <a:cubicBezTo>
                    <a:pt x="3598" y="9567"/>
                    <a:pt x="3142" y="9624"/>
                    <a:pt x="2705" y="9713"/>
                  </a:cubicBezTo>
                  <a:cubicBezTo>
                    <a:pt x="2806" y="9675"/>
                    <a:pt x="2888" y="9643"/>
                    <a:pt x="2926" y="9631"/>
                  </a:cubicBezTo>
                  <a:cubicBezTo>
                    <a:pt x="3642" y="9352"/>
                    <a:pt x="4358" y="9105"/>
                    <a:pt x="5086" y="8877"/>
                  </a:cubicBezTo>
                  <a:close/>
                  <a:moveTo>
                    <a:pt x="2806" y="8668"/>
                  </a:moveTo>
                  <a:lnTo>
                    <a:pt x="2806" y="8668"/>
                  </a:lnTo>
                  <a:cubicBezTo>
                    <a:pt x="2166" y="9010"/>
                    <a:pt x="1527" y="9358"/>
                    <a:pt x="900" y="9719"/>
                  </a:cubicBezTo>
                  <a:cubicBezTo>
                    <a:pt x="900" y="9675"/>
                    <a:pt x="900" y="9624"/>
                    <a:pt x="900" y="9574"/>
                  </a:cubicBezTo>
                  <a:cubicBezTo>
                    <a:pt x="912" y="9485"/>
                    <a:pt x="912" y="9403"/>
                    <a:pt x="919" y="9320"/>
                  </a:cubicBezTo>
                  <a:cubicBezTo>
                    <a:pt x="1552" y="9111"/>
                    <a:pt x="2185" y="8902"/>
                    <a:pt x="2806" y="8668"/>
                  </a:cubicBezTo>
                  <a:close/>
                  <a:moveTo>
                    <a:pt x="450" y="9713"/>
                  </a:moveTo>
                  <a:cubicBezTo>
                    <a:pt x="456" y="9814"/>
                    <a:pt x="456" y="9909"/>
                    <a:pt x="456" y="10004"/>
                  </a:cubicBezTo>
                  <a:cubicBezTo>
                    <a:pt x="437" y="10017"/>
                    <a:pt x="412" y="10023"/>
                    <a:pt x="393" y="10036"/>
                  </a:cubicBezTo>
                  <a:cubicBezTo>
                    <a:pt x="412" y="9928"/>
                    <a:pt x="437" y="9821"/>
                    <a:pt x="450" y="9713"/>
                  </a:cubicBezTo>
                  <a:close/>
                  <a:moveTo>
                    <a:pt x="5048" y="9561"/>
                  </a:moveTo>
                  <a:cubicBezTo>
                    <a:pt x="5048" y="9599"/>
                    <a:pt x="5048" y="9643"/>
                    <a:pt x="5042" y="9681"/>
                  </a:cubicBezTo>
                  <a:cubicBezTo>
                    <a:pt x="5016" y="9694"/>
                    <a:pt x="4985" y="9707"/>
                    <a:pt x="4959" y="9713"/>
                  </a:cubicBezTo>
                  <a:cubicBezTo>
                    <a:pt x="4896" y="9738"/>
                    <a:pt x="4864" y="9783"/>
                    <a:pt x="4845" y="9827"/>
                  </a:cubicBezTo>
                  <a:cubicBezTo>
                    <a:pt x="4484" y="9897"/>
                    <a:pt x="4123" y="9966"/>
                    <a:pt x="3756" y="10036"/>
                  </a:cubicBezTo>
                  <a:cubicBezTo>
                    <a:pt x="3748" y="10033"/>
                    <a:pt x="3739" y="10032"/>
                    <a:pt x="3729" y="10032"/>
                  </a:cubicBezTo>
                  <a:cubicBezTo>
                    <a:pt x="3716" y="10032"/>
                    <a:pt x="3701" y="10035"/>
                    <a:pt x="3686" y="10042"/>
                  </a:cubicBezTo>
                  <a:cubicBezTo>
                    <a:pt x="3674" y="10049"/>
                    <a:pt x="3661" y="10049"/>
                    <a:pt x="3648" y="10055"/>
                  </a:cubicBezTo>
                  <a:cubicBezTo>
                    <a:pt x="3629" y="10061"/>
                    <a:pt x="3604" y="10068"/>
                    <a:pt x="3585" y="10068"/>
                  </a:cubicBezTo>
                  <a:cubicBezTo>
                    <a:pt x="3452" y="10074"/>
                    <a:pt x="3325" y="10074"/>
                    <a:pt x="3186" y="10080"/>
                  </a:cubicBezTo>
                  <a:cubicBezTo>
                    <a:pt x="3756" y="9903"/>
                    <a:pt x="4332" y="9738"/>
                    <a:pt x="4909" y="9593"/>
                  </a:cubicBezTo>
                  <a:cubicBezTo>
                    <a:pt x="4934" y="9586"/>
                    <a:pt x="4985" y="9574"/>
                    <a:pt x="5048" y="9561"/>
                  </a:cubicBezTo>
                  <a:close/>
                  <a:moveTo>
                    <a:pt x="14459" y="9675"/>
                  </a:moveTo>
                  <a:cubicBezTo>
                    <a:pt x="14453" y="9840"/>
                    <a:pt x="14453" y="10004"/>
                    <a:pt x="14447" y="10169"/>
                  </a:cubicBezTo>
                  <a:cubicBezTo>
                    <a:pt x="14440" y="10004"/>
                    <a:pt x="14434" y="9846"/>
                    <a:pt x="14428" y="9681"/>
                  </a:cubicBezTo>
                  <a:lnTo>
                    <a:pt x="14459" y="9675"/>
                  </a:lnTo>
                  <a:close/>
                  <a:moveTo>
                    <a:pt x="1957" y="9757"/>
                  </a:moveTo>
                  <a:lnTo>
                    <a:pt x="1957" y="9757"/>
                  </a:lnTo>
                  <a:cubicBezTo>
                    <a:pt x="1710" y="9859"/>
                    <a:pt x="1457" y="9966"/>
                    <a:pt x="1204" y="10080"/>
                  </a:cubicBezTo>
                  <a:cubicBezTo>
                    <a:pt x="1087" y="10129"/>
                    <a:pt x="1131" y="10315"/>
                    <a:pt x="1249" y="10315"/>
                  </a:cubicBezTo>
                  <a:cubicBezTo>
                    <a:pt x="1253" y="10315"/>
                    <a:pt x="1257" y="10315"/>
                    <a:pt x="1261" y="10315"/>
                  </a:cubicBezTo>
                  <a:lnTo>
                    <a:pt x="1261" y="10315"/>
                  </a:lnTo>
                  <a:cubicBezTo>
                    <a:pt x="1045" y="10378"/>
                    <a:pt x="849" y="10454"/>
                    <a:pt x="659" y="10555"/>
                  </a:cubicBezTo>
                  <a:cubicBezTo>
                    <a:pt x="665" y="10549"/>
                    <a:pt x="672" y="10536"/>
                    <a:pt x="678" y="10524"/>
                  </a:cubicBezTo>
                  <a:cubicBezTo>
                    <a:pt x="716" y="10403"/>
                    <a:pt x="754" y="10289"/>
                    <a:pt x="786" y="10175"/>
                  </a:cubicBezTo>
                  <a:cubicBezTo>
                    <a:pt x="796" y="10178"/>
                    <a:pt x="806" y="10180"/>
                    <a:pt x="817" y="10180"/>
                  </a:cubicBezTo>
                  <a:cubicBezTo>
                    <a:pt x="855" y="10180"/>
                    <a:pt x="895" y="10161"/>
                    <a:pt x="900" y="10112"/>
                  </a:cubicBezTo>
                  <a:cubicBezTo>
                    <a:pt x="1254" y="9992"/>
                    <a:pt x="1603" y="9871"/>
                    <a:pt x="1957" y="9757"/>
                  </a:cubicBezTo>
                  <a:close/>
                  <a:moveTo>
                    <a:pt x="14003" y="9738"/>
                  </a:moveTo>
                  <a:cubicBezTo>
                    <a:pt x="14029" y="10448"/>
                    <a:pt x="14067" y="11157"/>
                    <a:pt x="14111" y="11866"/>
                  </a:cubicBezTo>
                  <a:cubicBezTo>
                    <a:pt x="14111" y="11930"/>
                    <a:pt x="14111" y="11993"/>
                    <a:pt x="14111" y="12050"/>
                  </a:cubicBezTo>
                  <a:cubicBezTo>
                    <a:pt x="14117" y="12639"/>
                    <a:pt x="14130" y="13234"/>
                    <a:pt x="14143" y="13823"/>
                  </a:cubicBezTo>
                  <a:cubicBezTo>
                    <a:pt x="14073" y="13836"/>
                    <a:pt x="13997" y="13842"/>
                    <a:pt x="13927" y="13849"/>
                  </a:cubicBezTo>
                  <a:cubicBezTo>
                    <a:pt x="13915" y="13260"/>
                    <a:pt x="13902" y="12664"/>
                    <a:pt x="13889" y="12069"/>
                  </a:cubicBezTo>
                  <a:cubicBezTo>
                    <a:pt x="13883" y="11296"/>
                    <a:pt x="13883" y="10524"/>
                    <a:pt x="13883" y="9751"/>
                  </a:cubicBezTo>
                  <a:cubicBezTo>
                    <a:pt x="13921" y="9745"/>
                    <a:pt x="13965" y="9745"/>
                    <a:pt x="14003" y="9738"/>
                  </a:cubicBezTo>
                  <a:close/>
                  <a:moveTo>
                    <a:pt x="18145" y="14495"/>
                  </a:moveTo>
                  <a:cubicBezTo>
                    <a:pt x="18145" y="14501"/>
                    <a:pt x="18139" y="14507"/>
                    <a:pt x="18139" y="14520"/>
                  </a:cubicBezTo>
                  <a:cubicBezTo>
                    <a:pt x="18076" y="14539"/>
                    <a:pt x="18006" y="14564"/>
                    <a:pt x="17930" y="14583"/>
                  </a:cubicBezTo>
                  <a:cubicBezTo>
                    <a:pt x="18000" y="14552"/>
                    <a:pt x="18076" y="14526"/>
                    <a:pt x="18145" y="14495"/>
                  </a:cubicBezTo>
                  <a:close/>
                  <a:moveTo>
                    <a:pt x="13674" y="9783"/>
                  </a:moveTo>
                  <a:lnTo>
                    <a:pt x="13674" y="9783"/>
                  </a:lnTo>
                  <a:cubicBezTo>
                    <a:pt x="13668" y="10625"/>
                    <a:pt x="13661" y="11474"/>
                    <a:pt x="13661" y="12316"/>
                  </a:cubicBezTo>
                  <a:cubicBezTo>
                    <a:pt x="13661" y="12842"/>
                    <a:pt x="13655" y="13361"/>
                    <a:pt x="13655" y="13887"/>
                  </a:cubicBezTo>
                  <a:cubicBezTo>
                    <a:pt x="13110" y="13950"/>
                    <a:pt x="12566" y="14020"/>
                    <a:pt x="12015" y="14089"/>
                  </a:cubicBezTo>
                  <a:cubicBezTo>
                    <a:pt x="12015" y="14028"/>
                    <a:pt x="11980" y="13966"/>
                    <a:pt x="11910" y="13966"/>
                  </a:cubicBezTo>
                  <a:cubicBezTo>
                    <a:pt x="11901" y="13966"/>
                    <a:pt x="11892" y="13967"/>
                    <a:pt x="11882" y="13969"/>
                  </a:cubicBezTo>
                  <a:cubicBezTo>
                    <a:pt x="11172" y="14077"/>
                    <a:pt x="10463" y="14216"/>
                    <a:pt x="9766" y="14362"/>
                  </a:cubicBezTo>
                  <a:cubicBezTo>
                    <a:pt x="9538" y="14393"/>
                    <a:pt x="9317" y="14419"/>
                    <a:pt x="9089" y="14450"/>
                  </a:cubicBezTo>
                  <a:cubicBezTo>
                    <a:pt x="9118" y="14410"/>
                    <a:pt x="9093" y="14347"/>
                    <a:pt x="9045" y="14347"/>
                  </a:cubicBezTo>
                  <a:cubicBezTo>
                    <a:pt x="9041" y="14347"/>
                    <a:pt x="9036" y="14348"/>
                    <a:pt x="9032" y="14349"/>
                  </a:cubicBezTo>
                  <a:cubicBezTo>
                    <a:pt x="8405" y="14444"/>
                    <a:pt x="7778" y="14558"/>
                    <a:pt x="7151" y="14685"/>
                  </a:cubicBezTo>
                  <a:cubicBezTo>
                    <a:pt x="6942" y="14710"/>
                    <a:pt x="6733" y="14735"/>
                    <a:pt x="6524" y="14767"/>
                  </a:cubicBezTo>
                  <a:cubicBezTo>
                    <a:pt x="6530" y="13380"/>
                    <a:pt x="6549" y="11993"/>
                    <a:pt x="6574" y="10606"/>
                  </a:cubicBezTo>
                  <a:cubicBezTo>
                    <a:pt x="7632" y="10498"/>
                    <a:pt x="8690" y="10391"/>
                    <a:pt x="9747" y="10270"/>
                  </a:cubicBezTo>
                  <a:cubicBezTo>
                    <a:pt x="11058" y="10118"/>
                    <a:pt x="12363" y="9954"/>
                    <a:pt x="13674" y="9783"/>
                  </a:cubicBezTo>
                  <a:close/>
                  <a:moveTo>
                    <a:pt x="6327" y="10631"/>
                  </a:moveTo>
                  <a:lnTo>
                    <a:pt x="6327" y="10631"/>
                  </a:lnTo>
                  <a:cubicBezTo>
                    <a:pt x="6283" y="12025"/>
                    <a:pt x="6232" y="13412"/>
                    <a:pt x="6182" y="14805"/>
                  </a:cubicBezTo>
                  <a:cubicBezTo>
                    <a:pt x="6099" y="14818"/>
                    <a:pt x="6011" y="14824"/>
                    <a:pt x="5928" y="14837"/>
                  </a:cubicBezTo>
                  <a:cubicBezTo>
                    <a:pt x="5954" y="13443"/>
                    <a:pt x="6004" y="12050"/>
                    <a:pt x="6061" y="10657"/>
                  </a:cubicBezTo>
                  <a:cubicBezTo>
                    <a:pt x="6150" y="10650"/>
                    <a:pt x="6239" y="10638"/>
                    <a:pt x="6327" y="10631"/>
                  </a:cubicBezTo>
                  <a:close/>
                  <a:moveTo>
                    <a:pt x="16473" y="14526"/>
                  </a:moveTo>
                  <a:lnTo>
                    <a:pt x="16473" y="14526"/>
                  </a:lnTo>
                  <a:cubicBezTo>
                    <a:pt x="16290" y="14583"/>
                    <a:pt x="16119" y="14647"/>
                    <a:pt x="15954" y="14691"/>
                  </a:cubicBezTo>
                  <a:cubicBezTo>
                    <a:pt x="15701" y="14761"/>
                    <a:pt x="15447" y="14837"/>
                    <a:pt x="15194" y="14913"/>
                  </a:cubicBezTo>
                  <a:cubicBezTo>
                    <a:pt x="15194" y="14811"/>
                    <a:pt x="15194" y="14716"/>
                    <a:pt x="15194" y="14615"/>
                  </a:cubicBezTo>
                  <a:cubicBezTo>
                    <a:pt x="15593" y="14577"/>
                    <a:pt x="16030" y="14558"/>
                    <a:pt x="16473" y="14526"/>
                  </a:cubicBezTo>
                  <a:close/>
                  <a:moveTo>
                    <a:pt x="5251" y="10733"/>
                  </a:moveTo>
                  <a:cubicBezTo>
                    <a:pt x="5187" y="12132"/>
                    <a:pt x="5143" y="13538"/>
                    <a:pt x="5118" y="14938"/>
                  </a:cubicBezTo>
                  <a:cubicBezTo>
                    <a:pt x="5080" y="14944"/>
                    <a:pt x="5048" y="14944"/>
                    <a:pt x="5016" y="14951"/>
                  </a:cubicBezTo>
                  <a:cubicBezTo>
                    <a:pt x="4991" y="14951"/>
                    <a:pt x="4972" y="14957"/>
                    <a:pt x="4953" y="14957"/>
                  </a:cubicBezTo>
                  <a:cubicBezTo>
                    <a:pt x="5048" y="13551"/>
                    <a:pt x="5137" y="12145"/>
                    <a:pt x="5238" y="10733"/>
                  </a:cubicBezTo>
                  <a:close/>
                  <a:moveTo>
                    <a:pt x="16201" y="14837"/>
                  </a:moveTo>
                  <a:lnTo>
                    <a:pt x="16201" y="14837"/>
                  </a:lnTo>
                  <a:cubicBezTo>
                    <a:pt x="15878" y="14963"/>
                    <a:pt x="15561" y="15096"/>
                    <a:pt x="15245" y="15242"/>
                  </a:cubicBezTo>
                  <a:cubicBezTo>
                    <a:pt x="15226" y="15248"/>
                    <a:pt x="15213" y="15248"/>
                    <a:pt x="15194" y="15255"/>
                  </a:cubicBezTo>
                  <a:cubicBezTo>
                    <a:pt x="15194" y="15210"/>
                    <a:pt x="15194" y="15172"/>
                    <a:pt x="15194" y="15128"/>
                  </a:cubicBezTo>
                  <a:cubicBezTo>
                    <a:pt x="15530" y="15033"/>
                    <a:pt x="15865" y="14932"/>
                    <a:pt x="16201" y="14837"/>
                  </a:cubicBezTo>
                  <a:close/>
                  <a:moveTo>
                    <a:pt x="14168" y="14742"/>
                  </a:moveTo>
                  <a:cubicBezTo>
                    <a:pt x="14174" y="14900"/>
                    <a:pt x="14181" y="15065"/>
                    <a:pt x="14181" y="15223"/>
                  </a:cubicBezTo>
                  <a:cubicBezTo>
                    <a:pt x="14111" y="15248"/>
                    <a:pt x="14041" y="15267"/>
                    <a:pt x="13965" y="15293"/>
                  </a:cubicBezTo>
                  <a:cubicBezTo>
                    <a:pt x="13959" y="15115"/>
                    <a:pt x="13959" y="14944"/>
                    <a:pt x="13953" y="14767"/>
                  </a:cubicBezTo>
                  <a:cubicBezTo>
                    <a:pt x="14022" y="14761"/>
                    <a:pt x="14092" y="14748"/>
                    <a:pt x="14168" y="14742"/>
                  </a:cubicBezTo>
                  <a:close/>
                  <a:moveTo>
                    <a:pt x="14193" y="15438"/>
                  </a:moveTo>
                  <a:cubicBezTo>
                    <a:pt x="14193" y="15470"/>
                    <a:pt x="14193" y="15495"/>
                    <a:pt x="14193" y="15527"/>
                  </a:cubicBezTo>
                  <a:cubicBezTo>
                    <a:pt x="14124" y="15546"/>
                    <a:pt x="14048" y="15559"/>
                    <a:pt x="13978" y="15578"/>
                  </a:cubicBezTo>
                  <a:cubicBezTo>
                    <a:pt x="13978" y="15552"/>
                    <a:pt x="13978" y="15533"/>
                    <a:pt x="13978" y="15508"/>
                  </a:cubicBezTo>
                  <a:cubicBezTo>
                    <a:pt x="14048" y="15483"/>
                    <a:pt x="14117" y="15464"/>
                    <a:pt x="14193" y="15438"/>
                  </a:cubicBezTo>
                  <a:close/>
                  <a:moveTo>
                    <a:pt x="18095" y="14729"/>
                  </a:moveTo>
                  <a:lnTo>
                    <a:pt x="18095" y="14729"/>
                  </a:lnTo>
                  <a:cubicBezTo>
                    <a:pt x="18088" y="14773"/>
                    <a:pt x="18076" y="14818"/>
                    <a:pt x="18069" y="14862"/>
                  </a:cubicBezTo>
                  <a:cubicBezTo>
                    <a:pt x="17373" y="15071"/>
                    <a:pt x="16689" y="15305"/>
                    <a:pt x="16005" y="15565"/>
                  </a:cubicBezTo>
                  <a:cubicBezTo>
                    <a:pt x="15726" y="15622"/>
                    <a:pt x="15504" y="15666"/>
                    <a:pt x="15409" y="15685"/>
                  </a:cubicBezTo>
                  <a:cubicBezTo>
                    <a:pt x="15333" y="15698"/>
                    <a:pt x="15264" y="15717"/>
                    <a:pt x="15200" y="15730"/>
                  </a:cubicBezTo>
                  <a:cubicBezTo>
                    <a:pt x="15200" y="15673"/>
                    <a:pt x="15200" y="15622"/>
                    <a:pt x="15200" y="15565"/>
                  </a:cubicBezTo>
                  <a:cubicBezTo>
                    <a:pt x="15523" y="15470"/>
                    <a:pt x="15840" y="15375"/>
                    <a:pt x="16157" y="15267"/>
                  </a:cubicBezTo>
                  <a:cubicBezTo>
                    <a:pt x="16809" y="15103"/>
                    <a:pt x="17449" y="14919"/>
                    <a:pt x="18095" y="14729"/>
                  </a:cubicBezTo>
                  <a:close/>
                  <a:moveTo>
                    <a:pt x="6150" y="15730"/>
                  </a:moveTo>
                  <a:cubicBezTo>
                    <a:pt x="6150" y="15730"/>
                    <a:pt x="6150" y="15736"/>
                    <a:pt x="6150" y="15736"/>
                  </a:cubicBezTo>
                  <a:cubicBezTo>
                    <a:pt x="6068" y="15761"/>
                    <a:pt x="5992" y="15787"/>
                    <a:pt x="5909" y="15818"/>
                  </a:cubicBezTo>
                  <a:cubicBezTo>
                    <a:pt x="5909" y="15799"/>
                    <a:pt x="5909" y="15780"/>
                    <a:pt x="5909" y="15755"/>
                  </a:cubicBezTo>
                  <a:cubicBezTo>
                    <a:pt x="5992" y="15749"/>
                    <a:pt x="6068" y="15736"/>
                    <a:pt x="6150" y="15730"/>
                  </a:cubicBezTo>
                  <a:close/>
                  <a:moveTo>
                    <a:pt x="18012" y="15198"/>
                  </a:moveTo>
                  <a:cubicBezTo>
                    <a:pt x="18000" y="15274"/>
                    <a:pt x="17987" y="15356"/>
                    <a:pt x="17981" y="15432"/>
                  </a:cubicBezTo>
                  <a:cubicBezTo>
                    <a:pt x="17309" y="15533"/>
                    <a:pt x="16651" y="15673"/>
                    <a:pt x="16011" y="15856"/>
                  </a:cubicBezTo>
                  <a:cubicBezTo>
                    <a:pt x="16410" y="15736"/>
                    <a:pt x="17094" y="15559"/>
                    <a:pt x="17594" y="15343"/>
                  </a:cubicBezTo>
                  <a:cubicBezTo>
                    <a:pt x="17734" y="15299"/>
                    <a:pt x="17873" y="15248"/>
                    <a:pt x="18012" y="15198"/>
                  </a:cubicBezTo>
                  <a:close/>
                  <a:moveTo>
                    <a:pt x="17936" y="15875"/>
                  </a:moveTo>
                  <a:cubicBezTo>
                    <a:pt x="17936" y="15888"/>
                    <a:pt x="17936" y="15894"/>
                    <a:pt x="17936" y="15907"/>
                  </a:cubicBezTo>
                  <a:cubicBezTo>
                    <a:pt x="17892" y="15913"/>
                    <a:pt x="17854" y="15926"/>
                    <a:pt x="17810" y="15932"/>
                  </a:cubicBezTo>
                  <a:cubicBezTo>
                    <a:pt x="17854" y="15913"/>
                    <a:pt x="17898" y="15894"/>
                    <a:pt x="17936" y="15875"/>
                  </a:cubicBezTo>
                  <a:close/>
                  <a:moveTo>
                    <a:pt x="13655" y="15609"/>
                  </a:moveTo>
                  <a:cubicBezTo>
                    <a:pt x="13655" y="15647"/>
                    <a:pt x="13655" y="15692"/>
                    <a:pt x="13655" y="15736"/>
                  </a:cubicBezTo>
                  <a:cubicBezTo>
                    <a:pt x="13402" y="15793"/>
                    <a:pt x="13142" y="15844"/>
                    <a:pt x="12882" y="15888"/>
                  </a:cubicBezTo>
                  <a:cubicBezTo>
                    <a:pt x="12491" y="15956"/>
                    <a:pt x="12306" y="15983"/>
                    <a:pt x="12258" y="15983"/>
                  </a:cubicBezTo>
                  <a:cubicBezTo>
                    <a:pt x="12112" y="15983"/>
                    <a:pt x="13199" y="15738"/>
                    <a:pt x="13655" y="15609"/>
                  </a:cubicBezTo>
                  <a:close/>
                  <a:moveTo>
                    <a:pt x="5099" y="15888"/>
                  </a:moveTo>
                  <a:cubicBezTo>
                    <a:pt x="5099" y="15913"/>
                    <a:pt x="5099" y="15932"/>
                    <a:pt x="5099" y="15958"/>
                  </a:cubicBezTo>
                  <a:cubicBezTo>
                    <a:pt x="4972" y="15977"/>
                    <a:pt x="4845" y="15996"/>
                    <a:pt x="4712" y="16021"/>
                  </a:cubicBezTo>
                  <a:cubicBezTo>
                    <a:pt x="4845" y="15977"/>
                    <a:pt x="4972" y="15932"/>
                    <a:pt x="5099" y="15888"/>
                  </a:cubicBezTo>
                  <a:close/>
                  <a:moveTo>
                    <a:pt x="10064" y="15527"/>
                  </a:moveTo>
                  <a:lnTo>
                    <a:pt x="10064" y="15527"/>
                  </a:lnTo>
                  <a:cubicBezTo>
                    <a:pt x="9728" y="15622"/>
                    <a:pt x="9399" y="15717"/>
                    <a:pt x="9070" y="15806"/>
                  </a:cubicBezTo>
                  <a:cubicBezTo>
                    <a:pt x="8538" y="15920"/>
                    <a:pt x="8012" y="16027"/>
                    <a:pt x="7486" y="16129"/>
                  </a:cubicBezTo>
                  <a:cubicBezTo>
                    <a:pt x="8335" y="15894"/>
                    <a:pt x="9196" y="15692"/>
                    <a:pt x="10064" y="15527"/>
                  </a:cubicBezTo>
                  <a:close/>
                  <a:moveTo>
                    <a:pt x="6137" y="16091"/>
                  </a:moveTo>
                  <a:cubicBezTo>
                    <a:pt x="6137" y="16116"/>
                    <a:pt x="6137" y="16141"/>
                    <a:pt x="6131" y="16167"/>
                  </a:cubicBezTo>
                  <a:cubicBezTo>
                    <a:pt x="6074" y="16192"/>
                    <a:pt x="6011" y="16211"/>
                    <a:pt x="5947" y="16236"/>
                  </a:cubicBezTo>
                  <a:cubicBezTo>
                    <a:pt x="5935" y="16217"/>
                    <a:pt x="5922" y="16205"/>
                    <a:pt x="5903" y="16186"/>
                  </a:cubicBezTo>
                  <a:cubicBezTo>
                    <a:pt x="5903" y="16173"/>
                    <a:pt x="5903" y="16167"/>
                    <a:pt x="5903" y="16154"/>
                  </a:cubicBezTo>
                  <a:cubicBezTo>
                    <a:pt x="5941" y="16141"/>
                    <a:pt x="5979" y="16122"/>
                    <a:pt x="6017" y="16110"/>
                  </a:cubicBezTo>
                  <a:cubicBezTo>
                    <a:pt x="6055" y="16103"/>
                    <a:pt x="6093" y="16097"/>
                    <a:pt x="6137" y="16091"/>
                  </a:cubicBezTo>
                  <a:close/>
                  <a:moveTo>
                    <a:pt x="18449" y="16211"/>
                  </a:moveTo>
                  <a:cubicBezTo>
                    <a:pt x="18449" y="16255"/>
                    <a:pt x="18449" y="16293"/>
                    <a:pt x="18449" y="16338"/>
                  </a:cubicBezTo>
                  <a:cubicBezTo>
                    <a:pt x="18443" y="16331"/>
                    <a:pt x="18443" y="16331"/>
                    <a:pt x="18443" y="16325"/>
                  </a:cubicBezTo>
                  <a:cubicBezTo>
                    <a:pt x="18443" y="16287"/>
                    <a:pt x="18443" y="16249"/>
                    <a:pt x="18449" y="16211"/>
                  </a:cubicBezTo>
                  <a:close/>
                  <a:moveTo>
                    <a:pt x="17917" y="16300"/>
                  </a:moveTo>
                  <a:cubicBezTo>
                    <a:pt x="17917" y="16312"/>
                    <a:pt x="17917" y="16319"/>
                    <a:pt x="17917" y="16331"/>
                  </a:cubicBezTo>
                  <a:cubicBezTo>
                    <a:pt x="17854" y="16344"/>
                    <a:pt x="17791" y="16350"/>
                    <a:pt x="17721" y="16363"/>
                  </a:cubicBezTo>
                  <a:cubicBezTo>
                    <a:pt x="17791" y="16344"/>
                    <a:pt x="17854" y="16319"/>
                    <a:pt x="17917" y="16300"/>
                  </a:cubicBezTo>
                  <a:close/>
                  <a:moveTo>
                    <a:pt x="16771" y="15983"/>
                  </a:moveTo>
                  <a:lnTo>
                    <a:pt x="16771" y="15983"/>
                  </a:lnTo>
                  <a:cubicBezTo>
                    <a:pt x="16252" y="16160"/>
                    <a:pt x="15739" y="16357"/>
                    <a:pt x="15207" y="16483"/>
                  </a:cubicBezTo>
                  <a:cubicBezTo>
                    <a:pt x="15207" y="16464"/>
                    <a:pt x="15207" y="16445"/>
                    <a:pt x="15207" y="16426"/>
                  </a:cubicBezTo>
                  <a:cubicBezTo>
                    <a:pt x="15530" y="16312"/>
                    <a:pt x="15853" y="16205"/>
                    <a:pt x="16182" y="16110"/>
                  </a:cubicBezTo>
                  <a:cubicBezTo>
                    <a:pt x="16372" y="16059"/>
                    <a:pt x="16568" y="16021"/>
                    <a:pt x="16771" y="15983"/>
                  </a:cubicBezTo>
                  <a:close/>
                  <a:moveTo>
                    <a:pt x="4465" y="16357"/>
                  </a:moveTo>
                  <a:cubicBezTo>
                    <a:pt x="4332" y="16414"/>
                    <a:pt x="4193" y="16471"/>
                    <a:pt x="4060" y="16521"/>
                  </a:cubicBezTo>
                  <a:cubicBezTo>
                    <a:pt x="4104" y="16483"/>
                    <a:pt x="4155" y="16439"/>
                    <a:pt x="4206" y="16395"/>
                  </a:cubicBezTo>
                  <a:cubicBezTo>
                    <a:pt x="4294" y="16382"/>
                    <a:pt x="4383" y="16369"/>
                    <a:pt x="4465" y="16357"/>
                  </a:cubicBezTo>
                  <a:close/>
                  <a:moveTo>
                    <a:pt x="5092" y="16452"/>
                  </a:moveTo>
                  <a:cubicBezTo>
                    <a:pt x="5092" y="16458"/>
                    <a:pt x="5092" y="16464"/>
                    <a:pt x="5092" y="16471"/>
                  </a:cubicBezTo>
                  <a:cubicBezTo>
                    <a:pt x="5042" y="16496"/>
                    <a:pt x="4985" y="16528"/>
                    <a:pt x="4934" y="16553"/>
                  </a:cubicBezTo>
                  <a:cubicBezTo>
                    <a:pt x="4877" y="16559"/>
                    <a:pt x="4826" y="16566"/>
                    <a:pt x="4776" y="16572"/>
                  </a:cubicBezTo>
                  <a:cubicBezTo>
                    <a:pt x="4877" y="16528"/>
                    <a:pt x="4985" y="16490"/>
                    <a:pt x="5092" y="16452"/>
                  </a:cubicBezTo>
                  <a:close/>
                  <a:moveTo>
                    <a:pt x="6965" y="16585"/>
                  </a:moveTo>
                  <a:cubicBezTo>
                    <a:pt x="6839" y="16610"/>
                    <a:pt x="6706" y="16629"/>
                    <a:pt x="6581" y="16654"/>
                  </a:cubicBezTo>
                  <a:cubicBezTo>
                    <a:pt x="6581" y="16654"/>
                    <a:pt x="6581" y="16648"/>
                    <a:pt x="6581" y="16648"/>
                  </a:cubicBezTo>
                  <a:cubicBezTo>
                    <a:pt x="6706" y="16629"/>
                    <a:pt x="6839" y="16610"/>
                    <a:pt x="6965" y="16585"/>
                  </a:cubicBezTo>
                  <a:close/>
                  <a:moveTo>
                    <a:pt x="2508" y="16224"/>
                  </a:moveTo>
                  <a:lnTo>
                    <a:pt x="2508" y="16224"/>
                  </a:lnTo>
                  <a:cubicBezTo>
                    <a:pt x="2382" y="16363"/>
                    <a:pt x="2261" y="16509"/>
                    <a:pt x="2154" y="16667"/>
                  </a:cubicBezTo>
                  <a:cubicBezTo>
                    <a:pt x="2154" y="16540"/>
                    <a:pt x="2147" y="16420"/>
                    <a:pt x="2147" y="16293"/>
                  </a:cubicBezTo>
                  <a:cubicBezTo>
                    <a:pt x="2268" y="16274"/>
                    <a:pt x="2388" y="16249"/>
                    <a:pt x="2508" y="16224"/>
                  </a:cubicBezTo>
                  <a:close/>
                  <a:moveTo>
                    <a:pt x="18449" y="16661"/>
                  </a:moveTo>
                  <a:cubicBezTo>
                    <a:pt x="18449" y="16667"/>
                    <a:pt x="18449" y="16673"/>
                    <a:pt x="18449" y="16680"/>
                  </a:cubicBezTo>
                  <a:lnTo>
                    <a:pt x="18418" y="16680"/>
                  </a:lnTo>
                  <a:cubicBezTo>
                    <a:pt x="18430" y="16673"/>
                    <a:pt x="18443" y="16667"/>
                    <a:pt x="18449" y="16661"/>
                  </a:cubicBezTo>
                  <a:close/>
                  <a:moveTo>
                    <a:pt x="4079" y="16952"/>
                  </a:moveTo>
                  <a:cubicBezTo>
                    <a:pt x="3940" y="17003"/>
                    <a:pt x="3807" y="17053"/>
                    <a:pt x="3674" y="17104"/>
                  </a:cubicBezTo>
                  <a:cubicBezTo>
                    <a:pt x="3699" y="17060"/>
                    <a:pt x="3718" y="17015"/>
                    <a:pt x="3743" y="16971"/>
                  </a:cubicBezTo>
                  <a:cubicBezTo>
                    <a:pt x="3756" y="16971"/>
                    <a:pt x="3769" y="16977"/>
                    <a:pt x="3781" y="16977"/>
                  </a:cubicBezTo>
                  <a:cubicBezTo>
                    <a:pt x="3883" y="16971"/>
                    <a:pt x="3978" y="16958"/>
                    <a:pt x="4079" y="16952"/>
                  </a:cubicBezTo>
                  <a:close/>
                  <a:moveTo>
                    <a:pt x="13655" y="14805"/>
                  </a:moveTo>
                  <a:cubicBezTo>
                    <a:pt x="13655" y="15001"/>
                    <a:pt x="13655" y="15198"/>
                    <a:pt x="13655" y="15394"/>
                  </a:cubicBezTo>
                  <a:cubicBezTo>
                    <a:pt x="12990" y="15609"/>
                    <a:pt x="12331" y="15831"/>
                    <a:pt x="11679" y="16065"/>
                  </a:cubicBezTo>
                  <a:cubicBezTo>
                    <a:pt x="11635" y="16078"/>
                    <a:pt x="11622" y="16110"/>
                    <a:pt x="11616" y="16141"/>
                  </a:cubicBezTo>
                  <a:cubicBezTo>
                    <a:pt x="10134" y="16363"/>
                    <a:pt x="8664" y="16680"/>
                    <a:pt x="7220" y="17085"/>
                  </a:cubicBezTo>
                  <a:cubicBezTo>
                    <a:pt x="7068" y="17104"/>
                    <a:pt x="6916" y="17123"/>
                    <a:pt x="6764" y="17142"/>
                  </a:cubicBezTo>
                  <a:cubicBezTo>
                    <a:pt x="6733" y="17104"/>
                    <a:pt x="6695" y="17079"/>
                    <a:pt x="6644" y="17066"/>
                  </a:cubicBezTo>
                  <a:cubicBezTo>
                    <a:pt x="6847" y="16990"/>
                    <a:pt x="7056" y="16914"/>
                    <a:pt x="7258" y="16844"/>
                  </a:cubicBezTo>
                  <a:cubicBezTo>
                    <a:pt x="9342" y="16445"/>
                    <a:pt x="11394" y="15939"/>
                    <a:pt x="13433" y="15350"/>
                  </a:cubicBezTo>
                  <a:cubicBezTo>
                    <a:pt x="13604" y="15305"/>
                    <a:pt x="13592" y="15065"/>
                    <a:pt x="13440" y="15046"/>
                  </a:cubicBezTo>
                  <a:cubicBezTo>
                    <a:pt x="13459" y="15039"/>
                    <a:pt x="13478" y="15033"/>
                    <a:pt x="13490" y="15033"/>
                  </a:cubicBezTo>
                  <a:cubicBezTo>
                    <a:pt x="13604" y="15001"/>
                    <a:pt x="13636" y="14887"/>
                    <a:pt x="13598" y="14811"/>
                  </a:cubicBezTo>
                  <a:cubicBezTo>
                    <a:pt x="13617" y="14811"/>
                    <a:pt x="13636" y="14805"/>
                    <a:pt x="13655" y="14805"/>
                  </a:cubicBezTo>
                  <a:close/>
                  <a:moveTo>
                    <a:pt x="3566" y="17307"/>
                  </a:moveTo>
                  <a:cubicBezTo>
                    <a:pt x="3566" y="17313"/>
                    <a:pt x="3566" y="17313"/>
                    <a:pt x="3572" y="17319"/>
                  </a:cubicBezTo>
                  <a:cubicBezTo>
                    <a:pt x="3566" y="17319"/>
                    <a:pt x="3560" y="17326"/>
                    <a:pt x="3553" y="17326"/>
                  </a:cubicBezTo>
                  <a:cubicBezTo>
                    <a:pt x="3560" y="17319"/>
                    <a:pt x="3560" y="17313"/>
                    <a:pt x="3566" y="17307"/>
                  </a:cubicBezTo>
                  <a:close/>
                  <a:moveTo>
                    <a:pt x="9754" y="17123"/>
                  </a:moveTo>
                  <a:lnTo>
                    <a:pt x="9754" y="17123"/>
                  </a:lnTo>
                  <a:cubicBezTo>
                    <a:pt x="8842" y="17294"/>
                    <a:pt x="7930" y="17440"/>
                    <a:pt x="7018" y="17579"/>
                  </a:cubicBezTo>
                  <a:cubicBezTo>
                    <a:pt x="7005" y="17573"/>
                    <a:pt x="6999" y="17560"/>
                    <a:pt x="6992" y="17554"/>
                  </a:cubicBezTo>
                  <a:cubicBezTo>
                    <a:pt x="7100" y="17522"/>
                    <a:pt x="7208" y="17490"/>
                    <a:pt x="7315" y="17459"/>
                  </a:cubicBezTo>
                  <a:cubicBezTo>
                    <a:pt x="8177" y="17288"/>
                    <a:pt x="9101" y="17212"/>
                    <a:pt x="9754" y="17123"/>
                  </a:cubicBezTo>
                  <a:close/>
                  <a:moveTo>
                    <a:pt x="11728" y="17588"/>
                  </a:moveTo>
                  <a:cubicBezTo>
                    <a:pt x="11688" y="17594"/>
                    <a:pt x="11647" y="17603"/>
                    <a:pt x="11603" y="17609"/>
                  </a:cubicBezTo>
                  <a:lnTo>
                    <a:pt x="11603" y="17609"/>
                  </a:lnTo>
                  <a:cubicBezTo>
                    <a:pt x="11613" y="17607"/>
                    <a:pt x="11624" y="17602"/>
                    <a:pt x="11628" y="17598"/>
                  </a:cubicBezTo>
                  <a:cubicBezTo>
                    <a:pt x="11665" y="17593"/>
                    <a:pt x="11697" y="17592"/>
                    <a:pt x="11728" y="17588"/>
                  </a:cubicBezTo>
                  <a:close/>
                  <a:moveTo>
                    <a:pt x="4915" y="17630"/>
                  </a:moveTo>
                  <a:cubicBezTo>
                    <a:pt x="4921" y="17642"/>
                    <a:pt x="4934" y="17649"/>
                    <a:pt x="4947" y="17655"/>
                  </a:cubicBezTo>
                  <a:cubicBezTo>
                    <a:pt x="4858" y="17680"/>
                    <a:pt x="4776" y="17712"/>
                    <a:pt x="4693" y="17744"/>
                  </a:cubicBezTo>
                  <a:cubicBezTo>
                    <a:pt x="4763" y="17706"/>
                    <a:pt x="4839" y="17668"/>
                    <a:pt x="4915" y="17630"/>
                  </a:cubicBezTo>
                  <a:close/>
                  <a:moveTo>
                    <a:pt x="1305" y="16255"/>
                  </a:moveTo>
                  <a:cubicBezTo>
                    <a:pt x="1264" y="16320"/>
                    <a:pt x="1310" y="16428"/>
                    <a:pt x="1398" y="16428"/>
                  </a:cubicBezTo>
                  <a:cubicBezTo>
                    <a:pt x="1405" y="16428"/>
                    <a:pt x="1412" y="16428"/>
                    <a:pt x="1419" y="16426"/>
                  </a:cubicBezTo>
                  <a:cubicBezTo>
                    <a:pt x="1489" y="16414"/>
                    <a:pt x="1565" y="16401"/>
                    <a:pt x="1634" y="16388"/>
                  </a:cubicBezTo>
                  <a:lnTo>
                    <a:pt x="1634" y="16388"/>
                  </a:lnTo>
                  <a:cubicBezTo>
                    <a:pt x="1552" y="16946"/>
                    <a:pt x="1419" y="17478"/>
                    <a:pt x="1223" y="17997"/>
                  </a:cubicBezTo>
                  <a:cubicBezTo>
                    <a:pt x="1197" y="17699"/>
                    <a:pt x="1191" y="17402"/>
                    <a:pt x="1185" y="17104"/>
                  </a:cubicBezTo>
                  <a:cubicBezTo>
                    <a:pt x="1197" y="16825"/>
                    <a:pt x="1204" y="16540"/>
                    <a:pt x="1204" y="16255"/>
                  </a:cubicBezTo>
                  <a:close/>
                  <a:moveTo>
                    <a:pt x="653" y="16205"/>
                  </a:moveTo>
                  <a:cubicBezTo>
                    <a:pt x="678" y="16211"/>
                    <a:pt x="703" y="16211"/>
                    <a:pt x="729" y="16217"/>
                  </a:cubicBezTo>
                  <a:cubicBezTo>
                    <a:pt x="716" y="16515"/>
                    <a:pt x="710" y="16813"/>
                    <a:pt x="716" y="17104"/>
                  </a:cubicBezTo>
                  <a:cubicBezTo>
                    <a:pt x="703" y="17421"/>
                    <a:pt x="678" y="17731"/>
                    <a:pt x="653" y="18041"/>
                  </a:cubicBezTo>
                  <a:cubicBezTo>
                    <a:pt x="583" y="17351"/>
                    <a:pt x="551" y="16623"/>
                    <a:pt x="653" y="16205"/>
                  </a:cubicBezTo>
                  <a:close/>
                  <a:moveTo>
                    <a:pt x="14295" y="18029"/>
                  </a:moveTo>
                  <a:cubicBezTo>
                    <a:pt x="14295" y="18041"/>
                    <a:pt x="14301" y="18054"/>
                    <a:pt x="14301" y="18060"/>
                  </a:cubicBezTo>
                  <a:cubicBezTo>
                    <a:pt x="14231" y="18086"/>
                    <a:pt x="14162" y="18111"/>
                    <a:pt x="14092" y="18136"/>
                  </a:cubicBezTo>
                  <a:cubicBezTo>
                    <a:pt x="14092" y="18111"/>
                    <a:pt x="14092" y="18086"/>
                    <a:pt x="14092" y="18060"/>
                  </a:cubicBezTo>
                  <a:cubicBezTo>
                    <a:pt x="14162" y="18048"/>
                    <a:pt x="14225" y="18041"/>
                    <a:pt x="14295" y="18029"/>
                  </a:cubicBezTo>
                  <a:close/>
                  <a:moveTo>
                    <a:pt x="11590" y="17611"/>
                  </a:moveTo>
                  <a:lnTo>
                    <a:pt x="11590" y="17611"/>
                  </a:lnTo>
                  <a:cubicBezTo>
                    <a:pt x="11046" y="17693"/>
                    <a:pt x="10495" y="17769"/>
                    <a:pt x="9950" y="17851"/>
                  </a:cubicBezTo>
                  <a:cubicBezTo>
                    <a:pt x="9076" y="17984"/>
                    <a:pt x="8202" y="18117"/>
                    <a:pt x="7328" y="18244"/>
                  </a:cubicBezTo>
                  <a:cubicBezTo>
                    <a:pt x="7486" y="18193"/>
                    <a:pt x="7651" y="18143"/>
                    <a:pt x="7816" y="18098"/>
                  </a:cubicBezTo>
                  <a:cubicBezTo>
                    <a:pt x="8424" y="17997"/>
                    <a:pt x="9032" y="17889"/>
                    <a:pt x="9640" y="17782"/>
                  </a:cubicBezTo>
                  <a:cubicBezTo>
                    <a:pt x="9665" y="17792"/>
                    <a:pt x="9696" y="17802"/>
                    <a:pt x="9726" y="17802"/>
                  </a:cubicBezTo>
                  <a:cubicBezTo>
                    <a:pt x="9733" y="17802"/>
                    <a:pt x="9740" y="17802"/>
                    <a:pt x="9747" y="17801"/>
                  </a:cubicBezTo>
                  <a:cubicBezTo>
                    <a:pt x="10362" y="17744"/>
                    <a:pt x="10976" y="17674"/>
                    <a:pt x="11590" y="17611"/>
                  </a:cubicBezTo>
                  <a:close/>
                  <a:moveTo>
                    <a:pt x="1622" y="18263"/>
                  </a:moveTo>
                  <a:cubicBezTo>
                    <a:pt x="1641" y="18269"/>
                    <a:pt x="1653" y="18276"/>
                    <a:pt x="1672" y="18276"/>
                  </a:cubicBezTo>
                  <a:cubicBezTo>
                    <a:pt x="1660" y="18288"/>
                    <a:pt x="1647" y="18301"/>
                    <a:pt x="1634" y="18314"/>
                  </a:cubicBezTo>
                  <a:cubicBezTo>
                    <a:pt x="1527" y="18434"/>
                    <a:pt x="1609" y="18567"/>
                    <a:pt x="1723" y="18624"/>
                  </a:cubicBezTo>
                  <a:cubicBezTo>
                    <a:pt x="1723" y="18757"/>
                    <a:pt x="1729" y="18896"/>
                    <a:pt x="1729" y="19036"/>
                  </a:cubicBezTo>
                  <a:cubicBezTo>
                    <a:pt x="1729" y="19036"/>
                    <a:pt x="1729" y="19042"/>
                    <a:pt x="1729" y="19042"/>
                  </a:cubicBezTo>
                  <a:cubicBezTo>
                    <a:pt x="1470" y="19099"/>
                    <a:pt x="1216" y="19169"/>
                    <a:pt x="969" y="19251"/>
                  </a:cubicBezTo>
                  <a:cubicBezTo>
                    <a:pt x="976" y="19207"/>
                    <a:pt x="982" y="19162"/>
                    <a:pt x="988" y="19124"/>
                  </a:cubicBezTo>
                  <a:cubicBezTo>
                    <a:pt x="1006" y="19129"/>
                    <a:pt x="1026" y="19131"/>
                    <a:pt x="1045" y="19131"/>
                  </a:cubicBezTo>
                  <a:cubicBezTo>
                    <a:pt x="1141" y="19131"/>
                    <a:pt x="1245" y="19080"/>
                    <a:pt x="1292" y="18985"/>
                  </a:cubicBezTo>
                  <a:cubicBezTo>
                    <a:pt x="1419" y="18744"/>
                    <a:pt x="1527" y="18504"/>
                    <a:pt x="1622" y="18263"/>
                  </a:cubicBezTo>
                  <a:close/>
                  <a:moveTo>
                    <a:pt x="6023" y="19207"/>
                  </a:moveTo>
                  <a:cubicBezTo>
                    <a:pt x="5979" y="20309"/>
                    <a:pt x="5941" y="21417"/>
                    <a:pt x="5897" y="22525"/>
                  </a:cubicBezTo>
                  <a:cubicBezTo>
                    <a:pt x="5884" y="21423"/>
                    <a:pt x="5878" y="20321"/>
                    <a:pt x="5878" y="19226"/>
                  </a:cubicBezTo>
                  <a:cubicBezTo>
                    <a:pt x="5928" y="19219"/>
                    <a:pt x="5973" y="19213"/>
                    <a:pt x="6023" y="19207"/>
                  </a:cubicBezTo>
                  <a:close/>
                  <a:moveTo>
                    <a:pt x="14307" y="18276"/>
                  </a:moveTo>
                  <a:cubicBezTo>
                    <a:pt x="14339" y="18871"/>
                    <a:pt x="14377" y="19466"/>
                    <a:pt x="14434" y="20055"/>
                  </a:cubicBezTo>
                  <a:cubicBezTo>
                    <a:pt x="14472" y="20435"/>
                    <a:pt x="14662" y="21278"/>
                    <a:pt x="14649" y="22025"/>
                  </a:cubicBezTo>
                  <a:cubicBezTo>
                    <a:pt x="14643" y="22120"/>
                    <a:pt x="14643" y="22209"/>
                    <a:pt x="14637" y="22304"/>
                  </a:cubicBezTo>
                  <a:lnTo>
                    <a:pt x="14453" y="22975"/>
                  </a:lnTo>
                  <a:cubicBezTo>
                    <a:pt x="14434" y="23007"/>
                    <a:pt x="14415" y="23038"/>
                    <a:pt x="14396" y="23064"/>
                  </a:cubicBezTo>
                  <a:cubicBezTo>
                    <a:pt x="14383" y="22823"/>
                    <a:pt x="14371" y="22582"/>
                    <a:pt x="14358" y="22348"/>
                  </a:cubicBezTo>
                  <a:cubicBezTo>
                    <a:pt x="14339" y="21892"/>
                    <a:pt x="14314" y="21442"/>
                    <a:pt x="14282" y="20986"/>
                  </a:cubicBezTo>
                  <a:cubicBezTo>
                    <a:pt x="14225" y="20100"/>
                    <a:pt x="14155" y="19213"/>
                    <a:pt x="14105" y="18320"/>
                  </a:cubicBezTo>
                  <a:cubicBezTo>
                    <a:pt x="14174" y="18307"/>
                    <a:pt x="14244" y="18295"/>
                    <a:pt x="14307" y="18276"/>
                  </a:cubicBezTo>
                  <a:close/>
                  <a:moveTo>
                    <a:pt x="14047" y="0"/>
                  </a:moveTo>
                  <a:cubicBezTo>
                    <a:pt x="13870" y="0"/>
                    <a:pt x="13692" y="164"/>
                    <a:pt x="13687" y="333"/>
                  </a:cubicBezTo>
                  <a:cubicBezTo>
                    <a:pt x="13636" y="2024"/>
                    <a:pt x="13731" y="3728"/>
                    <a:pt x="13737" y="5432"/>
                  </a:cubicBezTo>
                  <a:cubicBezTo>
                    <a:pt x="12509" y="5520"/>
                    <a:pt x="11286" y="5628"/>
                    <a:pt x="10064" y="5748"/>
                  </a:cubicBezTo>
                  <a:cubicBezTo>
                    <a:pt x="10087" y="5714"/>
                    <a:pt x="10068" y="5658"/>
                    <a:pt x="10021" y="5658"/>
                  </a:cubicBezTo>
                  <a:cubicBezTo>
                    <a:pt x="10017" y="5658"/>
                    <a:pt x="10012" y="5658"/>
                    <a:pt x="10007" y="5660"/>
                  </a:cubicBezTo>
                  <a:cubicBezTo>
                    <a:pt x="9798" y="5704"/>
                    <a:pt x="9589" y="5761"/>
                    <a:pt x="9386" y="5812"/>
                  </a:cubicBezTo>
                  <a:cubicBezTo>
                    <a:pt x="9177" y="5831"/>
                    <a:pt x="8968" y="5850"/>
                    <a:pt x="8766" y="5875"/>
                  </a:cubicBezTo>
                  <a:cubicBezTo>
                    <a:pt x="8075" y="5945"/>
                    <a:pt x="7391" y="6021"/>
                    <a:pt x="6701" y="6097"/>
                  </a:cubicBezTo>
                  <a:cubicBezTo>
                    <a:pt x="6771" y="4323"/>
                    <a:pt x="6853" y="2550"/>
                    <a:pt x="6967" y="783"/>
                  </a:cubicBezTo>
                  <a:cubicBezTo>
                    <a:pt x="6973" y="701"/>
                    <a:pt x="6923" y="625"/>
                    <a:pt x="6847" y="593"/>
                  </a:cubicBezTo>
                  <a:cubicBezTo>
                    <a:pt x="6574" y="473"/>
                    <a:pt x="6296" y="365"/>
                    <a:pt x="6011" y="276"/>
                  </a:cubicBezTo>
                  <a:cubicBezTo>
                    <a:pt x="5986" y="268"/>
                    <a:pt x="5961" y="264"/>
                    <a:pt x="5937" y="264"/>
                  </a:cubicBezTo>
                  <a:cubicBezTo>
                    <a:pt x="5828" y="264"/>
                    <a:pt x="5728" y="341"/>
                    <a:pt x="5713" y="460"/>
                  </a:cubicBezTo>
                  <a:cubicBezTo>
                    <a:pt x="5523" y="2392"/>
                    <a:pt x="5371" y="4323"/>
                    <a:pt x="5244" y="6268"/>
                  </a:cubicBezTo>
                  <a:cubicBezTo>
                    <a:pt x="4636" y="6337"/>
                    <a:pt x="4035" y="6413"/>
                    <a:pt x="3433" y="6489"/>
                  </a:cubicBezTo>
                  <a:cubicBezTo>
                    <a:pt x="2603" y="6603"/>
                    <a:pt x="596" y="6483"/>
                    <a:pt x="102" y="7306"/>
                  </a:cubicBezTo>
                  <a:cubicBezTo>
                    <a:pt x="19" y="7439"/>
                    <a:pt x="45" y="7591"/>
                    <a:pt x="121" y="7705"/>
                  </a:cubicBezTo>
                  <a:cubicBezTo>
                    <a:pt x="95" y="7933"/>
                    <a:pt x="89" y="8180"/>
                    <a:pt x="70" y="8358"/>
                  </a:cubicBezTo>
                  <a:cubicBezTo>
                    <a:pt x="7" y="9029"/>
                    <a:pt x="0" y="9707"/>
                    <a:pt x="32" y="10384"/>
                  </a:cubicBezTo>
                  <a:cubicBezTo>
                    <a:pt x="35" y="10468"/>
                    <a:pt x="90" y="10505"/>
                    <a:pt x="152" y="10505"/>
                  </a:cubicBezTo>
                  <a:cubicBezTo>
                    <a:pt x="225" y="10505"/>
                    <a:pt x="309" y="10454"/>
                    <a:pt x="330" y="10372"/>
                  </a:cubicBezTo>
                  <a:cubicBezTo>
                    <a:pt x="336" y="10334"/>
                    <a:pt x="342" y="10289"/>
                    <a:pt x="349" y="10251"/>
                  </a:cubicBezTo>
                  <a:cubicBezTo>
                    <a:pt x="367" y="10262"/>
                    <a:pt x="385" y="10269"/>
                    <a:pt x="406" y="10269"/>
                  </a:cubicBezTo>
                  <a:cubicBezTo>
                    <a:pt x="421" y="10269"/>
                    <a:pt x="438" y="10266"/>
                    <a:pt x="456" y="10258"/>
                  </a:cubicBezTo>
                  <a:lnTo>
                    <a:pt x="463" y="10258"/>
                  </a:lnTo>
                  <a:cubicBezTo>
                    <a:pt x="463" y="10327"/>
                    <a:pt x="469" y="10403"/>
                    <a:pt x="469" y="10473"/>
                  </a:cubicBezTo>
                  <a:cubicBezTo>
                    <a:pt x="469" y="10543"/>
                    <a:pt x="532" y="10593"/>
                    <a:pt x="596" y="10593"/>
                  </a:cubicBezTo>
                  <a:cubicBezTo>
                    <a:pt x="526" y="10631"/>
                    <a:pt x="456" y="10676"/>
                    <a:pt x="393" y="10720"/>
                  </a:cubicBezTo>
                  <a:cubicBezTo>
                    <a:pt x="368" y="10739"/>
                    <a:pt x="380" y="10771"/>
                    <a:pt x="406" y="10777"/>
                  </a:cubicBezTo>
                  <a:cubicBezTo>
                    <a:pt x="463" y="10809"/>
                    <a:pt x="526" y="10840"/>
                    <a:pt x="596" y="10866"/>
                  </a:cubicBezTo>
                  <a:cubicBezTo>
                    <a:pt x="624" y="10900"/>
                    <a:pt x="663" y="10924"/>
                    <a:pt x="711" y="10924"/>
                  </a:cubicBezTo>
                  <a:cubicBezTo>
                    <a:pt x="717" y="10924"/>
                    <a:pt x="723" y="10923"/>
                    <a:pt x="729" y="10923"/>
                  </a:cubicBezTo>
                  <a:cubicBezTo>
                    <a:pt x="735" y="10916"/>
                    <a:pt x="735" y="10916"/>
                    <a:pt x="741" y="10916"/>
                  </a:cubicBezTo>
                  <a:cubicBezTo>
                    <a:pt x="1104" y="11037"/>
                    <a:pt x="1508" y="11081"/>
                    <a:pt x="1928" y="11081"/>
                  </a:cubicBezTo>
                  <a:cubicBezTo>
                    <a:pt x="2875" y="11081"/>
                    <a:pt x="3903" y="10858"/>
                    <a:pt x="4719" y="10783"/>
                  </a:cubicBezTo>
                  <a:cubicBezTo>
                    <a:pt x="4807" y="10777"/>
                    <a:pt x="4902" y="10764"/>
                    <a:pt x="4997" y="10758"/>
                  </a:cubicBezTo>
                  <a:lnTo>
                    <a:pt x="4997" y="10758"/>
                  </a:lnTo>
                  <a:cubicBezTo>
                    <a:pt x="4928" y="12164"/>
                    <a:pt x="4877" y="13570"/>
                    <a:pt x="4839" y="14970"/>
                  </a:cubicBezTo>
                  <a:cubicBezTo>
                    <a:pt x="3496" y="15128"/>
                    <a:pt x="2002" y="15172"/>
                    <a:pt x="729" y="15641"/>
                  </a:cubicBezTo>
                  <a:cubicBezTo>
                    <a:pt x="634" y="15641"/>
                    <a:pt x="558" y="15673"/>
                    <a:pt x="488" y="15736"/>
                  </a:cubicBezTo>
                  <a:cubicBezTo>
                    <a:pt x="444" y="15755"/>
                    <a:pt x="399" y="15768"/>
                    <a:pt x="355" y="15787"/>
                  </a:cubicBezTo>
                  <a:cubicBezTo>
                    <a:pt x="216" y="15850"/>
                    <a:pt x="216" y="15989"/>
                    <a:pt x="285" y="16084"/>
                  </a:cubicBezTo>
                  <a:cubicBezTo>
                    <a:pt x="7" y="16958"/>
                    <a:pt x="298" y="18871"/>
                    <a:pt x="412" y="19549"/>
                  </a:cubicBezTo>
                  <a:cubicBezTo>
                    <a:pt x="393" y="19625"/>
                    <a:pt x="399" y="19701"/>
                    <a:pt x="450" y="19758"/>
                  </a:cubicBezTo>
                  <a:cubicBezTo>
                    <a:pt x="472" y="19884"/>
                    <a:pt x="563" y="19942"/>
                    <a:pt x="658" y="19942"/>
                  </a:cubicBezTo>
                  <a:cubicBezTo>
                    <a:pt x="729" y="19942"/>
                    <a:pt x="803" y="19909"/>
                    <a:pt x="849" y="19846"/>
                  </a:cubicBezTo>
                  <a:cubicBezTo>
                    <a:pt x="974" y="19854"/>
                    <a:pt x="1099" y="19858"/>
                    <a:pt x="1226" y="19858"/>
                  </a:cubicBezTo>
                  <a:cubicBezTo>
                    <a:pt x="2461" y="19858"/>
                    <a:pt x="3771" y="19519"/>
                    <a:pt x="4966" y="19352"/>
                  </a:cubicBezTo>
                  <a:cubicBezTo>
                    <a:pt x="5004" y="19346"/>
                    <a:pt x="5048" y="19340"/>
                    <a:pt x="5086" y="19333"/>
                  </a:cubicBezTo>
                  <a:cubicBezTo>
                    <a:pt x="5099" y="20727"/>
                    <a:pt x="5124" y="22120"/>
                    <a:pt x="5168" y="23507"/>
                  </a:cubicBezTo>
                  <a:cubicBezTo>
                    <a:pt x="5174" y="23650"/>
                    <a:pt x="5346" y="23818"/>
                    <a:pt x="5490" y="23818"/>
                  </a:cubicBezTo>
                  <a:cubicBezTo>
                    <a:pt x="5492" y="23818"/>
                    <a:pt x="5495" y="23817"/>
                    <a:pt x="5498" y="23817"/>
                  </a:cubicBezTo>
                  <a:cubicBezTo>
                    <a:pt x="5726" y="23817"/>
                    <a:pt x="5954" y="23811"/>
                    <a:pt x="6182" y="23811"/>
                  </a:cubicBezTo>
                  <a:cubicBezTo>
                    <a:pt x="6353" y="23805"/>
                    <a:pt x="6574" y="23703"/>
                    <a:pt x="6568" y="23494"/>
                  </a:cubicBezTo>
                  <a:cubicBezTo>
                    <a:pt x="6549" y="22038"/>
                    <a:pt x="6536" y="20587"/>
                    <a:pt x="6524" y="19131"/>
                  </a:cubicBezTo>
                  <a:cubicBezTo>
                    <a:pt x="7619" y="18979"/>
                    <a:pt x="8709" y="18827"/>
                    <a:pt x="9804" y="18668"/>
                  </a:cubicBezTo>
                  <a:cubicBezTo>
                    <a:pt x="11096" y="18485"/>
                    <a:pt x="12388" y="18301"/>
                    <a:pt x="13674" y="18117"/>
                  </a:cubicBezTo>
                  <a:cubicBezTo>
                    <a:pt x="13706" y="19872"/>
                    <a:pt x="13769" y="21626"/>
                    <a:pt x="13921" y="23361"/>
                  </a:cubicBezTo>
                  <a:cubicBezTo>
                    <a:pt x="13915" y="23361"/>
                    <a:pt x="13915" y="23368"/>
                    <a:pt x="13908" y="23368"/>
                  </a:cubicBezTo>
                  <a:cubicBezTo>
                    <a:pt x="13714" y="23404"/>
                    <a:pt x="13753" y="23692"/>
                    <a:pt x="13925" y="23692"/>
                  </a:cubicBezTo>
                  <a:cubicBezTo>
                    <a:pt x="13932" y="23692"/>
                    <a:pt x="13939" y="23692"/>
                    <a:pt x="13946" y="23691"/>
                  </a:cubicBezTo>
                  <a:cubicBezTo>
                    <a:pt x="13946" y="23722"/>
                    <a:pt x="13953" y="23748"/>
                    <a:pt x="13953" y="23779"/>
                  </a:cubicBezTo>
                  <a:cubicBezTo>
                    <a:pt x="13964" y="23900"/>
                    <a:pt x="14079" y="23978"/>
                    <a:pt x="14190" y="23978"/>
                  </a:cubicBezTo>
                  <a:cubicBezTo>
                    <a:pt x="14202" y="23978"/>
                    <a:pt x="14213" y="23977"/>
                    <a:pt x="14225" y="23976"/>
                  </a:cubicBezTo>
                  <a:cubicBezTo>
                    <a:pt x="14535" y="23938"/>
                    <a:pt x="14725" y="23741"/>
                    <a:pt x="14839" y="23456"/>
                  </a:cubicBezTo>
                  <a:cubicBezTo>
                    <a:pt x="14839" y="23482"/>
                    <a:pt x="14839" y="23507"/>
                    <a:pt x="14839" y="23526"/>
                  </a:cubicBezTo>
                  <a:cubicBezTo>
                    <a:pt x="14846" y="23660"/>
                    <a:pt x="14963" y="23726"/>
                    <a:pt x="15081" y="23726"/>
                  </a:cubicBezTo>
                  <a:cubicBezTo>
                    <a:pt x="15203" y="23726"/>
                    <a:pt x="15324" y="23655"/>
                    <a:pt x="15321" y="23513"/>
                  </a:cubicBezTo>
                  <a:cubicBezTo>
                    <a:pt x="15314" y="23013"/>
                    <a:pt x="15302" y="22513"/>
                    <a:pt x="15283" y="22012"/>
                  </a:cubicBezTo>
                  <a:cubicBezTo>
                    <a:pt x="15251" y="20695"/>
                    <a:pt x="15232" y="19384"/>
                    <a:pt x="15219" y="18067"/>
                  </a:cubicBezTo>
                  <a:cubicBezTo>
                    <a:pt x="15466" y="18016"/>
                    <a:pt x="15713" y="17965"/>
                    <a:pt x="15960" y="17927"/>
                  </a:cubicBezTo>
                  <a:cubicBezTo>
                    <a:pt x="16106" y="17906"/>
                    <a:pt x="16249" y="17898"/>
                    <a:pt x="16388" y="17898"/>
                  </a:cubicBezTo>
                  <a:cubicBezTo>
                    <a:pt x="16895" y="17898"/>
                    <a:pt x="17367" y="18008"/>
                    <a:pt x="17859" y="18008"/>
                  </a:cubicBezTo>
                  <a:cubicBezTo>
                    <a:pt x="17914" y="18008"/>
                    <a:pt x="17969" y="18006"/>
                    <a:pt x="18025" y="18003"/>
                  </a:cubicBezTo>
                  <a:cubicBezTo>
                    <a:pt x="18310" y="17991"/>
                    <a:pt x="18513" y="17889"/>
                    <a:pt x="18684" y="17744"/>
                  </a:cubicBezTo>
                  <a:cubicBezTo>
                    <a:pt x="18689" y="17744"/>
                    <a:pt x="18694" y="17744"/>
                    <a:pt x="18700" y="17744"/>
                  </a:cubicBezTo>
                  <a:cubicBezTo>
                    <a:pt x="18821" y="17744"/>
                    <a:pt x="18945" y="17674"/>
                    <a:pt x="18975" y="17522"/>
                  </a:cubicBezTo>
                  <a:cubicBezTo>
                    <a:pt x="18999" y="17527"/>
                    <a:pt x="19023" y="17529"/>
                    <a:pt x="19046" y="17529"/>
                  </a:cubicBezTo>
                  <a:cubicBezTo>
                    <a:pt x="19186" y="17529"/>
                    <a:pt x="19312" y="17447"/>
                    <a:pt x="19317" y="17262"/>
                  </a:cubicBezTo>
                  <a:cubicBezTo>
                    <a:pt x="19317" y="17015"/>
                    <a:pt x="19323" y="16768"/>
                    <a:pt x="19323" y="16515"/>
                  </a:cubicBezTo>
                  <a:cubicBezTo>
                    <a:pt x="19330" y="16496"/>
                    <a:pt x="19317" y="16483"/>
                    <a:pt x="19317" y="16464"/>
                  </a:cubicBezTo>
                  <a:cubicBezTo>
                    <a:pt x="19317" y="15774"/>
                    <a:pt x="19323" y="15077"/>
                    <a:pt x="19323" y="14387"/>
                  </a:cubicBezTo>
                  <a:cubicBezTo>
                    <a:pt x="19323" y="14374"/>
                    <a:pt x="19317" y="14362"/>
                    <a:pt x="19317" y="14349"/>
                  </a:cubicBezTo>
                  <a:cubicBezTo>
                    <a:pt x="19380" y="14311"/>
                    <a:pt x="19361" y="14203"/>
                    <a:pt x="19292" y="14178"/>
                  </a:cubicBezTo>
                  <a:cubicBezTo>
                    <a:pt x="19266" y="14165"/>
                    <a:pt x="19241" y="14159"/>
                    <a:pt x="19216" y="14146"/>
                  </a:cubicBezTo>
                  <a:cubicBezTo>
                    <a:pt x="19155" y="14095"/>
                    <a:pt x="19081" y="14065"/>
                    <a:pt x="19005" y="14065"/>
                  </a:cubicBezTo>
                  <a:cubicBezTo>
                    <a:pt x="18987" y="14065"/>
                    <a:pt x="18968" y="14067"/>
                    <a:pt x="18950" y="14070"/>
                  </a:cubicBezTo>
                  <a:cubicBezTo>
                    <a:pt x="18899" y="14058"/>
                    <a:pt x="18842" y="14051"/>
                    <a:pt x="18791" y="14045"/>
                  </a:cubicBezTo>
                  <a:cubicBezTo>
                    <a:pt x="18912" y="13982"/>
                    <a:pt x="19038" y="13912"/>
                    <a:pt x="19152" y="13836"/>
                  </a:cubicBezTo>
                  <a:cubicBezTo>
                    <a:pt x="19273" y="13747"/>
                    <a:pt x="19222" y="13545"/>
                    <a:pt x="19089" y="13494"/>
                  </a:cubicBezTo>
                  <a:cubicBezTo>
                    <a:pt x="18737" y="13359"/>
                    <a:pt x="18355" y="13308"/>
                    <a:pt x="17961" y="13308"/>
                  </a:cubicBezTo>
                  <a:cubicBezTo>
                    <a:pt x="17042" y="13308"/>
                    <a:pt x="16051" y="13581"/>
                    <a:pt x="15188" y="13697"/>
                  </a:cubicBezTo>
                  <a:cubicBezTo>
                    <a:pt x="15181" y="12322"/>
                    <a:pt x="15175" y="10954"/>
                    <a:pt x="15169" y="9586"/>
                  </a:cubicBezTo>
                  <a:cubicBezTo>
                    <a:pt x="16524" y="9428"/>
                    <a:pt x="18076" y="9365"/>
                    <a:pt x="19311" y="8845"/>
                  </a:cubicBezTo>
                  <a:cubicBezTo>
                    <a:pt x="19311" y="8877"/>
                    <a:pt x="19311" y="8902"/>
                    <a:pt x="19311" y="8928"/>
                  </a:cubicBezTo>
                  <a:cubicBezTo>
                    <a:pt x="19307" y="9020"/>
                    <a:pt x="19374" y="9068"/>
                    <a:pt x="19440" y="9068"/>
                  </a:cubicBezTo>
                  <a:cubicBezTo>
                    <a:pt x="19496" y="9068"/>
                    <a:pt x="19552" y="9032"/>
                    <a:pt x="19564" y="8959"/>
                  </a:cubicBezTo>
                  <a:cubicBezTo>
                    <a:pt x="19583" y="8871"/>
                    <a:pt x="19596" y="8788"/>
                    <a:pt x="19608" y="8700"/>
                  </a:cubicBezTo>
                  <a:cubicBezTo>
                    <a:pt x="19684" y="8624"/>
                    <a:pt x="19691" y="8516"/>
                    <a:pt x="19653" y="8421"/>
                  </a:cubicBezTo>
                  <a:cubicBezTo>
                    <a:pt x="19665" y="8339"/>
                    <a:pt x="19672" y="8256"/>
                    <a:pt x="19684" y="8174"/>
                  </a:cubicBezTo>
                  <a:cubicBezTo>
                    <a:pt x="19689" y="8175"/>
                    <a:pt x="19693" y="8175"/>
                    <a:pt x="19698" y="8175"/>
                  </a:cubicBezTo>
                  <a:cubicBezTo>
                    <a:pt x="19738" y="8175"/>
                    <a:pt x="19780" y="8149"/>
                    <a:pt x="19786" y="8098"/>
                  </a:cubicBezTo>
                  <a:cubicBezTo>
                    <a:pt x="19798" y="7914"/>
                    <a:pt x="19779" y="7737"/>
                    <a:pt x="19754" y="7566"/>
                  </a:cubicBezTo>
                  <a:cubicBezTo>
                    <a:pt x="19817" y="6819"/>
                    <a:pt x="19836" y="6065"/>
                    <a:pt x="19798" y="5311"/>
                  </a:cubicBezTo>
                  <a:cubicBezTo>
                    <a:pt x="19824" y="5305"/>
                    <a:pt x="19843" y="5299"/>
                    <a:pt x="19868" y="5286"/>
                  </a:cubicBezTo>
                  <a:cubicBezTo>
                    <a:pt x="20025" y="5238"/>
                    <a:pt x="19952" y="4993"/>
                    <a:pt x="19801" y="4993"/>
                  </a:cubicBezTo>
                  <a:cubicBezTo>
                    <a:pt x="19794" y="4993"/>
                    <a:pt x="19787" y="4993"/>
                    <a:pt x="19779" y="4995"/>
                  </a:cubicBezTo>
                  <a:cubicBezTo>
                    <a:pt x="19773" y="4950"/>
                    <a:pt x="19773" y="4900"/>
                    <a:pt x="19767" y="4855"/>
                  </a:cubicBezTo>
                  <a:cubicBezTo>
                    <a:pt x="19767" y="4795"/>
                    <a:pt x="19705" y="4744"/>
                    <a:pt x="19647" y="4744"/>
                  </a:cubicBezTo>
                  <a:cubicBezTo>
                    <a:pt x="19638" y="4744"/>
                    <a:pt x="19629" y="4745"/>
                    <a:pt x="19621" y="4748"/>
                  </a:cubicBezTo>
                  <a:cubicBezTo>
                    <a:pt x="19070" y="4881"/>
                    <a:pt x="18506" y="5007"/>
                    <a:pt x="17943" y="5134"/>
                  </a:cubicBezTo>
                  <a:cubicBezTo>
                    <a:pt x="17917" y="5128"/>
                    <a:pt x="17892" y="5121"/>
                    <a:pt x="17867" y="5121"/>
                  </a:cubicBezTo>
                  <a:cubicBezTo>
                    <a:pt x="17962" y="5096"/>
                    <a:pt x="18050" y="5071"/>
                    <a:pt x="18139" y="5045"/>
                  </a:cubicBezTo>
                  <a:cubicBezTo>
                    <a:pt x="18216" y="5027"/>
                    <a:pt x="18204" y="4910"/>
                    <a:pt x="18136" y="4910"/>
                  </a:cubicBezTo>
                  <a:cubicBezTo>
                    <a:pt x="18131" y="4910"/>
                    <a:pt x="18126" y="4911"/>
                    <a:pt x="18120" y="4912"/>
                  </a:cubicBezTo>
                  <a:cubicBezTo>
                    <a:pt x="17879" y="4969"/>
                    <a:pt x="17651" y="5033"/>
                    <a:pt x="17417" y="5090"/>
                  </a:cubicBezTo>
                  <a:cubicBezTo>
                    <a:pt x="17372" y="5089"/>
                    <a:pt x="17327" y="5088"/>
                    <a:pt x="17282" y="5088"/>
                  </a:cubicBezTo>
                  <a:cubicBezTo>
                    <a:pt x="16715" y="5088"/>
                    <a:pt x="16124" y="5159"/>
                    <a:pt x="15555" y="5235"/>
                  </a:cubicBezTo>
                  <a:cubicBezTo>
                    <a:pt x="15568" y="5166"/>
                    <a:pt x="15574" y="5090"/>
                    <a:pt x="15587" y="5020"/>
                  </a:cubicBezTo>
                  <a:cubicBezTo>
                    <a:pt x="15770" y="3696"/>
                    <a:pt x="15998" y="2316"/>
                    <a:pt x="15460" y="1125"/>
                  </a:cubicBezTo>
                  <a:cubicBezTo>
                    <a:pt x="15473" y="739"/>
                    <a:pt x="15238" y="466"/>
                    <a:pt x="14909" y="283"/>
                  </a:cubicBezTo>
                  <a:cubicBezTo>
                    <a:pt x="14884" y="257"/>
                    <a:pt x="14852" y="245"/>
                    <a:pt x="14820" y="238"/>
                  </a:cubicBezTo>
                  <a:cubicBezTo>
                    <a:pt x="14599" y="131"/>
                    <a:pt x="14339" y="55"/>
                    <a:pt x="14092" y="4"/>
                  </a:cubicBezTo>
                  <a:cubicBezTo>
                    <a:pt x="14077" y="1"/>
                    <a:pt x="14062" y="0"/>
                    <a:pt x="1404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822482" y="-568073"/>
              <a:ext cx="1365846" cy="1597359"/>
            </a:xfrm>
            <a:custGeom>
              <a:avLst/>
              <a:gdLst/>
              <a:ahLst/>
              <a:cxnLst/>
              <a:rect l="l" t="t" r="r" b="b"/>
              <a:pathLst>
                <a:path w="21693" h="25370" extrusionOk="0">
                  <a:moveTo>
                    <a:pt x="17114" y="2817"/>
                  </a:moveTo>
                  <a:cubicBezTo>
                    <a:pt x="17158" y="2868"/>
                    <a:pt x="17209" y="2944"/>
                    <a:pt x="17253" y="3039"/>
                  </a:cubicBezTo>
                  <a:cubicBezTo>
                    <a:pt x="17190" y="3045"/>
                    <a:pt x="17133" y="3083"/>
                    <a:pt x="17095" y="3153"/>
                  </a:cubicBezTo>
                  <a:cubicBezTo>
                    <a:pt x="17088" y="3172"/>
                    <a:pt x="17076" y="3184"/>
                    <a:pt x="17069" y="3203"/>
                  </a:cubicBezTo>
                  <a:cubicBezTo>
                    <a:pt x="17025" y="3127"/>
                    <a:pt x="16981" y="3045"/>
                    <a:pt x="16930" y="2969"/>
                  </a:cubicBezTo>
                  <a:cubicBezTo>
                    <a:pt x="16993" y="2918"/>
                    <a:pt x="17050" y="2868"/>
                    <a:pt x="17114" y="2817"/>
                  </a:cubicBezTo>
                  <a:close/>
                  <a:moveTo>
                    <a:pt x="16734" y="3140"/>
                  </a:moveTo>
                  <a:cubicBezTo>
                    <a:pt x="16803" y="3267"/>
                    <a:pt x="16867" y="3393"/>
                    <a:pt x="16930" y="3520"/>
                  </a:cubicBezTo>
                  <a:cubicBezTo>
                    <a:pt x="16867" y="3691"/>
                    <a:pt x="16829" y="3862"/>
                    <a:pt x="16803" y="4039"/>
                  </a:cubicBezTo>
                  <a:cubicBezTo>
                    <a:pt x="16803" y="4039"/>
                    <a:pt x="16803" y="4039"/>
                    <a:pt x="16803" y="4033"/>
                  </a:cubicBezTo>
                  <a:cubicBezTo>
                    <a:pt x="16803" y="4033"/>
                    <a:pt x="16797" y="4033"/>
                    <a:pt x="16797" y="4027"/>
                  </a:cubicBezTo>
                  <a:cubicBezTo>
                    <a:pt x="16810" y="3919"/>
                    <a:pt x="16715" y="3799"/>
                    <a:pt x="16607" y="3792"/>
                  </a:cubicBezTo>
                  <a:cubicBezTo>
                    <a:pt x="16670" y="3742"/>
                    <a:pt x="16734" y="3685"/>
                    <a:pt x="16797" y="3628"/>
                  </a:cubicBezTo>
                  <a:cubicBezTo>
                    <a:pt x="16950" y="3503"/>
                    <a:pt x="16845" y="3268"/>
                    <a:pt x="16695" y="3268"/>
                  </a:cubicBezTo>
                  <a:cubicBezTo>
                    <a:pt x="16677" y="3268"/>
                    <a:pt x="16658" y="3272"/>
                    <a:pt x="16639" y="3279"/>
                  </a:cubicBezTo>
                  <a:cubicBezTo>
                    <a:pt x="16632" y="3267"/>
                    <a:pt x="16626" y="3248"/>
                    <a:pt x="16613" y="3235"/>
                  </a:cubicBezTo>
                  <a:cubicBezTo>
                    <a:pt x="16658" y="3203"/>
                    <a:pt x="16696" y="3172"/>
                    <a:pt x="16734" y="3140"/>
                  </a:cubicBezTo>
                  <a:close/>
                  <a:moveTo>
                    <a:pt x="11591" y="1196"/>
                  </a:moveTo>
                  <a:cubicBezTo>
                    <a:pt x="12205" y="2032"/>
                    <a:pt x="12522" y="3115"/>
                    <a:pt x="12820" y="4128"/>
                  </a:cubicBezTo>
                  <a:cubicBezTo>
                    <a:pt x="12490" y="3412"/>
                    <a:pt x="12161" y="2697"/>
                    <a:pt x="11825" y="1981"/>
                  </a:cubicBezTo>
                  <a:cubicBezTo>
                    <a:pt x="11730" y="1728"/>
                    <a:pt x="11629" y="1474"/>
                    <a:pt x="11528" y="1227"/>
                  </a:cubicBezTo>
                  <a:cubicBezTo>
                    <a:pt x="11553" y="1215"/>
                    <a:pt x="11572" y="1208"/>
                    <a:pt x="11591" y="1196"/>
                  </a:cubicBezTo>
                  <a:close/>
                  <a:moveTo>
                    <a:pt x="16677" y="4191"/>
                  </a:moveTo>
                  <a:cubicBezTo>
                    <a:pt x="16683" y="4210"/>
                    <a:pt x="16683" y="4229"/>
                    <a:pt x="16689" y="4248"/>
                  </a:cubicBezTo>
                  <a:cubicBezTo>
                    <a:pt x="16563" y="4350"/>
                    <a:pt x="16436" y="4451"/>
                    <a:pt x="16309" y="4552"/>
                  </a:cubicBezTo>
                  <a:cubicBezTo>
                    <a:pt x="16436" y="4432"/>
                    <a:pt x="16556" y="4312"/>
                    <a:pt x="16677" y="4191"/>
                  </a:cubicBezTo>
                  <a:close/>
                  <a:moveTo>
                    <a:pt x="11977" y="3685"/>
                  </a:moveTo>
                  <a:lnTo>
                    <a:pt x="11977" y="3685"/>
                  </a:lnTo>
                  <a:cubicBezTo>
                    <a:pt x="12136" y="4065"/>
                    <a:pt x="12300" y="4451"/>
                    <a:pt x="12465" y="4831"/>
                  </a:cubicBezTo>
                  <a:cubicBezTo>
                    <a:pt x="12440" y="4844"/>
                    <a:pt x="12414" y="4856"/>
                    <a:pt x="12389" y="4869"/>
                  </a:cubicBezTo>
                  <a:cubicBezTo>
                    <a:pt x="12250" y="4476"/>
                    <a:pt x="12110" y="4077"/>
                    <a:pt x="11977" y="3685"/>
                  </a:cubicBezTo>
                  <a:close/>
                  <a:moveTo>
                    <a:pt x="10578" y="860"/>
                  </a:moveTo>
                  <a:lnTo>
                    <a:pt x="10578" y="860"/>
                  </a:lnTo>
                  <a:cubicBezTo>
                    <a:pt x="10635" y="873"/>
                    <a:pt x="10692" y="885"/>
                    <a:pt x="10749" y="892"/>
                  </a:cubicBezTo>
                  <a:cubicBezTo>
                    <a:pt x="11084" y="2323"/>
                    <a:pt x="11515" y="3710"/>
                    <a:pt x="12028" y="5065"/>
                  </a:cubicBezTo>
                  <a:cubicBezTo>
                    <a:pt x="12009" y="5072"/>
                    <a:pt x="11996" y="5084"/>
                    <a:pt x="11977" y="5091"/>
                  </a:cubicBezTo>
                  <a:cubicBezTo>
                    <a:pt x="11464" y="3691"/>
                    <a:pt x="11053" y="2272"/>
                    <a:pt x="10578" y="860"/>
                  </a:cubicBezTo>
                  <a:close/>
                  <a:moveTo>
                    <a:pt x="14118" y="5129"/>
                  </a:moveTo>
                  <a:cubicBezTo>
                    <a:pt x="14004" y="5205"/>
                    <a:pt x="13890" y="5281"/>
                    <a:pt x="13776" y="5357"/>
                  </a:cubicBezTo>
                  <a:cubicBezTo>
                    <a:pt x="13789" y="5344"/>
                    <a:pt x="13808" y="5331"/>
                    <a:pt x="13820" y="5319"/>
                  </a:cubicBezTo>
                  <a:cubicBezTo>
                    <a:pt x="13896" y="5268"/>
                    <a:pt x="13972" y="5211"/>
                    <a:pt x="14048" y="5160"/>
                  </a:cubicBezTo>
                  <a:cubicBezTo>
                    <a:pt x="14074" y="5154"/>
                    <a:pt x="14093" y="5141"/>
                    <a:pt x="14118" y="5129"/>
                  </a:cubicBezTo>
                  <a:close/>
                  <a:moveTo>
                    <a:pt x="17272" y="4324"/>
                  </a:moveTo>
                  <a:cubicBezTo>
                    <a:pt x="17399" y="4635"/>
                    <a:pt x="17513" y="4951"/>
                    <a:pt x="17620" y="5274"/>
                  </a:cubicBezTo>
                  <a:cubicBezTo>
                    <a:pt x="17582" y="5281"/>
                    <a:pt x="17544" y="5287"/>
                    <a:pt x="17506" y="5306"/>
                  </a:cubicBezTo>
                  <a:cubicBezTo>
                    <a:pt x="17456" y="5331"/>
                    <a:pt x="17411" y="5357"/>
                    <a:pt x="17367" y="5382"/>
                  </a:cubicBezTo>
                  <a:cubicBezTo>
                    <a:pt x="17449" y="5249"/>
                    <a:pt x="17380" y="5072"/>
                    <a:pt x="17253" y="5015"/>
                  </a:cubicBezTo>
                  <a:cubicBezTo>
                    <a:pt x="17247" y="4856"/>
                    <a:pt x="17247" y="4692"/>
                    <a:pt x="17240" y="4540"/>
                  </a:cubicBezTo>
                  <a:cubicBezTo>
                    <a:pt x="17240" y="4476"/>
                    <a:pt x="17240" y="4407"/>
                    <a:pt x="17247" y="4343"/>
                  </a:cubicBezTo>
                  <a:cubicBezTo>
                    <a:pt x="17253" y="4337"/>
                    <a:pt x="17266" y="4331"/>
                    <a:pt x="17272" y="4324"/>
                  </a:cubicBezTo>
                  <a:close/>
                  <a:moveTo>
                    <a:pt x="17779" y="5034"/>
                  </a:moveTo>
                  <a:lnTo>
                    <a:pt x="17779" y="5034"/>
                  </a:lnTo>
                  <a:cubicBezTo>
                    <a:pt x="17861" y="5211"/>
                    <a:pt x="17943" y="5395"/>
                    <a:pt x="18026" y="5572"/>
                  </a:cubicBezTo>
                  <a:cubicBezTo>
                    <a:pt x="17981" y="5591"/>
                    <a:pt x="17943" y="5597"/>
                    <a:pt x="17899" y="5616"/>
                  </a:cubicBezTo>
                  <a:cubicBezTo>
                    <a:pt x="17867" y="5420"/>
                    <a:pt x="17829" y="5224"/>
                    <a:pt x="17779" y="5034"/>
                  </a:cubicBezTo>
                  <a:close/>
                  <a:moveTo>
                    <a:pt x="13871" y="5737"/>
                  </a:moveTo>
                  <a:lnTo>
                    <a:pt x="13871" y="5737"/>
                  </a:lnTo>
                  <a:cubicBezTo>
                    <a:pt x="13852" y="5762"/>
                    <a:pt x="13827" y="5781"/>
                    <a:pt x="13801" y="5806"/>
                  </a:cubicBezTo>
                  <a:cubicBezTo>
                    <a:pt x="13795" y="5800"/>
                    <a:pt x="13795" y="5794"/>
                    <a:pt x="13795" y="5787"/>
                  </a:cubicBezTo>
                  <a:cubicBezTo>
                    <a:pt x="13820" y="5768"/>
                    <a:pt x="13846" y="5749"/>
                    <a:pt x="13871" y="5737"/>
                  </a:cubicBezTo>
                  <a:close/>
                  <a:moveTo>
                    <a:pt x="12744" y="6864"/>
                  </a:moveTo>
                  <a:cubicBezTo>
                    <a:pt x="12731" y="6889"/>
                    <a:pt x="12718" y="6915"/>
                    <a:pt x="12718" y="6940"/>
                  </a:cubicBezTo>
                  <a:cubicBezTo>
                    <a:pt x="12712" y="6927"/>
                    <a:pt x="12706" y="6915"/>
                    <a:pt x="12699" y="6902"/>
                  </a:cubicBezTo>
                  <a:cubicBezTo>
                    <a:pt x="12718" y="6889"/>
                    <a:pt x="12731" y="6877"/>
                    <a:pt x="12744" y="6864"/>
                  </a:cubicBezTo>
                  <a:close/>
                  <a:moveTo>
                    <a:pt x="16784" y="4730"/>
                  </a:moveTo>
                  <a:cubicBezTo>
                    <a:pt x="16791" y="4761"/>
                    <a:pt x="16797" y="4793"/>
                    <a:pt x="16803" y="4825"/>
                  </a:cubicBezTo>
                  <a:cubicBezTo>
                    <a:pt x="16816" y="4894"/>
                    <a:pt x="16816" y="4958"/>
                    <a:pt x="16829" y="5027"/>
                  </a:cubicBezTo>
                  <a:cubicBezTo>
                    <a:pt x="16835" y="5072"/>
                    <a:pt x="16848" y="5122"/>
                    <a:pt x="16860" y="5167"/>
                  </a:cubicBezTo>
                  <a:cubicBezTo>
                    <a:pt x="15967" y="5775"/>
                    <a:pt x="15062" y="6364"/>
                    <a:pt x="14150" y="6940"/>
                  </a:cubicBezTo>
                  <a:cubicBezTo>
                    <a:pt x="14137" y="6902"/>
                    <a:pt x="14124" y="6870"/>
                    <a:pt x="14112" y="6832"/>
                  </a:cubicBezTo>
                  <a:cubicBezTo>
                    <a:pt x="14485" y="6528"/>
                    <a:pt x="14878" y="6256"/>
                    <a:pt x="15214" y="5984"/>
                  </a:cubicBezTo>
                  <a:cubicBezTo>
                    <a:pt x="15340" y="5876"/>
                    <a:pt x="15473" y="5775"/>
                    <a:pt x="15600" y="5673"/>
                  </a:cubicBezTo>
                  <a:cubicBezTo>
                    <a:pt x="16005" y="5369"/>
                    <a:pt x="16398" y="5053"/>
                    <a:pt x="16784" y="4730"/>
                  </a:cubicBezTo>
                  <a:close/>
                  <a:moveTo>
                    <a:pt x="12541" y="7029"/>
                  </a:moveTo>
                  <a:cubicBezTo>
                    <a:pt x="12554" y="7067"/>
                    <a:pt x="12573" y="7105"/>
                    <a:pt x="12585" y="7136"/>
                  </a:cubicBezTo>
                  <a:cubicBezTo>
                    <a:pt x="12351" y="7276"/>
                    <a:pt x="12110" y="7409"/>
                    <a:pt x="11882" y="7548"/>
                  </a:cubicBezTo>
                  <a:cubicBezTo>
                    <a:pt x="12098" y="7377"/>
                    <a:pt x="12319" y="7206"/>
                    <a:pt x="12541" y="7029"/>
                  </a:cubicBezTo>
                  <a:close/>
                  <a:moveTo>
                    <a:pt x="13725" y="7833"/>
                  </a:moveTo>
                  <a:cubicBezTo>
                    <a:pt x="13732" y="7846"/>
                    <a:pt x="13738" y="7865"/>
                    <a:pt x="13744" y="7877"/>
                  </a:cubicBezTo>
                  <a:cubicBezTo>
                    <a:pt x="13725" y="7896"/>
                    <a:pt x="13706" y="7915"/>
                    <a:pt x="13687" y="7934"/>
                  </a:cubicBezTo>
                  <a:cubicBezTo>
                    <a:pt x="13675" y="7915"/>
                    <a:pt x="13668" y="7896"/>
                    <a:pt x="13656" y="7877"/>
                  </a:cubicBezTo>
                  <a:lnTo>
                    <a:pt x="13662" y="7877"/>
                  </a:lnTo>
                  <a:cubicBezTo>
                    <a:pt x="13681" y="7858"/>
                    <a:pt x="13706" y="7846"/>
                    <a:pt x="13725" y="7833"/>
                  </a:cubicBezTo>
                  <a:close/>
                  <a:moveTo>
                    <a:pt x="13320" y="8143"/>
                  </a:moveTo>
                  <a:cubicBezTo>
                    <a:pt x="13345" y="8200"/>
                    <a:pt x="13371" y="8257"/>
                    <a:pt x="13396" y="8321"/>
                  </a:cubicBezTo>
                  <a:cubicBezTo>
                    <a:pt x="13371" y="8333"/>
                    <a:pt x="13345" y="8352"/>
                    <a:pt x="13320" y="8365"/>
                  </a:cubicBezTo>
                  <a:cubicBezTo>
                    <a:pt x="13295" y="8308"/>
                    <a:pt x="13269" y="8251"/>
                    <a:pt x="13244" y="8194"/>
                  </a:cubicBezTo>
                  <a:cubicBezTo>
                    <a:pt x="13269" y="8175"/>
                    <a:pt x="13295" y="8156"/>
                    <a:pt x="13320" y="8143"/>
                  </a:cubicBezTo>
                  <a:close/>
                  <a:moveTo>
                    <a:pt x="10711" y="7592"/>
                  </a:moveTo>
                  <a:lnTo>
                    <a:pt x="10711" y="7592"/>
                  </a:lnTo>
                  <a:cubicBezTo>
                    <a:pt x="10476" y="7782"/>
                    <a:pt x="10236" y="7972"/>
                    <a:pt x="9995" y="8162"/>
                  </a:cubicBezTo>
                  <a:cubicBezTo>
                    <a:pt x="9723" y="8359"/>
                    <a:pt x="9457" y="8555"/>
                    <a:pt x="9197" y="8758"/>
                  </a:cubicBezTo>
                  <a:cubicBezTo>
                    <a:pt x="9691" y="8352"/>
                    <a:pt x="10191" y="7966"/>
                    <a:pt x="10711" y="7592"/>
                  </a:cubicBezTo>
                  <a:close/>
                  <a:moveTo>
                    <a:pt x="4010" y="5319"/>
                  </a:moveTo>
                  <a:lnTo>
                    <a:pt x="4010" y="5319"/>
                  </a:lnTo>
                  <a:cubicBezTo>
                    <a:pt x="4270" y="5965"/>
                    <a:pt x="4529" y="6611"/>
                    <a:pt x="4789" y="7257"/>
                  </a:cubicBezTo>
                  <a:cubicBezTo>
                    <a:pt x="4985" y="7751"/>
                    <a:pt x="5182" y="8245"/>
                    <a:pt x="5378" y="8732"/>
                  </a:cubicBezTo>
                  <a:cubicBezTo>
                    <a:pt x="5334" y="8764"/>
                    <a:pt x="5283" y="8789"/>
                    <a:pt x="5239" y="8815"/>
                  </a:cubicBezTo>
                  <a:cubicBezTo>
                    <a:pt x="4821" y="7656"/>
                    <a:pt x="4409" y="6490"/>
                    <a:pt x="4010" y="5319"/>
                  </a:cubicBezTo>
                  <a:close/>
                  <a:moveTo>
                    <a:pt x="14131" y="8808"/>
                  </a:moveTo>
                  <a:cubicBezTo>
                    <a:pt x="14194" y="8960"/>
                    <a:pt x="14257" y="9112"/>
                    <a:pt x="14321" y="9264"/>
                  </a:cubicBezTo>
                  <a:cubicBezTo>
                    <a:pt x="14245" y="9119"/>
                    <a:pt x="14175" y="8967"/>
                    <a:pt x="14105" y="8821"/>
                  </a:cubicBezTo>
                  <a:cubicBezTo>
                    <a:pt x="14112" y="8815"/>
                    <a:pt x="14124" y="8815"/>
                    <a:pt x="14131" y="8808"/>
                  </a:cubicBezTo>
                  <a:close/>
                  <a:moveTo>
                    <a:pt x="12693" y="7725"/>
                  </a:moveTo>
                  <a:lnTo>
                    <a:pt x="12693" y="7725"/>
                  </a:lnTo>
                  <a:cubicBezTo>
                    <a:pt x="12655" y="7801"/>
                    <a:pt x="12617" y="7884"/>
                    <a:pt x="12585" y="7972"/>
                  </a:cubicBezTo>
                  <a:cubicBezTo>
                    <a:pt x="11806" y="8441"/>
                    <a:pt x="11034" y="8922"/>
                    <a:pt x="10274" y="9410"/>
                  </a:cubicBezTo>
                  <a:cubicBezTo>
                    <a:pt x="10147" y="9492"/>
                    <a:pt x="10020" y="9575"/>
                    <a:pt x="9887" y="9657"/>
                  </a:cubicBezTo>
                  <a:cubicBezTo>
                    <a:pt x="10831" y="9017"/>
                    <a:pt x="11762" y="8371"/>
                    <a:pt x="12693" y="7725"/>
                  </a:cubicBezTo>
                  <a:close/>
                  <a:moveTo>
                    <a:pt x="11559" y="6427"/>
                  </a:moveTo>
                  <a:cubicBezTo>
                    <a:pt x="11559" y="6427"/>
                    <a:pt x="11553" y="6433"/>
                    <a:pt x="11547" y="6440"/>
                  </a:cubicBezTo>
                  <a:cubicBezTo>
                    <a:pt x="11483" y="6497"/>
                    <a:pt x="11509" y="6573"/>
                    <a:pt x="11566" y="6617"/>
                  </a:cubicBezTo>
                  <a:cubicBezTo>
                    <a:pt x="10141" y="7529"/>
                    <a:pt x="8836" y="8587"/>
                    <a:pt x="7569" y="9708"/>
                  </a:cubicBezTo>
                  <a:cubicBezTo>
                    <a:pt x="7994" y="9252"/>
                    <a:pt x="8443" y="8808"/>
                    <a:pt x="8906" y="8390"/>
                  </a:cubicBezTo>
                  <a:cubicBezTo>
                    <a:pt x="9710" y="7789"/>
                    <a:pt x="10508" y="7174"/>
                    <a:pt x="11306" y="6560"/>
                  </a:cubicBezTo>
                  <a:cubicBezTo>
                    <a:pt x="11388" y="6516"/>
                    <a:pt x="11477" y="6471"/>
                    <a:pt x="11559" y="6427"/>
                  </a:cubicBezTo>
                  <a:close/>
                  <a:moveTo>
                    <a:pt x="9229" y="7694"/>
                  </a:moveTo>
                  <a:lnTo>
                    <a:pt x="9229" y="7694"/>
                  </a:lnTo>
                  <a:cubicBezTo>
                    <a:pt x="9058" y="7839"/>
                    <a:pt x="8880" y="7991"/>
                    <a:pt x="8709" y="8143"/>
                  </a:cubicBezTo>
                  <a:cubicBezTo>
                    <a:pt x="8038" y="8644"/>
                    <a:pt x="7348" y="9125"/>
                    <a:pt x="6657" y="9600"/>
                  </a:cubicBezTo>
                  <a:cubicBezTo>
                    <a:pt x="6724" y="9519"/>
                    <a:pt x="6650" y="9419"/>
                    <a:pt x="6566" y="9419"/>
                  </a:cubicBezTo>
                  <a:cubicBezTo>
                    <a:pt x="6539" y="9419"/>
                    <a:pt x="6511" y="9430"/>
                    <a:pt x="6486" y="9454"/>
                  </a:cubicBezTo>
                  <a:cubicBezTo>
                    <a:pt x="6347" y="9587"/>
                    <a:pt x="6214" y="9720"/>
                    <a:pt x="6081" y="9853"/>
                  </a:cubicBezTo>
                  <a:cubicBezTo>
                    <a:pt x="6068" y="9828"/>
                    <a:pt x="6062" y="9803"/>
                    <a:pt x="6049" y="9777"/>
                  </a:cubicBezTo>
                  <a:cubicBezTo>
                    <a:pt x="6284" y="9600"/>
                    <a:pt x="6505" y="9410"/>
                    <a:pt x="6689" y="9277"/>
                  </a:cubicBezTo>
                  <a:cubicBezTo>
                    <a:pt x="7012" y="9049"/>
                    <a:pt x="7322" y="8821"/>
                    <a:pt x="7633" y="8587"/>
                  </a:cubicBezTo>
                  <a:cubicBezTo>
                    <a:pt x="8044" y="8352"/>
                    <a:pt x="8450" y="8124"/>
                    <a:pt x="8855" y="7896"/>
                  </a:cubicBezTo>
                  <a:cubicBezTo>
                    <a:pt x="8982" y="7827"/>
                    <a:pt x="9108" y="7757"/>
                    <a:pt x="9229" y="7694"/>
                  </a:cubicBezTo>
                  <a:close/>
                  <a:moveTo>
                    <a:pt x="5853" y="9910"/>
                  </a:moveTo>
                  <a:cubicBezTo>
                    <a:pt x="5872" y="9955"/>
                    <a:pt x="5885" y="9993"/>
                    <a:pt x="5904" y="10031"/>
                  </a:cubicBezTo>
                  <a:cubicBezTo>
                    <a:pt x="5847" y="10088"/>
                    <a:pt x="5796" y="10145"/>
                    <a:pt x="5739" y="10195"/>
                  </a:cubicBezTo>
                  <a:cubicBezTo>
                    <a:pt x="5720" y="10138"/>
                    <a:pt x="5695" y="10081"/>
                    <a:pt x="5676" y="10024"/>
                  </a:cubicBezTo>
                  <a:cubicBezTo>
                    <a:pt x="5733" y="9993"/>
                    <a:pt x="5796" y="9955"/>
                    <a:pt x="5853" y="9910"/>
                  </a:cubicBezTo>
                  <a:close/>
                  <a:moveTo>
                    <a:pt x="13067" y="8308"/>
                  </a:moveTo>
                  <a:cubicBezTo>
                    <a:pt x="13092" y="8365"/>
                    <a:pt x="13117" y="8422"/>
                    <a:pt x="13136" y="8473"/>
                  </a:cubicBezTo>
                  <a:cubicBezTo>
                    <a:pt x="12142" y="9081"/>
                    <a:pt x="11141" y="9676"/>
                    <a:pt x="10134" y="10265"/>
                  </a:cubicBezTo>
                  <a:cubicBezTo>
                    <a:pt x="11116" y="9613"/>
                    <a:pt x="12091" y="8960"/>
                    <a:pt x="13067" y="8308"/>
                  </a:cubicBezTo>
                  <a:close/>
                  <a:moveTo>
                    <a:pt x="7303" y="9530"/>
                  </a:moveTo>
                  <a:lnTo>
                    <a:pt x="7303" y="9530"/>
                  </a:lnTo>
                  <a:cubicBezTo>
                    <a:pt x="7056" y="9809"/>
                    <a:pt x="6809" y="10088"/>
                    <a:pt x="6569" y="10373"/>
                  </a:cubicBezTo>
                  <a:cubicBezTo>
                    <a:pt x="6505" y="10373"/>
                    <a:pt x="6423" y="10404"/>
                    <a:pt x="6328" y="10468"/>
                  </a:cubicBezTo>
                  <a:cubicBezTo>
                    <a:pt x="6296" y="10392"/>
                    <a:pt x="6271" y="10322"/>
                    <a:pt x="6239" y="10252"/>
                  </a:cubicBezTo>
                  <a:cubicBezTo>
                    <a:pt x="6600" y="10018"/>
                    <a:pt x="6955" y="9777"/>
                    <a:pt x="7303" y="9530"/>
                  </a:cubicBezTo>
                  <a:close/>
                  <a:moveTo>
                    <a:pt x="6043" y="10379"/>
                  </a:moveTo>
                  <a:cubicBezTo>
                    <a:pt x="6075" y="10455"/>
                    <a:pt x="6100" y="10531"/>
                    <a:pt x="6132" y="10601"/>
                  </a:cubicBezTo>
                  <a:cubicBezTo>
                    <a:pt x="6075" y="10645"/>
                    <a:pt x="6011" y="10696"/>
                    <a:pt x="5948" y="10753"/>
                  </a:cubicBezTo>
                  <a:cubicBezTo>
                    <a:pt x="5916" y="10670"/>
                    <a:pt x="5885" y="10588"/>
                    <a:pt x="5853" y="10506"/>
                  </a:cubicBezTo>
                  <a:cubicBezTo>
                    <a:pt x="5916" y="10461"/>
                    <a:pt x="5980" y="10423"/>
                    <a:pt x="6043" y="10379"/>
                  </a:cubicBezTo>
                  <a:close/>
                  <a:moveTo>
                    <a:pt x="7607" y="10620"/>
                  </a:moveTo>
                  <a:cubicBezTo>
                    <a:pt x="7398" y="10791"/>
                    <a:pt x="7196" y="10974"/>
                    <a:pt x="6993" y="11152"/>
                  </a:cubicBezTo>
                  <a:cubicBezTo>
                    <a:pt x="6974" y="11164"/>
                    <a:pt x="6961" y="11177"/>
                    <a:pt x="6942" y="11190"/>
                  </a:cubicBezTo>
                  <a:cubicBezTo>
                    <a:pt x="6917" y="11158"/>
                    <a:pt x="6885" y="11139"/>
                    <a:pt x="6847" y="11139"/>
                  </a:cubicBezTo>
                  <a:cubicBezTo>
                    <a:pt x="6873" y="11107"/>
                    <a:pt x="6904" y="11082"/>
                    <a:pt x="6936" y="11050"/>
                  </a:cubicBezTo>
                  <a:cubicBezTo>
                    <a:pt x="7164" y="10911"/>
                    <a:pt x="7386" y="10765"/>
                    <a:pt x="7607" y="10620"/>
                  </a:cubicBezTo>
                  <a:close/>
                  <a:moveTo>
                    <a:pt x="3206" y="11145"/>
                  </a:moveTo>
                  <a:cubicBezTo>
                    <a:pt x="3098" y="11272"/>
                    <a:pt x="2990" y="11405"/>
                    <a:pt x="2889" y="11532"/>
                  </a:cubicBezTo>
                  <a:cubicBezTo>
                    <a:pt x="2933" y="11437"/>
                    <a:pt x="2984" y="11342"/>
                    <a:pt x="3028" y="11253"/>
                  </a:cubicBezTo>
                  <a:cubicBezTo>
                    <a:pt x="3092" y="11215"/>
                    <a:pt x="3149" y="11183"/>
                    <a:pt x="3206" y="11145"/>
                  </a:cubicBezTo>
                  <a:close/>
                  <a:moveTo>
                    <a:pt x="19432" y="11753"/>
                  </a:moveTo>
                  <a:cubicBezTo>
                    <a:pt x="19438" y="11760"/>
                    <a:pt x="19438" y="11772"/>
                    <a:pt x="19438" y="11779"/>
                  </a:cubicBezTo>
                  <a:cubicBezTo>
                    <a:pt x="19387" y="11823"/>
                    <a:pt x="19330" y="11874"/>
                    <a:pt x="19273" y="11924"/>
                  </a:cubicBezTo>
                  <a:cubicBezTo>
                    <a:pt x="19324" y="11867"/>
                    <a:pt x="19381" y="11810"/>
                    <a:pt x="19432" y="11753"/>
                  </a:cubicBezTo>
                  <a:close/>
                  <a:moveTo>
                    <a:pt x="1394" y="12108"/>
                  </a:moveTo>
                  <a:lnTo>
                    <a:pt x="1394" y="12108"/>
                  </a:lnTo>
                  <a:cubicBezTo>
                    <a:pt x="1223" y="12302"/>
                    <a:pt x="1057" y="12475"/>
                    <a:pt x="989" y="12475"/>
                  </a:cubicBezTo>
                  <a:cubicBezTo>
                    <a:pt x="981" y="12475"/>
                    <a:pt x="975" y="12473"/>
                    <a:pt x="970" y="12469"/>
                  </a:cubicBezTo>
                  <a:cubicBezTo>
                    <a:pt x="957" y="12456"/>
                    <a:pt x="983" y="12387"/>
                    <a:pt x="1033" y="12292"/>
                  </a:cubicBezTo>
                  <a:cubicBezTo>
                    <a:pt x="1141" y="12235"/>
                    <a:pt x="1268" y="12171"/>
                    <a:pt x="1394" y="12108"/>
                  </a:cubicBezTo>
                  <a:close/>
                  <a:moveTo>
                    <a:pt x="881" y="12380"/>
                  </a:moveTo>
                  <a:cubicBezTo>
                    <a:pt x="862" y="12418"/>
                    <a:pt x="843" y="12456"/>
                    <a:pt x="824" y="12494"/>
                  </a:cubicBezTo>
                  <a:cubicBezTo>
                    <a:pt x="812" y="12482"/>
                    <a:pt x="799" y="12463"/>
                    <a:pt x="786" y="12444"/>
                  </a:cubicBezTo>
                  <a:cubicBezTo>
                    <a:pt x="818" y="12425"/>
                    <a:pt x="850" y="12406"/>
                    <a:pt x="881" y="12380"/>
                  </a:cubicBezTo>
                  <a:close/>
                  <a:moveTo>
                    <a:pt x="4669" y="11228"/>
                  </a:moveTo>
                  <a:cubicBezTo>
                    <a:pt x="4276" y="11646"/>
                    <a:pt x="3896" y="12070"/>
                    <a:pt x="3503" y="12469"/>
                  </a:cubicBezTo>
                  <a:cubicBezTo>
                    <a:pt x="3421" y="12551"/>
                    <a:pt x="3326" y="12640"/>
                    <a:pt x="3231" y="12729"/>
                  </a:cubicBezTo>
                  <a:cubicBezTo>
                    <a:pt x="3516" y="12330"/>
                    <a:pt x="3788" y="11931"/>
                    <a:pt x="4067" y="11595"/>
                  </a:cubicBezTo>
                  <a:cubicBezTo>
                    <a:pt x="4086" y="11576"/>
                    <a:pt x="4118" y="11532"/>
                    <a:pt x="4162" y="11481"/>
                  </a:cubicBezTo>
                  <a:cubicBezTo>
                    <a:pt x="4175" y="11483"/>
                    <a:pt x="4187" y="11485"/>
                    <a:pt x="4198" y="11485"/>
                  </a:cubicBezTo>
                  <a:cubicBezTo>
                    <a:pt x="4222" y="11485"/>
                    <a:pt x="4244" y="11479"/>
                    <a:pt x="4270" y="11462"/>
                  </a:cubicBezTo>
                  <a:cubicBezTo>
                    <a:pt x="4403" y="11386"/>
                    <a:pt x="4536" y="11310"/>
                    <a:pt x="4669" y="11228"/>
                  </a:cubicBezTo>
                  <a:close/>
                  <a:moveTo>
                    <a:pt x="2224" y="11715"/>
                  </a:moveTo>
                  <a:lnTo>
                    <a:pt x="2224" y="11715"/>
                  </a:lnTo>
                  <a:cubicBezTo>
                    <a:pt x="2097" y="11874"/>
                    <a:pt x="1977" y="12026"/>
                    <a:pt x="1850" y="12178"/>
                  </a:cubicBezTo>
                  <a:cubicBezTo>
                    <a:pt x="1519" y="12562"/>
                    <a:pt x="1318" y="12811"/>
                    <a:pt x="1283" y="12811"/>
                  </a:cubicBezTo>
                  <a:cubicBezTo>
                    <a:pt x="1250" y="12811"/>
                    <a:pt x="1357" y="12603"/>
                    <a:pt x="1629" y="12102"/>
                  </a:cubicBezTo>
                  <a:cubicBezTo>
                    <a:pt x="1660" y="12051"/>
                    <a:pt x="1692" y="12000"/>
                    <a:pt x="1724" y="11950"/>
                  </a:cubicBezTo>
                  <a:cubicBezTo>
                    <a:pt x="1920" y="11861"/>
                    <a:pt x="2097" y="11779"/>
                    <a:pt x="2224" y="11715"/>
                  </a:cubicBezTo>
                  <a:close/>
                  <a:moveTo>
                    <a:pt x="1318" y="12361"/>
                  </a:moveTo>
                  <a:cubicBezTo>
                    <a:pt x="1236" y="12520"/>
                    <a:pt x="1154" y="12684"/>
                    <a:pt x="1078" y="12843"/>
                  </a:cubicBezTo>
                  <a:cubicBezTo>
                    <a:pt x="1040" y="12792"/>
                    <a:pt x="1002" y="12741"/>
                    <a:pt x="970" y="12691"/>
                  </a:cubicBezTo>
                  <a:cubicBezTo>
                    <a:pt x="1090" y="12583"/>
                    <a:pt x="1204" y="12475"/>
                    <a:pt x="1318" y="12361"/>
                  </a:cubicBezTo>
                  <a:close/>
                  <a:moveTo>
                    <a:pt x="13738" y="9043"/>
                  </a:moveTo>
                  <a:cubicBezTo>
                    <a:pt x="14042" y="9682"/>
                    <a:pt x="14359" y="10322"/>
                    <a:pt x="14688" y="10955"/>
                  </a:cubicBezTo>
                  <a:cubicBezTo>
                    <a:pt x="14713" y="11012"/>
                    <a:pt x="14732" y="11069"/>
                    <a:pt x="14758" y="11120"/>
                  </a:cubicBezTo>
                  <a:cubicBezTo>
                    <a:pt x="14998" y="11665"/>
                    <a:pt x="15245" y="12203"/>
                    <a:pt x="15492" y="12735"/>
                  </a:cubicBezTo>
                  <a:cubicBezTo>
                    <a:pt x="15435" y="12773"/>
                    <a:pt x="15372" y="12811"/>
                    <a:pt x="15309" y="12849"/>
                  </a:cubicBezTo>
                  <a:cubicBezTo>
                    <a:pt x="15055" y="12311"/>
                    <a:pt x="14808" y="11766"/>
                    <a:pt x="14568" y="11228"/>
                  </a:cubicBezTo>
                  <a:cubicBezTo>
                    <a:pt x="14251" y="10525"/>
                    <a:pt x="13941" y="9815"/>
                    <a:pt x="13637" y="9106"/>
                  </a:cubicBezTo>
                  <a:cubicBezTo>
                    <a:pt x="13668" y="9087"/>
                    <a:pt x="13706" y="9062"/>
                    <a:pt x="13738" y="9043"/>
                  </a:cubicBezTo>
                  <a:close/>
                  <a:moveTo>
                    <a:pt x="5011" y="11259"/>
                  </a:moveTo>
                  <a:cubicBezTo>
                    <a:pt x="5042" y="11348"/>
                    <a:pt x="5080" y="11437"/>
                    <a:pt x="5112" y="11525"/>
                  </a:cubicBezTo>
                  <a:cubicBezTo>
                    <a:pt x="5112" y="11525"/>
                    <a:pt x="5112" y="11525"/>
                    <a:pt x="5106" y="11532"/>
                  </a:cubicBezTo>
                  <a:cubicBezTo>
                    <a:pt x="4498" y="12019"/>
                    <a:pt x="3896" y="12520"/>
                    <a:pt x="3301" y="13026"/>
                  </a:cubicBezTo>
                  <a:cubicBezTo>
                    <a:pt x="3712" y="12596"/>
                    <a:pt x="4124" y="12165"/>
                    <a:pt x="4536" y="11741"/>
                  </a:cubicBezTo>
                  <a:lnTo>
                    <a:pt x="5011" y="11259"/>
                  </a:lnTo>
                  <a:close/>
                  <a:moveTo>
                    <a:pt x="19793" y="13102"/>
                  </a:moveTo>
                  <a:cubicBezTo>
                    <a:pt x="19799" y="13115"/>
                    <a:pt x="19805" y="13121"/>
                    <a:pt x="19805" y="13134"/>
                  </a:cubicBezTo>
                  <a:cubicBezTo>
                    <a:pt x="19767" y="13159"/>
                    <a:pt x="19736" y="13185"/>
                    <a:pt x="19698" y="13204"/>
                  </a:cubicBezTo>
                  <a:cubicBezTo>
                    <a:pt x="19729" y="13172"/>
                    <a:pt x="19761" y="13140"/>
                    <a:pt x="19793" y="13102"/>
                  </a:cubicBezTo>
                  <a:close/>
                  <a:moveTo>
                    <a:pt x="17912" y="12450"/>
                  </a:moveTo>
                  <a:lnTo>
                    <a:pt x="17912" y="12450"/>
                  </a:lnTo>
                  <a:cubicBezTo>
                    <a:pt x="17772" y="12577"/>
                    <a:pt x="17633" y="12703"/>
                    <a:pt x="17506" y="12805"/>
                  </a:cubicBezTo>
                  <a:cubicBezTo>
                    <a:pt x="17297" y="12976"/>
                    <a:pt x="17095" y="13147"/>
                    <a:pt x="16892" y="13318"/>
                  </a:cubicBezTo>
                  <a:cubicBezTo>
                    <a:pt x="16854" y="13223"/>
                    <a:pt x="16816" y="13134"/>
                    <a:pt x="16778" y="13045"/>
                  </a:cubicBezTo>
                  <a:cubicBezTo>
                    <a:pt x="17126" y="12849"/>
                    <a:pt x="17519" y="12653"/>
                    <a:pt x="17912" y="12450"/>
                  </a:cubicBezTo>
                  <a:close/>
                  <a:moveTo>
                    <a:pt x="20394" y="13210"/>
                  </a:moveTo>
                  <a:cubicBezTo>
                    <a:pt x="20413" y="13248"/>
                    <a:pt x="20426" y="13286"/>
                    <a:pt x="20445" y="13324"/>
                  </a:cubicBezTo>
                  <a:cubicBezTo>
                    <a:pt x="20439" y="13318"/>
                    <a:pt x="20439" y="13318"/>
                    <a:pt x="20432" y="13318"/>
                  </a:cubicBezTo>
                  <a:cubicBezTo>
                    <a:pt x="20420" y="13280"/>
                    <a:pt x="20407" y="13248"/>
                    <a:pt x="20394" y="13210"/>
                  </a:cubicBezTo>
                  <a:close/>
                  <a:moveTo>
                    <a:pt x="2123" y="12127"/>
                  </a:moveTo>
                  <a:lnTo>
                    <a:pt x="2123" y="12127"/>
                  </a:lnTo>
                  <a:cubicBezTo>
                    <a:pt x="1857" y="12615"/>
                    <a:pt x="1622" y="13102"/>
                    <a:pt x="1489" y="13324"/>
                  </a:cubicBezTo>
                  <a:cubicBezTo>
                    <a:pt x="1470" y="13349"/>
                    <a:pt x="1470" y="13375"/>
                    <a:pt x="1483" y="13400"/>
                  </a:cubicBezTo>
                  <a:cubicBezTo>
                    <a:pt x="1464" y="13425"/>
                    <a:pt x="1439" y="13457"/>
                    <a:pt x="1420" y="13489"/>
                  </a:cubicBezTo>
                  <a:cubicBezTo>
                    <a:pt x="1363" y="13362"/>
                    <a:pt x="1306" y="13235"/>
                    <a:pt x="1236" y="13115"/>
                  </a:cubicBezTo>
                  <a:cubicBezTo>
                    <a:pt x="1540" y="12792"/>
                    <a:pt x="1838" y="12463"/>
                    <a:pt x="2123" y="12127"/>
                  </a:cubicBezTo>
                  <a:close/>
                  <a:moveTo>
                    <a:pt x="5220" y="11810"/>
                  </a:moveTo>
                  <a:cubicBezTo>
                    <a:pt x="5251" y="11905"/>
                    <a:pt x="5289" y="12000"/>
                    <a:pt x="5327" y="12095"/>
                  </a:cubicBezTo>
                  <a:cubicBezTo>
                    <a:pt x="4941" y="12406"/>
                    <a:pt x="4580" y="12722"/>
                    <a:pt x="4466" y="12798"/>
                  </a:cubicBezTo>
                  <a:cubicBezTo>
                    <a:pt x="4130" y="13039"/>
                    <a:pt x="3731" y="13267"/>
                    <a:pt x="3364" y="13527"/>
                  </a:cubicBezTo>
                  <a:cubicBezTo>
                    <a:pt x="3446" y="13451"/>
                    <a:pt x="3510" y="13394"/>
                    <a:pt x="3541" y="13362"/>
                  </a:cubicBezTo>
                  <a:cubicBezTo>
                    <a:pt x="4080" y="12824"/>
                    <a:pt x="4643" y="12311"/>
                    <a:pt x="5220" y="11810"/>
                  </a:cubicBezTo>
                  <a:close/>
                  <a:moveTo>
                    <a:pt x="17791" y="12849"/>
                  </a:moveTo>
                  <a:cubicBezTo>
                    <a:pt x="17538" y="13090"/>
                    <a:pt x="17304" y="13337"/>
                    <a:pt x="17069" y="13596"/>
                  </a:cubicBezTo>
                  <a:cubicBezTo>
                    <a:pt x="17057" y="13609"/>
                    <a:pt x="17044" y="13615"/>
                    <a:pt x="17031" y="13628"/>
                  </a:cubicBezTo>
                  <a:cubicBezTo>
                    <a:pt x="17019" y="13590"/>
                    <a:pt x="17000" y="13552"/>
                    <a:pt x="16981" y="13514"/>
                  </a:cubicBezTo>
                  <a:cubicBezTo>
                    <a:pt x="17247" y="13292"/>
                    <a:pt x="17519" y="13064"/>
                    <a:pt x="17791" y="12849"/>
                  </a:cubicBezTo>
                  <a:close/>
                  <a:moveTo>
                    <a:pt x="19945" y="13501"/>
                  </a:moveTo>
                  <a:cubicBezTo>
                    <a:pt x="19951" y="13508"/>
                    <a:pt x="19957" y="13520"/>
                    <a:pt x="19957" y="13527"/>
                  </a:cubicBezTo>
                  <a:cubicBezTo>
                    <a:pt x="19907" y="13565"/>
                    <a:pt x="19850" y="13603"/>
                    <a:pt x="19793" y="13634"/>
                  </a:cubicBezTo>
                  <a:cubicBezTo>
                    <a:pt x="19843" y="13590"/>
                    <a:pt x="19894" y="13546"/>
                    <a:pt x="19945" y="13501"/>
                  </a:cubicBezTo>
                  <a:close/>
                  <a:moveTo>
                    <a:pt x="20578" y="13615"/>
                  </a:moveTo>
                  <a:cubicBezTo>
                    <a:pt x="20578" y="13628"/>
                    <a:pt x="20584" y="13634"/>
                    <a:pt x="20584" y="13641"/>
                  </a:cubicBezTo>
                  <a:cubicBezTo>
                    <a:pt x="20578" y="13641"/>
                    <a:pt x="20565" y="13647"/>
                    <a:pt x="20553" y="13647"/>
                  </a:cubicBezTo>
                  <a:cubicBezTo>
                    <a:pt x="20565" y="13634"/>
                    <a:pt x="20572" y="13628"/>
                    <a:pt x="20578" y="13615"/>
                  </a:cubicBezTo>
                  <a:close/>
                  <a:moveTo>
                    <a:pt x="4656" y="10290"/>
                  </a:moveTo>
                  <a:cubicBezTo>
                    <a:pt x="4681" y="10354"/>
                    <a:pt x="4700" y="10417"/>
                    <a:pt x="4726" y="10480"/>
                  </a:cubicBezTo>
                  <a:cubicBezTo>
                    <a:pt x="4662" y="10544"/>
                    <a:pt x="4605" y="10613"/>
                    <a:pt x="4548" y="10677"/>
                  </a:cubicBezTo>
                  <a:cubicBezTo>
                    <a:pt x="4523" y="10708"/>
                    <a:pt x="4498" y="10734"/>
                    <a:pt x="4472" y="10759"/>
                  </a:cubicBezTo>
                  <a:cubicBezTo>
                    <a:pt x="4251" y="11019"/>
                    <a:pt x="4061" y="11240"/>
                    <a:pt x="3966" y="11335"/>
                  </a:cubicBezTo>
                  <a:cubicBezTo>
                    <a:pt x="3263" y="12057"/>
                    <a:pt x="2541" y="12811"/>
                    <a:pt x="1762" y="13451"/>
                  </a:cubicBezTo>
                  <a:cubicBezTo>
                    <a:pt x="1635" y="13552"/>
                    <a:pt x="1553" y="13622"/>
                    <a:pt x="1502" y="13660"/>
                  </a:cubicBezTo>
                  <a:cubicBezTo>
                    <a:pt x="1496" y="13653"/>
                    <a:pt x="1496" y="13647"/>
                    <a:pt x="1489" y="13641"/>
                  </a:cubicBezTo>
                  <a:cubicBezTo>
                    <a:pt x="1565" y="13558"/>
                    <a:pt x="1705" y="13406"/>
                    <a:pt x="1838" y="13235"/>
                  </a:cubicBezTo>
                  <a:cubicBezTo>
                    <a:pt x="1857" y="13210"/>
                    <a:pt x="1876" y="13185"/>
                    <a:pt x="1895" y="13159"/>
                  </a:cubicBezTo>
                  <a:cubicBezTo>
                    <a:pt x="2648" y="12336"/>
                    <a:pt x="3377" y="11494"/>
                    <a:pt x="4086" y="10626"/>
                  </a:cubicBezTo>
                  <a:cubicBezTo>
                    <a:pt x="4200" y="10563"/>
                    <a:pt x="4314" y="10493"/>
                    <a:pt x="4428" y="10423"/>
                  </a:cubicBezTo>
                  <a:cubicBezTo>
                    <a:pt x="4504" y="10379"/>
                    <a:pt x="4580" y="10335"/>
                    <a:pt x="4656" y="10290"/>
                  </a:cubicBezTo>
                  <a:close/>
                  <a:moveTo>
                    <a:pt x="5454" y="12450"/>
                  </a:moveTo>
                  <a:cubicBezTo>
                    <a:pt x="5473" y="12488"/>
                    <a:pt x="5486" y="12526"/>
                    <a:pt x="5498" y="12564"/>
                  </a:cubicBezTo>
                  <a:cubicBezTo>
                    <a:pt x="5479" y="12589"/>
                    <a:pt x="5454" y="12608"/>
                    <a:pt x="5435" y="12634"/>
                  </a:cubicBezTo>
                  <a:cubicBezTo>
                    <a:pt x="5384" y="12678"/>
                    <a:pt x="5372" y="12729"/>
                    <a:pt x="5378" y="12779"/>
                  </a:cubicBezTo>
                  <a:cubicBezTo>
                    <a:pt x="5074" y="12988"/>
                    <a:pt x="4770" y="13197"/>
                    <a:pt x="4460" y="13406"/>
                  </a:cubicBezTo>
                  <a:cubicBezTo>
                    <a:pt x="4441" y="13406"/>
                    <a:pt x="4415" y="13419"/>
                    <a:pt x="4396" y="13438"/>
                  </a:cubicBezTo>
                  <a:cubicBezTo>
                    <a:pt x="4390" y="13444"/>
                    <a:pt x="4377" y="13457"/>
                    <a:pt x="4371" y="13463"/>
                  </a:cubicBezTo>
                  <a:cubicBezTo>
                    <a:pt x="4352" y="13476"/>
                    <a:pt x="4333" y="13489"/>
                    <a:pt x="4314" y="13501"/>
                  </a:cubicBezTo>
                  <a:cubicBezTo>
                    <a:pt x="4200" y="13558"/>
                    <a:pt x="4080" y="13615"/>
                    <a:pt x="3959" y="13672"/>
                  </a:cubicBezTo>
                  <a:cubicBezTo>
                    <a:pt x="4409" y="13280"/>
                    <a:pt x="4871" y="12900"/>
                    <a:pt x="5340" y="12532"/>
                  </a:cubicBezTo>
                  <a:cubicBezTo>
                    <a:pt x="5359" y="12520"/>
                    <a:pt x="5403" y="12488"/>
                    <a:pt x="5454" y="12450"/>
                  </a:cubicBezTo>
                  <a:close/>
                  <a:moveTo>
                    <a:pt x="508" y="12741"/>
                  </a:moveTo>
                  <a:cubicBezTo>
                    <a:pt x="622" y="13058"/>
                    <a:pt x="723" y="13381"/>
                    <a:pt x="812" y="13704"/>
                  </a:cubicBezTo>
                  <a:cubicBezTo>
                    <a:pt x="799" y="13672"/>
                    <a:pt x="786" y="13641"/>
                    <a:pt x="774" y="13609"/>
                  </a:cubicBezTo>
                  <a:cubicBezTo>
                    <a:pt x="710" y="13438"/>
                    <a:pt x="533" y="13090"/>
                    <a:pt x="425" y="12767"/>
                  </a:cubicBezTo>
                  <a:cubicBezTo>
                    <a:pt x="451" y="12760"/>
                    <a:pt x="482" y="12754"/>
                    <a:pt x="508" y="12741"/>
                  </a:cubicBezTo>
                  <a:close/>
                  <a:moveTo>
                    <a:pt x="19590" y="12450"/>
                  </a:moveTo>
                  <a:cubicBezTo>
                    <a:pt x="19615" y="12526"/>
                    <a:pt x="19634" y="12602"/>
                    <a:pt x="19653" y="12678"/>
                  </a:cubicBezTo>
                  <a:cubicBezTo>
                    <a:pt x="19083" y="13039"/>
                    <a:pt x="18532" y="13432"/>
                    <a:pt x="18013" y="13856"/>
                  </a:cubicBezTo>
                  <a:cubicBezTo>
                    <a:pt x="18336" y="13584"/>
                    <a:pt x="18893" y="13153"/>
                    <a:pt x="19267" y="12754"/>
                  </a:cubicBezTo>
                  <a:cubicBezTo>
                    <a:pt x="19375" y="12653"/>
                    <a:pt x="19482" y="12551"/>
                    <a:pt x="19590" y="12450"/>
                  </a:cubicBezTo>
                  <a:close/>
                  <a:moveTo>
                    <a:pt x="19482" y="11994"/>
                  </a:moveTo>
                  <a:cubicBezTo>
                    <a:pt x="19489" y="12032"/>
                    <a:pt x="19501" y="12076"/>
                    <a:pt x="19508" y="12121"/>
                  </a:cubicBezTo>
                  <a:cubicBezTo>
                    <a:pt x="18957" y="12596"/>
                    <a:pt x="18418" y="13083"/>
                    <a:pt x="17899" y="13590"/>
                  </a:cubicBezTo>
                  <a:cubicBezTo>
                    <a:pt x="17665" y="13755"/>
                    <a:pt x="17475" y="13881"/>
                    <a:pt x="17399" y="13938"/>
                  </a:cubicBezTo>
                  <a:cubicBezTo>
                    <a:pt x="17335" y="13983"/>
                    <a:pt x="17278" y="14021"/>
                    <a:pt x="17228" y="14059"/>
                  </a:cubicBezTo>
                  <a:cubicBezTo>
                    <a:pt x="17202" y="14008"/>
                    <a:pt x="17183" y="13964"/>
                    <a:pt x="17158" y="13913"/>
                  </a:cubicBezTo>
                  <a:cubicBezTo>
                    <a:pt x="17418" y="13698"/>
                    <a:pt x="17671" y="13482"/>
                    <a:pt x="17918" y="13254"/>
                  </a:cubicBezTo>
                  <a:cubicBezTo>
                    <a:pt x="18450" y="12843"/>
                    <a:pt x="18969" y="12418"/>
                    <a:pt x="19482" y="11994"/>
                  </a:cubicBezTo>
                  <a:close/>
                  <a:moveTo>
                    <a:pt x="15885" y="13565"/>
                  </a:moveTo>
                  <a:cubicBezTo>
                    <a:pt x="15955" y="13710"/>
                    <a:pt x="16024" y="13856"/>
                    <a:pt x="16094" y="14002"/>
                  </a:cubicBezTo>
                  <a:cubicBezTo>
                    <a:pt x="16037" y="14052"/>
                    <a:pt x="15974" y="14103"/>
                    <a:pt x="15917" y="14154"/>
                  </a:cubicBezTo>
                  <a:cubicBezTo>
                    <a:pt x="15847" y="13995"/>
                    <a:pt x="15771" y="13837"/>
                    <a:pt x="15695" y="13679"/>
                  </a:cubicBezTo>
                  <a:cubicBezTo>
                    <a:pt x="15758" y="13641"/>
                    <a:pt x="15822" y="13603"/>
                    <a:pt x="15885" y="13565"/>
                  </a:cubicBezTo>
                  <a:close/>
                  <a:moveTo>
                    <a:pt x="3041" y="12532"/>
                  </a:moveTo>
                  <a:cubicBezTo>
                    <a:pt x="2591" y="13096"/>
                    <a:pt x="2148" y="13672"/>
                    <a:pt x="1717" y="14255"/>
                  </a:cubicBezTo>
                  <a:cubicBezTo>
                    <a:pt x="1692" y="14211"/>
                    <a:pt x="1679" y="14166"/>
                    <a:pt x="1654" y="14116"/>
                  </a:cubicBezTo>
                  <a:cubicBezTo>
                    <a:pt x="1629" y="14033"/>
                    <a:pt x="1603" y="13957"/>
                    <a:pt x="1572" y="13875"/>
                  </a:cubicBezTo>
                  <a:cubicBezTo>
                    <a:pt x="2072" y="13438"/>
                    <a:pt x="2566" y="12988"/>
                    <a:pt x="3041" y="12532"/>
                  </a:cubicBezTo>
                  <a:close/>
                  <a:moveTo>
                    <a:pt x="16183" y="14198"/>
                  </a:moveTo>
                  <a:cubicBezTo>
                    <a:pt x="16195" y="14223"/>
                    <a:pt x="16208" y="14249"/>
                    <a:pt x="16221" y="14274"/>
                  </a:cubicBezTo>
                  <a:cubicBezTo>
                    <a:pt x="16164" y="14318"/>
                    <a:pt x="16107" y="14369"/>
                    <a:pt x="16043" y="14413"/>
                  </a:cubicBezTo>
                  <a:cubicBezTo>
                    <a:pt x="16037" y="14388"/>
                    <a:pt x="16024" y="14369"/>
                    <a:pt x="16012" y="14344"/>
                  </a:cubicBezTo>
                  <a:cubicBezTo>
                    <a:pt x="16069" y="14299"/>
                    <a:pt x="16126" y="14249"/>
                    <a:pt x="16183" y="14198"/>
                  </a:cubicBezTo>
                  <a:close/>
                  <a:moveTo>
                    <a:pt x="20559" y="14559"/>
                  </a:moveTo>
                  <a:lnTo>
                    <a:pt x="20559" y="14559"/>
                  </a:lnTo>
                  <a:cubicBezTo>
                    <a:pt x="20527" y="14584"/>
                    <a:pt x="20502" y="14610"/>
                    <a:pt x="20470" y="14629"/>
                  </a:cubicBezTo>
                  <a:cubicBezTo>
                    <a:pt x="20502" y="14603"/>
                    <a:pt x="20527" y="14584"/>
                    <a:pt x="20559" y="14559"/>
                  </a:cubicBezTo>
                  <a:close/>
                  <a:moveTo>
                    <a:pt x="1306" y="14426"/>
                  </a:moveTo>
                  <a:lnTo>
                    <a:pt x="1306" y="14426"/>
                  </a:lnTo>
                  <a:cubicBezTo>
                    <a:pt x="1344" y="14515"/>
                    <a:pt x="1382" y="14603"/>
                    <a:pt x="1426" y="14692"/>
                  </a:cubicBezTo>
                  <a:cubicBezTo>
                    <a:pt x="1407" y="14711"/>
                    <a:pt x="1388" y="14724"/>
                    <a:pt x="1375" y="14743"/>
                  </a:cubicBezTo>
                  <a:cubicBezTo>
                    <a:pt x="1350" y="14641"/>
                    <a:pt x="1331" y="14534"/>
                    <a:pt x="1306" y="14426"/>
                  </a:cubicBezTo>
                  <a:close/>
                  <a:moveTo>
                    <a:pt x="18767" y="13666"/>
                  </a:moveTo>
                  <a:lnTo>
                    <a:pt x="18767" y="13666"/>
                  </a:lnTo>
                  <a:cubicBezTo>
                    <a:pt x="18368" y="14040"/>
                    <a:pt x="17969" y="14420"/>
                    <a:pt x="17532" y="14749"/>
                  </a:cubicBezTo>
                  <a:cubicBezTo>
                    <a:pt x="17525" y="14736"/>
                    <a:pt x="17513" y="14717"/>
                    <a:pt x="17506" y="14698"/>
                  </a:cubicBezTo>
                  <a:cubicBezTo>
                    <a:pt x="17760" y="14464"/>
                    <a:pt x="18013" y="14236"/>
                    <a:pt x="18279" y="14021"/>
                  </a:cubicBezTo>
                  <a:cubicBezTo>
                    <a:pt x="18431" y="13900"/>
                    <a:pt x="18596" y="13780"/>
                    <a:pt x="18767" y="13666"/>
                  </a:cubicBezTo>
                  <a:close/>
                  <a:moveTo>
                    <a:pt x="2699" y="13862"/>
                  </a:moveTo>
                  <a:cubicBezTo>
                    <a:pt x="2509" y="14059"/>
                    <a:pt x="2325" y="14261"/>
                    <a:pt x="2135" y="14458"/>
                  </a:cubicBezTo>
                  <a:cubicBezTo>
                    <a:pt x="2061" y="14543"/>
                    <a:pt x="2138" y="14669"/>
                    <a:pt x="2233" y="14669"/>
                  </a:cubicBezTo>
                  <a:cubicBezTo>
                    <a:pt x="2251" y="14669"/>
                    <a:pt x="2269" y="14664"/>
                    <a:pt x="2287" y="14654"/>
                  </a:cubicBezTo>
                  <a:lnTo>
                    <a:pt x="2287" y="14654"/>
                  </a:lnTo>
                  <a:cubicBezTo>
                    <a:pt x="2110" y="14800"/>
                    <a:pt x="1958" y="14952"/>
                    <a:pt x="1825" y="15116"/>
                  </a:cubicBezTo>
                  <a:cubicBezTo>
                    <a:pt x="1831" y="15104"/>
                    <a:pt x="1831" y="15091"/>
                    <a:pt x="1831" y="15078"/>
                  </a:cubicBezTo>
                  <a:cubicBezTo>
                    <a:pt x="1819" y="14952"/>
                    <a:pt x="1806" y="14831"/>
                    <a:pt x="1787" y="14717"/>
                  </a:cubicBezTo>
                  <a:cubicBezTo>
                    <a:pt x="1838" y="14711"/>
                    <a:pt x="1888" y="14673"/>
                    <a:pt x="1869" y="14616"/>
                  </a:cubicBezTo>
                  <a:cubicBezTo>
                    <a:pt x="2148" y="14363"/>
                    <a:pt x="2420" y="14109"/>
                    <a:pt x="2699" y="13862"/>
                  </a:cubicBezTo>
                  <a:close/>
                  <a:moveTo>
                    <a:pt x="15758" y="14565"/>
                  </a:moveTo>
                  <a:cubicBezTo>
                    <a:pt x="15777" y="14603"/>
                    <a:pt x="15796" y="14648"/>
                    <a:pt x="15815" y="14686"/>
                  </a:cubicBezTo>
                  <a:cubicBezTo>
                    <a:pt x="15600" y="14838"/>
                    <a:pt x="15385" y="14990"/>
                    <a:pt x="15163" y="15135"/>
                  </a:cubicBezTo>
                  <a:cubicBezTo>
                    <a:pt x="14791" y="15379"/>
                    <a:pt x="14637" y="15473"/>
                    <a:pt x="14618" y="15473"/>
                  </a:cubicBezTo>
                  <a:cubicBezTo>
                    <a:pt x="14569" y="15473"/>
                    <a:pt x="15408" y="14857"/>
                    <a:pt x="15758" y="14565"/>
                  </a:cubicBezTo>
                  <a:close/>
                  <a:moveTo>
                    <a:pt x="13453" y="9214"/>
                  </a:moveTo>
                  <a:cubicBezTo>
                    <a:pt x="13782" y="9993"/>
                    <a:pt x="14118" y="10772"/>
                    <a:pt x="14454" y="11551"/>
                  </a:cubicBezTo>
                  <a:cubicBezTo>
                    <a:pt x="14663" y="12026"/>
                    <a:pt x="14865" y="12507"/>
                    <a:pt x="15074" y="12982"/>
                  </a:cubicBezTo>
                  <a:cubicBezTo>
                    <a:pt x="14599" y="13267"/>
                    <a:pt x="14124" y="13546"/>
                    <a:pt x="13649" y="13824"/>
                  </a:cubicBezTo>
                  <a:cubicBezTo>
                    <a:pt x="13632" y="13780"/>
                    <a:pt x="13593" y="13745"/>
                    <a:pt x="13545" y="13745"/>
                  </a:cubicBezTo>
                  <a:cubicBezTo>
                    <a:pt x="13524" y="13745"/>
                    <a:pt x="13501" y="13752"/>
                    <a:pt x="13478" y="13767"/>
                  </a:cubicBezTo>
                  <a:cubicBezTo>
                    <a:pt x="12870" y="14154"/>
                    <a:pt x="12281" y="14565"/>
                    <a:pt x="11699" y="14977"/>
                  </a:cubicBezTo>
                  <a:cubicBezTo>
                    <a:pt x="11502" y="15091"/>
                    <a:pt x="11306" y="15205"/>
                    <a:pt x="11110" y="15325"/>
                  </a:cubicBezTo>
                  <a:cubicBezTo>
                    <a:pt x="11120" y="15286"/>
                    <a:pt x="11087" y="15246"/>
                    <a:pt x="11051" y="15246"/>
                  </a:cubicBezTo>
                  <a:cubicBezTo>
                    <a:pt x="11041" y="15246"/>
                    <a:pt x="11031" y="15249"/>
                    <a:pt x="11021" y="15256"/>
                  </a:cubicBezTo>
                  <a:cubicBezTo>
                    <a:pt x="10483" y="15598"/>
                    <a:pt x="9951" y="15952"/>
                    <a:pt x="9425" y="16313"/>
                  </a:cubicBezTo>
                  <a:cubicBezTo>
                    <a:pt x="9248" y="16421"/>
                    <a:pt x="9064" y="16529"/>
                    <a:pt x="8880" y="16636"/>
                  </a:cubicBezTo>
                  <a:cubicBezTo>
                    <a:pt x="8336" y="15363"/>
                    <a:pt x="7804" y="14084"/>
                    <a:pt x="7272" y="12805"/>
                  </a:cubicBezTo>
                  <a:cubicBezTo>
                    <a:pt x="8203" y="12285"/>
                    <a:pt x="9127" y="11760"/>
                    <a:pt x="10046" y="11228"/>
                  </a:cubicBezTo>
                  <a:cubicBezTo>
                    <a:pt x="11186" y="10569"/>
                    <a:pt x="12319" y="9898"/>
                    <a:pt x="13453" y="9214"/>
                  </a:cubicBezTo>
                  <a:close/>
                  <a:moveTo>
                    <a:pt x="17316" y="16529"/>
                  </a:moveTo>
                  <a:cubicBezTo>
                    <a:pt x="17316" y="16541"/>
                    <a:pt x="17323" y="16554"/>
                    <a:pt x="17329" y="16560"/>
                  </a:cubicBezTo>
                  <a:cubicBezTo>
                    <a:pt x="17278" y="16611"/>
                    <a:pt x="17221" y="16662"/>
                    <a:pt x="17171" y="16706"/>
                  </a:cubicBezTo>
                  <a:cubicBezTo>
                    <a:pt x="17158" y="16687"/>
                    <a:pt x="17145" y="16662"/>
                    <a:pt x="17139" y="16643"/>
                  </a:cubicBezTo>
                  <a:cubicBezTo>
                    <a:pt x="17196" y="16605"/>
                    <a:pt x="17253" y="16567"/>
                    <a:pt x="17316" y="16529"/>
                  </a:cubicBezTo>
                  <a:close/>
                  <a:moveTo>
                    <a:pt x="7056" y="12925"/>
                  </a:moveTo>
                  <a:cubicBezTo>
                    <a:pt x="7569" y="14217"/>
                    <a:pt x="8082" y="15515"/>
                    <a:pt x="8589" y="16807"/>
                  </a:cubicBezTo>
                  <a:cubicBezTo>
                    <a:pt x="8513" y="16852"/>
                    <a:pt x="8437" y="16896"/>
                    <a:pt x="8367" y="16940"/>
                  </a:cubicBezTo>
                  <a:cubicBezTo>
                    <a:pt x="7835" y="15655"/>
                    <a:pt x="7322" y="14356"/>
                    <a:pt x="6822" y="13052"/>
                  </a:cubicBezTo>
                  <a:cubicBezTo>
                    <a:pt x="6898" y="13014"/>
                    <a:pt x="6974" y="12969"/>
                    <a:pt x="7056" y="12925"/>
                  </a:cubicBezTo>
                  <a:close/>
                  <a:moveTo>
                    <a:pt x="14756" y="17167"/>
                  </a:moveTo>
                  <a:cubicBezTo>
                    <a:pt x="14733" y="17182"/>
                    <a:pt x="14709" y="17197"/>
                    <a:pt x="14684" y="17212"/>
                  </a:cubicBezTo>
                  <a:lnTo>
                    <a:pt x="14684" y="17212"/>
                  </a:lnTo>
                  <a:cubicBezTo>
                    <a:pt x="14688" y="17208"/>
                    <a:pt x="14691" y="17203"/>
                    <a:pt x="14694" y="17200"/>
                  </a:cubicBezTo>
                  <a:cubicBezTo>
                    <a:pt x="14715" y="17190"/>
                    <a:pt x="14736" y="17179"/>
                    <a:pt x="14756" y="17167"/>
                  </a:cubicBezTo>
                  <a:close/>
                  <a:moveTo>
                    <a:pt x="6106" y="13451"/>
                  </a:moveTo>
                  <a:cubicBezTo>
                    <a:pt x="6613" y="14755"/>
                    <a:pt x="7126" y="16060"/>
                    <a:pt x="7664" y="17358"/>
                  </a:cubicBezTo>
                  <a:cubicBezTo>
                    <a:pt x="7633" y="17377"/>
                    <a:pt x="7601" y="17390"/>
                    <a:pt x="7576" y="17409"/>
                  </a:cubicBezTo>
                  <a:cubicBezTo>
                    <a:pt x="7557" y="17422"/>
                    <a:pt x="7538" y="17428"/>
                    <a:pt x="7519" y="17441"/>
                  </a:cubicBezTo>
                  <a:cubicBezTo>
                    <a:pt x="7044" y="16111"/>
                    <a:pt x="6569" y="14787"/>
                    <a:pt x="6100" y="13457"/>
                  </a:cubicBezTo>
                  <a:cubicBezTo>
                    <a:pt x="6100" y="13451"/>
                    <a:pt x="6106" y="13451"/>
                    <a:pt x="6106" y="13451"/>
                  </a:cubicBezTo>
                  <a:close/>
                  <a:moveTo>
                    <a:pt x="12433" y="15921"/>
                  </a:moveTo>
                  <a:lnTo>
                    <a:pt x="12433" y="15921"/>
                  </a:lnTo>
                  <a:cubicBezTo>
                    <a:pt x="12167" y="16142"/>
                    <a:pt x="11901" y="16364"/>
                    <a:pt x="11629" y="16573"/>
                  </a:cubicBezTo>
                  <a:cubicBezTo>
                    <a:pt x="11192" y="16890"/>
                    <a:pt x="10755" y="17200"/>
                    <a:pt x="10312" y="17510"/>
                  </a:cubicBezTo>
                  <a:cubicBezTo>
                    <a:pt x="10996" y="16953"/>
                    <a:pt x="11705" y="16421"/>
                    <a:pt x="12433" y="15921"/>
                  </a:cubicBezTo>
                  <a:close/>
                  <a:moveTo>
                    <a:pt x="8925" y="17669"/>
                  </a:moveTo>
                  <a:cubicBezTo>
                    <a:pt x="8925" y="17675"/>
                    <a:pt x="8925" y="17675"/>
                    <a:pt x="8931" y="17681"/>
                  </a:cubicBezTo>
                  <a:cubicBezTo>
                    <a:pt x="8868" y="17732"/>
                    <a:pt x="8804" y="17789"/>
                    <a:pt x="8741" y="17846"/>
                  </a:cubicBezTo>
                  <a:cubicBezTo>
                    <a:pt x="8735" y="17827"/>
                    <a:pt x="8722" y="17808"/>
                    <a:pt x="8716" y="17795"/>
                  </a:cubicBezTo>
                  <a:cubicBezTo>
                    <a:pt x="8785" y="17751"/>
                    <a:pt x="8855" y="17713"/>
                    <a:pt x="8925" y="17669"/>
                  </a:cubicBezTo>
                  <a:close/>
                  <a:moveTo>
                    <a:pt x="9058" y="18004"/>
                  </a:moveTo>
                  <a:cubicBezTo>
                    <a:pt x="9064" y="18030"/>
                    <a:pt x="9077" y="18055"/>
                    <a:pt x="9083" y="18080"/>
                  </a:cubicBezTo>
                  <a:cubicBezTo>
                    <a:pt x="9039" y="18125"/>
                    <a:pt x="8988" y="18169"/>
                    <a:pt x="8944" y="18220"/>
                  </a:cubicBezTo>
                  <a:cubicBezTo>
                    <a:pt x="8925" y="18207"/>
                    <a:pt x="8906" y="18194"/>
                    <a:pt x="8880" y="18188"/>
                  </a:cubicBezTo>
                  <a:cubicBezTo>
                    <a:pt x="8880" y="18175"/>
                    <a:pt x="8874" y="18169"/>
                    <a:pt x="8868" y="18156"/>
                  </a:cubicBezTo>
                  <a:cubicBezTo>
                    <a:pt x="8899" y="18131"/>
                    <a:pt x="8925" y="18099"/>
                    <a:pt x="8956" y="18074"/>
                  </a:cubicBezTo>
                  <a:cubicBezTo>
                    <a:pt x="8988" y="18055"/>
                    <a:pt x="9026" y="18030"/>
                    <a:pt x="9058" y="18004"/>
                  </a:cubicBezTo>
                  <a:close/>
                  <a:moveTo>
                    <a:pt x="10014" y="18131"/>
                  </a:moveTo>
                  <a:lnTo>
                    <a:pt x="10014" y="18131"/>
                  </a:lnTo>
                  <a:cubicBezTo>
                    <a:pt x="9906" y="18201"/>
                    <a:pt x="9799" y="18277"/>
                    <a:pt x="9691" y="18346"/>
                  </a:cubicBezTo>
                  <a:cubicBezTo>
                    <a:pt x="9691" y="18346"/>
                    <a:pt x="9685" y="18340"/>
                    <a:pt x="9685" y="18340"/>
                  </a:cubicBezTo>
                  <a:cubicBezTo>
                    <a:pt x="9799" y="18270"/>
                    <a:pt x="9906" y="18201"/>
                    <a:pt x="10014" y="18131"/>
                  </a:cubicBezTo>
                  <a:close/>
                  <a:moveTo>
                    <a:pt x="8025" y="18239"/>
                  </a:moveTo>
                  <a:cubicBezTo>
                    <a:pt x="8038" y="18258"/>
                    <a:pt x="8044" y="18277"/>
                    <a:pt x="8051" y="18296"/>
                  </a:cubicBezTo>
                  <a:cubicBezTo>
                    <a:pt x="7943" y="18372"/>
                    <a:pt x="7835" y="18441"/>
                    <a:pt x="7728" y="18511"/>
                  </a:cubicBezTo>
                  <a:cubicBezTo>
                    <a:pt x="7823" y="18416"/>
                    <a:pt x="7924" y="18327"/>
                    <a:pt x="8025" y="18239"/>
                  </a:cubicBezTo>
                  <a:close/>
                  <a:moveTo>
                    <a:pt x="15442" y="13831"/>
                  </a:moveTo>
                  <a:cubicBezTo>
                    <a:pt x="15518" y="14008"/>
                    <a:pt x="15594" y="14185"/>
                    <a:pt x="15676" y="14369"/>
                  </a:cubicBezTo>
                  <a:cubicBezTo>
                    <a:pt x="15150" y="14831"/>
                    <a:pt x="14637" y="15300"/>
                    <a:pt x="14131" y="15775"/>
                  </a:cubicBezTo>
                  <a:cubicBezTo>
                    <a:pt x="14099" y="15807"/>
                    <a:pt x="14093" y="15838"/>
                    <a:pt x="14099" y="15870"/>
                  </a:cubicBezTo>
                  <a:cubicBezTo>
                    <a:pt x="12832" y="16668"/>
                    <a:pt x="11610" y="17536"/>
                    <a:pt x="10451" y="18486"/>
                  </a:cubicBezTo>
                  <a:cubicBezTo>
                    <a:pt x="10318" y="18568"/>
                    <a:pt x="10185" y="18644"/>
                    <a:pt x="10058" y="18720"/>
                  </a:cubicBezTo>
                  <a:cubicBezTo>
                    <a:pt x="10017" y="18704"/>
                    <a:pt x="9979" y="18693"/>
                    <a:pt x="9936" y="18693"/>
                  </a:cubicBezTo>
                  <a:cubicBezTo>
                    <a:pt x="9926" y="18693"/>
                    <a:pt x="9916" y="18694"/>
                    <a:pt x="9906" y="18695"/>
                  </a:cubicBezTo>
                  <a:cubicBezTo>
                    <a:pt x="10071" y="18549"/>
                    <a:pt x="10229" y="18397"/>
                    <a:pt x="10388" y="18251"/>
                  </a:cubicBezTo>
                  <a:cubicBezTo>
                    <a:pt x="12136" y="17054"/>
                    <a:pt x="13820" y="15775"/>
                    <a:pt x="15454" y="14420"/>
                  </a:cubicBezTo>
                  <a:cubicBezTo>
                    <a:pt x="15582" y="14315"/>
                    <a:pt x="15502" y="14130"/>
                    <a:pt x="15375" y="14130"/>
                  </a:cubicBezTo>
                  <a:cubicBezTo>
                    <a:pt x="15364" y="14130"/>
                    <a:pt x="15352" y="14132"/>
                    <a:pt x="15340" y="14135"/>
                  </a:cubicBezTo>
                  <a:cubicBezTo>
                    <a:pt x="15353" y="14122"/>
                    <a:pt x="15366" y="14116"/>
                    <a:pt x="15378" y="14103"/>
                  </a:cubicBezTo>
                  <a:cubicBezTo>
                    <a:pt x="15473" y="14027"/>
                    <a:pt x="15454" y="13913"/>
                    <a:pt x="15391" y="13856"/>
                  </a:cubicBezTo>
                  <a:cubicBezTo>
                    <a:pt x="15404" y="13850"/>
                    <a:pt x="15423" y="13837"/>
                    <a:pt x="15442" y="13831"/>
                  </a:cubicBezTo>
                  <a:close/>
                  <a:moveTo>
                    <a:pt x="8247" y="18752"/>
                  </a:moveTo>
                  <a:cubicBezTo>
                    <a:pt x="8247" y="18758"/>
                    <a:pt x="8247" y="18764"/>
                    <a:pt x="8253" y="18771"/>
                  </a:cubicBezTo>
                  <a:cubicBezTo>
                    <a:pt x="8215" y="18815"/>
                    <a:pt x="8177" y="18866"/>
                    <a:pt x="8139" y="18910"/>
                  </a:cubicBezTo>
                  <a:cubicBezTo>
                    <a:pt x="8089" y="18942"/>
                    <a:pt x="8044" y="18967"/>
                    <a:pt x="8000" y="18992"/>
                  </a:cubicBezTo>
                  <a:cubicBezTo>
                    <a:pt x="8082" y="18910"/>
                    <a:pt x="8165" y="18834"/>
                    <a:pt x="8247" y="18752"/>
                  </a:cubicBezTo>
                  <a:close/>
                  <a:moveTo>
                    <a:pt x="12782" y="17510"/>
                  </a:moveTo>
                  <a:cubicBezTo>
                    <a:pt x="12015" y="18030"/>
                    <a:pt x="11243" y="18530"/>
                    <a:pt x="10457" y="19024"/>
                  </a:cubicBezTo>
                  <a:cubicBezTo>
                    <a:pt x="10445" y="19018"/>
                    <a:pt x="10438" y="19011"/>
                    <a:pt x="10426" y="19011"/>
                  </a:cubicBezTo>
                  <a:cubicBezTo>
                    <a:pt x="10514" y="18935"/>
                    <a:pt x="10597" y="18866"/>
                    <a:pt x="10685" y="18796"/>
                  </a:cubicBezTo>
                  <a:cubicBezTo>
                    <a:pt x="11407" y="18289"/>
                    <a:pt x="12224" y="17852"/>
                    <a:pt x="12782" y="17510"/>
                  </a:cubicBezTo>
                  <a:close/>
                  <a:moveTo>
                    <a:pt x="7633" y="18916"/>
                  </a:moveTo>
                  <a:lnTo>
                    <a:pt x="7633" y="18916"/>
                  </a:lnTo>
                  <a:cubicBezTo>
                    <a:pt x="7531" y="19018"/>
                    <a:pt x="7430" y="19125"/>
                    <a:pt x="7322" y="19233"/>
                  </a:cubicBezTo>
                  <a:cubicBezTo>
                    <a:pt x="7354" y="19176"/>
                    <a:pt x="7379" y="19119"/>
                    <a:pt x="7405" y="19056"/>
                  </a:cubicBezTo>
                  <a:cubicBezTo>
                    <a:pt x="7481" y="19011"/>
                    <a:pt x="7557" y="18961"/>
                    <a:pt x="7633" y="18916"/>
                  </a:cubicBezTo>
                  <a:close/>
                  <a:moveTo>
                    <a:pt x="14663" y="17225"/>
                  </a:moveTo>
                  <a:cubicBezTo>
                    <a:pt x="14194" y="17517"/>
                    <a:pt x="13725" y="17808"/>
                    <a:pt x="13257" y="18106"/>
                  </a:cubicBezTo>
                  <a:cubicBezTo>
                    <a:pt x="12509" y="18574"/>
                    <a:pt x="11756" y="19043"/>
                    <a:pt x="11008" y="19512"/>
                  </a:cubicBezTo>
                  <a:cubicBezTo>
                    <a:pt x="11135" y="19398"/>
                    <a:pt x="11262" y="19284"/>
                    <a:pt x="11395" y="19176"/>
                  </a:cubicBezTo>
                  <a:cubicBezTo>
                    <a:pt x="11914" y="18840"/>
                    <a:pt x="12433" y="18505"/>
                    <a:pt x="12946" y="18163"/>
                  </a:cubicBezTo>
                  <a:cubicBezTo>
                    <a:pt x="12984" y="18163"/>
                    <a:pt x="13016" y="18156"/>
                    <a:pt x="13054" y="18137"/>
                  </a:cubicBezTo>
                  <a:cubicBezTo>
                    <a:pt x="13592" y="17840"/>
                    <a:pt x="14131" y="17529"/>
                    <a:pt x="14663" y="17225"/>
                  </a:cubicBezTo>
                  <a:close/>
                  <a:moveTo>
                    <a:pt x="7512" y="19619"/>
                  </a:moveTo>
                  <a:lnTo>
                    <a:pt x="7512" y="19619"/>
                  </a:lnTo>
                  <a:cubicBezTo>
                    <a:pt x="7411" y="19721"/>
                    <a:pt x="7303" y="19816"/>
                    <a:pt x="7202" y="19923"/>
                  </a:cubicBezTo>
                  <a:cubicBezTo>
                    <a:pt x="7208" y="19873"/>
                    <a:pt x="7208" y="19822"/>
                    <a:pt x="7215" y="19771"/>
                  </a:cubicBezTo>
                  <a:cubicBezTo>
                    <a:pt x="7227" y="19765"/>
                    <a:pt x="7240" y="19765"/>
                    <a:pt x="7253" y="19759"/>
                  </a:cubicBezTo>
                  <a:cubicBezTo>
                    <a:pt x="7341" y="19714"/>
                    <a:pt x="7424" y="19664"/>
                    <a:pt x="7512" y="19619"/>
                  </a:cubicBezTo>
                  <a:close/>
                  <a:moveTo>
                    <a:pt x="8551" y="19911"/>
                  </a:moveTo>
                  <a:cubicBezTo>
                    <a:pt x="8564" y="19911"/>
                    <a:pt x="8576" y="19917"/>
                    <a:pt x="8589" y="19917"/>
                  </a:cubicBezTo>
                  <a:cubicBezTo>
                    <a:pt x="8519" y="19974"/>
                    <a:pt x="8456" y="20037"/>
                    <a:pt x="8393" y="20101"/>
                  </a:cubicBezTo>
                  <a:cubicBezTo>
                    <a:pt x="8443" y="20037"/>
                    <a:pt x="8500" y="19974"/>
                    <a:pt x="8551" y="19911"/>
                  </a:cubicBezTo>
                  <a:close/>
                  <a:moveTo>
                    <a:pt x="5783" y="19581"/>
                  </a:moveTo>
                  <a:cubicBezTo>
                    <a:pt x="5720" y="19759"/>
                    <a:pt x="5669" y="19936"/>
                    <a:pt x="5631" y="20126"/>
                  </a:cubicBezTo>
                  <a:cubicBezTo>
                    <a:pt x="5581" y="20012"/>
                    <a:pt x="5530" y="19898"/>
                    <a:pt x="5479" y="19784"/>
                  </a:cubicBezTo>
                  <a:cubicBezTo>
                    <a:pt x="5581" y="19714"/>
                    <a:pt x="5682" y="19645"/>
                    <a:pt x="5783" y="19581"/>
                  </a:cubicBezTo>
                  <a:close/>
                  <a:moveTo>
                    <a:pt x="7183" y="20151"/>
                  </a:moveTo>
                  <a:cubicBezTo>
                    <a:pt x="7189" y="20151"/>
                    <a:pt x="7189" y="20158"/>
                    <a:pt x="7196" y="20158"/>
                  </a:cubicBezTo>
                  <a:cubicBezTo>
                    <a:pt x="7189" y="20164"/>
                    <a:pt x="7189" y="20164"/>
                    <a:pt x="7183" y="20170"/>
                  </a:cubicBezTo>
                  <a:cubicBezTo>
                    <a:pt x="7183" y="20164"/>
                    <a:pt x="7183" y="20158"/>
                    <a:pt x="7183" y="20151"/>
                  </a:cubicBezTo>
                  <a:close/>
                  <a:moveTo>
                    <a:pt x="17424" y="16750"/>
                  </a:moveTo>
                  <a:cubicBezTo>
                    <a:pt x="17690" y="17282"/>
                    <a:pt x="17962" y="17814"/>
                    <a:pt x="18247" y="18334"/>
                  </a:cubicBezTo>
                  <a:cubicBezTo>
                    <a:pt x="18431" y="18669"/>
                    <a:pt x="18944" y="19366"/>
                    <a:pt x="19235" y="20050"/>
                  </a:cubicBezTo>
                  <a:cubicBezTo>
                    <a:pt x="19267" y="20139"/>
                    <a:pt x="19299" y="20227"/>
                    <a:pt x="19330" y="20316"/>
                  </a:cubicBezTo>
                  <a:cubicBezTo>
                    <a:pt x="19362" y="20544"/>
                    <a:pt x="19394" y="20772"/>
                    <a:pt x="19432" y="21000"/>
                  </a:cubicBezTo>
                  <a:cubicBezTo>
                    <a:pt x="19425" y="21038"/>
                    <a:pt x="19419" y="21076"/>
                    <a:pt x="19413" y="21108"/>
                  </a:cubicBezTo>
                  <a:cubicBezTo>
                    <a:pt x="19305" y="20892"/>
                    <a:pt x="19197" y="20677"/>
                    <a:pt x="19096" y="20468"/>
                  </a:cubicBezTo>
                  <a:cubicBezTo>
                    <a:pt x="18893" y="20056"/>
                    <a:pt x="18691" y="19651"/>
                    <a:pt x="18482" y="19252"/>
                  </a:cubicBezTo>
                  <a:cubicBezTo>
                    <a:pt x="18070" y="18460"/>
                    <a:pt x="17658" y="17675"/>
                    <a:pt x="17253" y="16877"/>
                  </a:cubicBezTo>
                  <a:cubicBezTo>
                    <a:pt x="17310" y="16833"/>
                    <a:pt x="17367" y="16795"/>
                    <a:pt x="17424" y="16750"/>
                  </a:cubicBezTo>
                  <a:close/>
                  <a:moveTo>
                    <a:pt x="5049" y="20075"/>
                  </a:moveTo>
                  <a:cubicBezTo>
                    <a:pt x="5194" y="20620"/>
                    <a:pt x="5283" y="21158"/>
                    <a:pt x="5308" y="21716"/>
                  </a:cubicBezTo>
                  <a:cubicBezTo>
                    <a:pt x="5169" y="21450"/>
                    <a:pt x="5042" y="21184"/>
                    <a:pt x="4922" y="20911"/>
                  </a:cubicBezTo>
                  <a:cubicBezTo>
                    <a:pt x="4821" y="20652"/>
                    <a:pt x="4713" y="20386"/>
                    <a:pt x="4599" y="20126"/>
                  </a:cubicBezTo>
                  <a:cubicBezTo>
                    <a:pt x="4631" y="20113"/>
                    <a:pt x="4662" y="20101"/>
                    <a:pt x="4694" y="20088"/>
                  </a:cubicBezTo>
                  <a:lnTo>
                    <a:pt x="4694" y="20088"/>
                  </a:lnTo>
                  <a:cubicBezTo>
                    <a:pt x="4684" y="20148"/>
                    <a:pt x="4746" y="20217"/>
                    <a:pt x="4813" y="20217"/>
                  </a:cubicBezTo>
                  <a:cubicBezTo>
                    <a:pt x="4830" y="20217"/>
                    <a:pt x="4848" y="20212"/>
                    <a:pt x="4865" y="20202"/>
                  </a:cubicBezTo>
                  <a:cubicBezTo>
                    <a:pt x="4928" y="20158"/>
                    <a:pt x="4985" y="20120"/>
                    <a:pt x="5049" y="20075"/>
                  </a:cubicBezTo>
                  <a:close/>
                  <a:moveTo>
                    <a:pt x="4149" y="20278"/>
                  </a:moveTo>
                  <a:cubicBezTo>
                    <a:pt x="4257" y="20557"/>
                    <a:pt x="4371" y="20835"/>
                    <a:pt x="4491" y="21101"/>
                  </a:cubicBezTo>
                  <a:cubicBezTo>
                    <a:pt x="4605" y="21393"/>
                    <a:pt x="4707" y="21690"/>
                    <a:pt x="4808" y="21982"/>
                  </a:cubicBezTo>
                  <a:cubicBezTo>
                    <a:pt x="4472" y="21380"/>
                    <a:pt x="4149" y="20721"/>
                    <a:pt x="4073" y="20303"/>
                  </a:cubicBezTo>
                  <a:cubicBezTo>
                    <a:pt x="4099" y="20291"/>
                    <a:pt x="4124" y="20284"/>
                    <a:pt x="4149" y="20278"/>
                  </a:cubicBezTo>
                  <a:close/>
                  <a:moveTo>
                    <a:pt x="5834" y="21792"/>
                  </a:moveTo>
                  <a:lnTo>
                    <a:pt x="5834" y="21792"/>
                  </a:lnTo>
                  <a:cubicBezTo>
                    <a:pt x="5828" y="21811"/>
                    <a:pt x="5821" y="21823"/>
                    <a:pt x="5821" y="21842"/>
                  </a:cubicBezTo>
                  <a:cubicBezTo>
                    <a:pt x="5764" y="21994"/>
                    <a:pt x="5891" y="22083"/>
                    <a:pt x="6018" y="22089"/>
                  </a:cubicBezTo>
                  <a:cubicBezTo>
                    <a:pt x="6075" y="22216"/>
                    <a:pt x="6132" y="22336"/>
                    <a:pt x="6189" y="22463"/>
                  </a:cubicBezTo>
                  <a:cubicBezTo>
                    <a:pt x="6189" y="22469"/>
                    <a:pt x="6195" y="22469"/>
                    <a:pt x="6195" y="22469"/>
                  </a:cubicBezTo>
                  <a:cubicBezTo>
                    <a:pt x="5980" y="22628"/>
                    <a:pt x="5771" y="22792"/>
                    <a:pt x="5581" y="22963"/>
                  </a:cubicBezTo>
                  <a:cubicBezTo>
                    <a:pt x="5568" y="22925"/>
                    <a:pt x="5555" y="22881"/>
                    <a:pt x="5549" y="22837"/>
                  </a:cubicBezTo>
                  <a:cubicBezTo>
                    <a:pt x="5657" y="22824"/>
                    <a:pt x="5764" y="22723"/>
                    <a:pt x="5771" y="22596"/>
                  </a:cubicBezTo>
                  <a:cubicBezTo>
                    <a:pt x="5790" y="22324"/>
                    <a:pt x="5790" y="22058"/>
                    <a:pt x="5783" y="21798"/>
                  </a:cubicBezTo>
                  <a:cubicBezTo>
                    <a:pt x="5802" y="21798"/>
                    <a:pt x="5821" y="21798"/>
                    <a:pt x="5834" y="21792"/>
                  </a:cubicBezTo>
                  <a:close/>
                  <a:moveTo>
                    <a:pt x="10191" y="20911"/>
                  </a:moveTo>
                  <a:cubicBezTo>
                    <a:pt x="10597" y="21937"/>
                    <a:pt x="11002" y="22970"/>
                    <a:pt x="11401" y="24002"/>
                  </a:cubicBezTo>
                  <a:cubicBezTo>
                    <a:pt x="10951" y="23001"/>
                    <a:pt x="10508" y="21994"/>
                    <a:pt x="10071" y="20987"/>
                  </a:cubicBezTo>
                  <a:cubicBezTo>
                    <a:pt x="10109" y="20962"/>
                    <a:pt x="10153" y="20937"/>
                    <a:pt x="10191" y="20911"/>
                  </a:cubicBezTo>
                  <a:close/>
                  <a:moveTo>
                    <a:pt x="10740" y="1"/>
                  </a:moveTo>
                  <a:cubicBezTo>
                    <a:pt x="10725" y="1"/>
                    <a:pt x="10711" y="2"/>
                    <a:pt x="10698" y="5"/>
                  </a:cubicBezTo>
                  <a:cubicBezTo>
                    <a:pt x="10677" y="4"/>
                    <a:pt x="10656" y="4"/>
                    <a:pt x="10635" y="4"/>
                  </a:cubicBezTo>
                  <a:cubicBezTo>
                    <a:pt x="10406" y="4"/>
                    <a:pt x="10164" y="35"/>
                    <a:pt x="9938" y="87"/>
                  </a:cubicBezTo>
                  <a:cubicBezTo>
                    <a:pt x="9754" y="125"/>
                    <a:pt x="9628" y="372"/>
                    <a:pt x="9697" y="543"/>
                  </a:cubicBezTo>
                  <a:cubicBezTo>
                    <a:pt x="10324" y="2114"/>
                    <a:pt x="11097" y="3640"/>
                    <a:pt x="11775" y="5198"/>
                  </a:cubicBezTo>
                  <a:cubicBezTo>
                    <a:pt x="10685" y="5775"/>
                    <a:pt x="9609" y="6364"/>
                    <a:pt x="8538" y="6959"/>
                  </a:cubicBezTo>
                  <a:cubicBezTo>
                    <a:pt x="8538" y="6920"/>
                    <a:pt x="8512" y="6885"/>
                    <a:pt x="8477" y="6885"/>
                  </a:cubicBezTo>
                  <a:cubicBezTo>
                    <a:pt x="8467" y="6885"/>
                    <a:pt x="8455" y="6888"/>
                    <a:pt x="8443" y="6896"/>
                  </a:cubicBezTo>
                  <a:cubicBezTo>
                    <a:pt x="8272" y="7022"/>
                    <a:pt x="8108" y="7155"/>
                    <a:pt x="7937" y="7288"/>
                  </a:cubicBezTo>
                  <a:cubicBezTo>
                    <a:pt x="7753" y="7390"/>
                    <a:pt x="7569" y="7485"/>
                    <a:pt x="7392" y="7592"/>
                  </a:cubicBezTo>
                  <a:cubicBezTo>
                    <a:pt x="6790" y="7928"/>
                    <a:pt x="6189" y="8270"/>
                    <a:pt x="5593" y="8612"/>
                  </a:cubicBezTo>
                  <a:cubicBezTo>
                    <a:pt x="4947" y="6965"/>
                    <a:pt x="4314" y="5306"/>
                    <a:pt x="3712" y="3640"/>
                  </a:cubicBezTo>
                  <a:cubicBezTo>
                    <a:pt x="3687" y="3558"/>
                    <a:pt x="3617" y="3514"/>
                    <a:pt x="3529" y="3514"/>
                  </a:cubicBezTo>
                  <a:cubicBezTo>
                    <a:pt x="3480" y="3513"/>
                    <a:pt x="3432" y="3512"/>
                    <a:pt x="3384" y="3512"/>
                  </a:cubicBezTo>
                  <a:cubicBezTo>
                    <a:pt x="3134" y="3512"/>
                    <a:pt x="2885" y="3526"/>
                    <a:pt x="2636" y="3558"/>
                  </a:cubicBezTo>
                  <a:cubicBezTo>
                    <a:pt x="2496" y="3571"/>
                    <a:pt x="2395" y="3704"/>
                    <a:pt x="2439" y="3843"/>
                  </a:cubicBezTo>
                  <a:cubicBezTo>
                    <a:pt x="3035" y="5686"/>
                    <a:pt x="3662" y="7523"/>
                    <a:pt x="4320" y="9353"/>
                  </a:cubicBezTo>
                  <a:cubicBezTo>
                    <a:pt x="3795" y="9663"/>
                    <a:pt x="3269" y="9967"/>
                    <a:pt x="2750" y="10284"/>
                  </a:cubicBezTo>
                  <a:cubicBezTo>
                    <a:pt x="2034" y="10721"/>
                    <a:pt x="147" y="11405"/>
                    <a:pt x="20" y="12355"/>
                  </a:cubicBezTo>
                  <a:cubicBezTo>
                    <a:pt x="1" y="12513"/>
                    <a:pt x="83" y="12646"/>
                    <a:pt x="197" y="12716"/>
                  </a:cubicBezTo>
                  <a:cubicBezTo>
                    <a:pt x="261" y="12938"/>
                    <a:pt x="356" y="13159"/>
                    <a:pt x="413" y="13330"/>
                  </a:cubicBezTo>
                  <a:cubicBezTo>
                    <a:pt x="615" y="13976"/>
                    <a:pt x="881" y="14603"/>
                    <a:pt x="1179" y="15211"/>
                  </a:cubicBezTo>
                  <a:cubicBezTo>
                    <a:pt x="1205" y="15264"/>
                    <a:pt x="1246" y="15286"/>
                    <a:pt x="1288" y="15286"/>
                  </a:cubicBezTo>
                  <a:cubicBezTo>
                    <a:pt x="1377" y="15286"/>
                    <a:pt x="1473" y="15188"/>
                    <a:pt x="1451" y="15085"/>
                  </a:cubicBezTo>
                  <a:cubicBezTo>
                    <a:pt x="1445" y="15040"/>
                    <a:pt x="1432" y="15002"/>
                    <a:pt x="1426" y="14958"/>
                  </a:cubicBezTo>
                  <a:lnTo>
                    <a:pt x="1426" y="14958"/>
                  </a:lnTo>
                  <a:cubicBezTo>
                    <a:pt x="1433" y="14959"/>
                    <a:pt x="1440" y="14960"/>
                    <a:pt x="1447" y="14960"/>
                  </a:cubicBezTo>
                  <a:cubicBezTo>
                    <a:pt x="1472" y="14960"/>
                    <a:pt x="1496" y="14951"/>
                    <a:pt x="1521" y="14926"/>
                  </a:cubicBezTo>
                  <a:cubicBezTo>
                    <a:pt x="1521" y="14926"/>
                    <a:pt x="1527" y="14920"/>
                    <a:pt x="1527" y="14920"/>
                  </a:cubicBezTo>
                  <a:cubicBezTo>
                    <a:pt x="1559" y="14983"/>
                    <a:pt x="1591" y="15053"/>
                    <a:pt x="1616" y="15116"/>
                  </a:cubicBezTo>
                  <a:cubicBezTo>
                    <a:pt x="1639" y="15162"/>
                    <a:pt x="1687" y="15184"/>
                    <a:pt x="1731" y="15184"/>
                  </a:cubicBezTo>
                  <a:cubicBezTo>
                    <a:pt x="1749" y="15184"/>
                    <a:pt x="1766" y="15181"/>
                    <a:pt x="1781" y="15173"/>
                  </a:cubicBezTo>
                  <a:lnTo>
                    <a:pt x="1781" y="15173"/>
                  </a:lnTo>
                  <a:cubicBezTo>
                    <a:pt x="1730" y="15243"/>
                    <a:pt x="1686" y="15306"/>
                    <a:pt x="1648" y="15376"/>
                  </a:cubicBezTo>
                  <a:cubicBezTo>
                    <a:pt x="1635" y="15401"/>
                    <a:pt x="1660" y="15420"/>
                    <a:pt x="1679" y="15427"/>
                  </a:cubicBezTo>
                  <a:lnTo>
                    <a:pt x="1888" y="15427"/>
                  </a:lnTo>
                  <a:cubicBezTo>
                    <a:pt x="1909" y="15439"/>
                    <a:pt x="1933" y="15445"/>
                    <a:pt x="1958" y="15445"/>
                  </a:cubicBezTo>
                  <a:cubicBezTo>
                    <a:pt x="1985" y="15445"/>
                    <a:pt x="2014" y="15437"/>
                    <a:pt x="2040" y="15420"/>
                  </a:cubicBezTo>
                  <a:cubicBezTo>
                    <a:pt x="2040" y="15420"/>
                    <a:pt x="2047" y="15420"/>
                    <a:pt x="2047" y="15414"/>
                  </a:cubicBezTo>
                  <a:cubicBezTo>
                    <a:pt x="3288" y="15306"/>
                    <a:pt x="4599" y="14274"/>
                    <a:pt x="5638" y="13710"/>
                  </a:cubicBezTo>
                  <a:cubicBezTo>
                    <a:pt x="5720" y="13666"/>
                    <a:pt x="5802" y="13615"/>
                    <a:pt x="5885" y="13571"/>
                  </a:cubicBezTo>
                  <a:cubicBezTo>
                    <a:pt x="6385" y="14888"/>
                    <a:pt x="6898" y="16193"/>
                    <a:pt x="7417" y="17498"/>
                  </a:cubicBezTo>
                  <a:cubicBezTo>
                    <a:pt x="6252" y="18175"/>
                    <a:pt x="4903" y="18815"/>
                    <a:pt x="3915" y="19752"/>
                  </a:cubicBezTo>
                  <a:cubicBezTo>
                    <a:pt x="3833" y="19790"/>
                    <a:pt x="3776" y="19854"/>
                    <a:pt x="3738" y="19936"/>
                  </a:cubicBezTo>
                  <a:cubicBezTo>
                    <a:pt x="3700" y="19968"/>
                    <a:pt x="3668" y="19999"/>
                    <a:pt x="3636" y="20031"/>
                  </a:cubicBezTo>
                  <a:cubicBezTo>
                    <a:pt x="3529" y="20145"/>
                    <a:pt x="3586" y="20278"/>
                    <a:pt x="3687" y="20335"/>
                  </a:cubicBezTo>
                  <a:cubicBezTo>
                    <a:pt x="3782" y="21247"/>
                    <a:pt x="4808" y="22887"/>
                    <a:pt x="5188" y="23464"/>
                  </a:cubicBezTo>
                  <a:cubicBezTo>
                    <a:pt x="5194" y="23540"/>
                    <a:pt x="5239" y="23609"/>
                    <a:pt x="5308" y="23641"/>
                  </a:cubicBezTo>
                  <a:cubicBezTo>
                    <a:pt x="5355" y="23712"/>
                    <a:pt x="5419" y="23743"/>
                    <a:pt x="5482" y="23743"/>
                  </a:cubicBezTo>
                  <a:cubicBezTo>
                    <a:pt x="5581" y="23743"/>
                    <a:pt x="5678" y="23667"/>
                    <a:pt x="5701" y="23559"/>
                  </a:cubicBezTo>
                  <a:cubicBezTo>
                    <a:pt x="6968" y="23103"/>
                    <a:pt x="8152" y="22165"/>
                    <a:pt x="9286" y="21469"/>
                  </a:cubicBezTo>
                  <a:cubicBezTo>
                    <a:pt x="9317" y="21443"/>
                    <a:pt x="9355" y="21424"/>
                    <a:pt x="9393" y="21399"/>
                  </a:cubicBezTo>
                  <a:cubicBezTo>
                    <a:pt x="9957" y="22672"/>
                    <a:pt x="10533" y="23939"/>
                    <a:pt x="11129" y="25193"/>
                  </a:cubicBezTo>
                  <a:cubicBezTo>
                    <a:pt x="11178" y="25296"/>
                    <a:pt x="11328" y="25369"/>
                    <a:pt x="11454" y="25369"/>
                  </a:cubicBezTo>
                  <a:cubicBezTo>
                    <a:pt x="11490" y="25369"/>
                    <a:pt x="11524" y="25364"/>
                    <a:pt x="11553" y="25351"/>
                  </a:cubicBezTo>
                  <a:cubicBezTo>
                    <a:pt x="11762" y="25256"/>
                    <a:pt x="11971" y="25161"/>
                    <a:pt x="12174" y="25066"/>
                  </a:cubicBezTo>
                  <a:cubicBezTo>
                    <a:pt x="12332" y="24996"/>
                    <a:pt x="12490" y="24813"/>
                    <a:pt x="12408" y="24623"/>
                  </a:cubicBezTo>
                  <a:cubicBezTo>
                    <a:pt x="11806" y="23299"/>
                    <a:pt x="11217" y="21969"/>
                    <a:pt x="10628" y="20645"/>
                  </a:cubicBezTo>
                  <a:cubicBezTo>
                    <a:pt x="11566" y="20063"/>
                    <a:pt x="12509" y="19486"/>
                    <a:pt x="13447" y="18910"/>
                  </a:cubicBezTo>
                  <a:cubicBezTo>
                    <a:pt x="14561" y="18226"/>
                    <a:pt x="15670" y="17548"/>
                    <a:pt x="16778" y="16858"/>
                  </a:cubicBezTo>
                  <a:cubicBezTo>
                    <a:pt x="17506" y="18454"/>
                    <a:pt x="18266" y="20037"/>
                    <a:pt x="19096" y="21576"/>
                  </a:cubicBezTo>
                  <a:lnTo>
                    <a:pt x="19090" y="21576"/>
                  </a:lnTo>
                  <a:cubicBezTo>
                    <a:pt x="18945" y="21678"/>
                    <a:pt x="19045" y="21884"/>
                    <a:pt x="19175" y="21884"/>
                  </a:cubicBezTo>
                  <a:cubicBezTo>
                    <a:pt x="19199" y="21884"/>
                    <a:pt x="19224" y="21877"/>
                    <a:pt x="19248" y="21861"/>
                  </a:cubicBezTo>
                  <a:cubicBezTo>
                    <a:pt x="19261" y="21887"/>
                    <a:pt x="19280" y="21918"/>
                    <a:pt x="19292" y="21944"/>
                  </a:cubicBezTo>
                  <a:cubicBezTo>
                    <a:pt x="19332" y="22015"/>
                    <a:pt x="19409" y="22049"/>
                    <a:pt x="19487" y="22049"/>
                  </a:cubicBezTo>
                  <a:cubicBezTo>
                    <a:pt x="19534" y="22049"/>
                    <a:pt x="19582" y="22037"/>
                    <a:pt x="19622" y="22013"/>
                  </a:cubicBezTo>
                  <a:cubicBezTo>
                    <a:pt x="19894" y="21855"/>
                    <a:pt x="19989" y="21595"/>
                    <a:pt x="19976" y="21291"/>
                  </a:cubicBezTo>
                  <a:lnTo>
                    <a:pt x="19976" y="21291"/>
                  </a:lnTo>
                  <a:cubicBezTo>
                    <a:pt x="19983" y="21310"/>
                    <a:pt x="19995" y="21336"/>
                    <a:pt x="20008" y="21355"/>
                  </a:cubicBezTo>
                  <a:cubicBezTo>
                    <a:pt x="20045" y="21435"/>
                    <a:pt x="20115" y="21468"/>
                    <a:pt x="20190" y="21468"/>
                  </a:cubicBezTo>
                  <a:cubicBezTo>
                    <a:pt x="20344" y="21468"/>
                    <a:pt x="20516" y="21323"/>
                    <a:pt x="20439" y="21152"/>
                  </a:cubicBezTo>
                  <a:cubicBezTo>
                    <a:pt x="20236" y="20696"/>
                    <a:pt x="20027" y="20240"/>
                    <a:pt x="19805" y="19790"/>
                  </a:cubicBezTo>
                  <a:cubicBezTo>
                    <a:pt x="19254" y="18593"/>
                    <a:pt x="18716" y="17396"/>
                    <a:pt x="18178" y="16199"/>
                  </a:cubicBezTo>
                  <a:cubicBezTo>
                    <a:pt x="18380" y="16047"/>
                    <a:pt x="18583" y="15908"/>
                    <a:pt x="18798" y="15775"/>
                  </a:cubicBezTo>
                  <a:cubicBezTo>
                    <a:pt x="19432" y="15389"/>
                    <a:pt x="20103" y="15332"/>
                    <a:pt x="20724" y="15021"/>
                  </a:cubicBezTo>
                  <a:cubicBezTo>
                    <a:pt x="20977" y="14895"/>
                    <a:pt x="21129" y="14724"/>
                    <a:pt x="21218" y="14521"/>
                  </a:cubicBezTo>
                  <a:cubicBezTo>
                    <a:pt x="21344" y="14477"/>
                    <a:pt x="21433" y="14363"/>
                    <a:pt x="21401" y="14204"/>
                  </a:cubicBezTo>
                  <a:cubicBezTo>
                    <a:pt x="21566" y="14166"/>
                    <a:pt x="21693" y="14027"/>
                    <a:pt x="21610" y="13831"/>
                  </a:cubicBezTo>
                  <a:cubicBezTo>
                    <a:pt x="21515" y="13596"/>
                    <a:pt x="21420" y="13368"/>
                    <a:pt x="21325" y="13140"/>
                  </a:cubicBezTo>
                  <a:cubicBezTo>
                    <a:pt x="21313" y="13121"/>
                    <a:pt x="21300" y="13109"/>
                    <a:pt x="21294" y="13090"/>
                  </a:cubicBezTo>
                  <a:cubicBezTo>
                    <a:pt x="21015" y="12456"/>
                    <a:pt x="20743" y="11823"/>
                    <a:pt x="20470" y="11190"/>
                  </a:cubicBezTo>
                  <a:cubicBezTo>
                    <a:pt x="20464" y="11177"/>
                    <a:pt x="20458" y="11171"/>
                    <a:pt x="20451" y="11158"/>
                  </a:cubicBezTo>
                  <a:cubicBezTo>
                    <a:pt x="20496" y="11095"/>
                    <a:pt x="20432" y="11006"/>
                    <a:pt x="20356" y="11006"/>
                  </a:cubicBezTo>
                  <a:cubicBezTo>
                    <a:pt x="20331" y="11006"/>
                    <a:pt x="20299" y="11006"/>
                    <a:pt x="20274" y="11012"/>
                  </a:cubicBezTo>
                  <a:cubicBezTo>
                    <a:pt x="20239" y="11001"/>
                    <a:pt x="20204" y="10995"/>
                    <a:pt x="20169" y="10995"/>
                  </a:cubicBezTo>
                  <a:cubicBezTo>
                    <a:pt x="20108" y="10995"/>
                    <a:pt x="20050" y="11012"/>
                    <a:pt x="20002" y="11044"/>
                  </a:cubicBezTo>
                  <a:cubicBezTo>
                    <a:pt x="19951" y="11050"/>
                    <a:pt x="19894" y="11069"/>
                    <a:pt x="19843" y="11082"/>
                  </a:cubicBezTo>
                  <a:cubicBezTo>
                    <a:pt x="19932" y="10981"/>
                    <a:pt x="20021" y="10867"/>
                    <a:pt x="20090" y="10746"/>
                  </a:cubicBezTo>
                  <a:cubicBezTo>
                    <a:pt x="20171" y="10622"/>
                    <a:pt x="20045" y="10461"/>
                    <a:pt x="19914" y="10461"/>
                  </a:cubicBezTo>
                  <a:cubicBezTo>
                    <a:pt x="19912" y="10461"/>
                    <a:pt x="19909" y="10461"/>
                    <a:pt x="19907" y="10461"/>
                  </a:cubicBezTo>
                  <a:cubicBezTo>
                    <a:pt x="18646" y="10518"/>
                    <a:pt x="17475" y="11557"/>
                    <a:pt x="16404" y="12203"/>
                  </a:cubicBezTo>
                  <a:cubicBezTo>
                    <a:pt x="15853" y="10949"/>
                    <a:pt x="15302" y="9695"/>
                    <a:pt x="14745" y="8441"/>
                  </a:cubicBezTo>
                  <a:cubicBezTo>
                    <a:pt x="15929" y="7757"/>
                    <a:pt x="17323" y="7079"/>
                    <a:pt x="18247" y="6110"/>
                  </a:cubicBezTo>
                  <a:cubicBezTo>
                    <a:pt x="18260" y="6136"/>
                    <a:pt x="18273" y="6161"/>
                    <a:pt x="18279" y="6186"/>
                  </a:cubicBezTo>
                  <a:cubicBezTo>
                    <a:pt x="18304" y="6247"/>
                    <a:pt x="18352" y="6274"/>
                    <a:pt x="18399" y="6274"/>
                  </a:cubicBezTo>
                  <a:cubicBezTo>
                    <a:pt x="18475" y="6274"/>
                    <a:pt x="18549" y="6207"/>
                    <a:pt x="18526" y="6110"/>
                  </a:cubicBezTo>
                  <a:cubicBezTo>
                    <a:pt x="18507" y="6028"/>
                    <a:pt x="18488" y="5946"/>
                    <a:pt x="18463" y="5863"/>
                  </a:cubicBezTo>
                  <a:cubicBezTo>
                    <a:pt x="18501" y="5762"/>
                    <a:pt x="18469" y="5654"/>
                    <a:pt x="18393" y="5585"/>
                  </a:cubicBezTo>
                  <a:cubicBezTo>
                    <a:pt x="18374" y="5509"/>
                    <a:pt x="18349" y="5426"/>
                    <a:pt x="18323" y="5344"/>
                  </a:cubicBezTo>
                  <a:cubicBezTo>
                    <a:pt x="18368" y="5331"/>
                    <a:pt x="18406" y="5293"/>
                    <a:pt x="18387" y="5236"/>
                  </a:cubicBezTo>
                  <a:cubicBezTo>
                    <a:pt x="18323" y="5059"/>
                    <a:pt x="18235" y="4913"/>
                    <a:pt x="18146" y="4761"/>
                  </a:cubicBezTo>
                  <a:cubicBezTo>
                    <a:pt x="17905" y="4046"/>
                    <a:pt x="17620" y="3349"/>
                    <a:pt x="17285" y="2671"/>
                  </a:cubicBezTo>
                  <a:cubicBezTo>
                    <a:pt x="17304" y="2659"/>
                    <a:pt x="17323" y="2640"/>
                    <a:pt x="17342" y="2627"/>
                  </a:cubicBezTo>
                  <a:cubicBezTo>
                    <a:pt x="17452" y="2532"/>
                    <a:pt x="17339" y="2371"/>
                    <a:pt x="17218" y="2371"/>
                  </a:cubicBezTo>
                  <a:cubicBezTo>
                    <a:pt x="17193" y="2371"/>
                    <a:pt x="17169" y="2378"/>
                    <a:pt x="17145" y="2393"/>
                  </a:cubicBezTo>
                  <a:cubicBezTo>
                    <a:pt x="17120" y="2355"/>
                    <a:pt x="17101" y="2310"/>
                    <a:pt x="17076" y="2266"/>
                  </a:cubicBezTo>
                  <a:cubicBezTo>
                    <a:pt x="17055" y="2229"/>
                    <a:pt x="17008" y="2208"/>
                    <a:pt x="16964" y="2208"/>
                  </a:cubicBezTo>
                  <a:cubicBezTo>
                    <a:pt x="16940" y="2208"/>
                    <a:pt x="16916" y="2214"/>
                    <a:pt x="16898" y="2228"/>
                  </a:cubicBezTo>
                  <a:cubicBezTo>
                    <a:pt x="16442" y="2570"/>
                    <a:pt x="15980" y="2906"/>
                    <a:pt x="15518" y="3248"/>
                  </a:cubicBezTo>
                  <a:cubicBezTo>
                    <a:pt x="15492" y="3254"/>
                    <a:pt x="15467" y="3260"/>
                    <a:pt x="15442" y="3267"/>
                  </a:cubicBezTo>
                  <a:cubicBezTo>
                    <a:pt x="15518" y="3210"/>
                    <a:pt x="15587" y="3153"/>
                    <a:pt x="15657" y="3096"/>
                  </a:cubicBezTo>
                  <a:cubicBezTo>
                    <a:pt x="15713" y="3050"/>
                    <a:pt x="15679" y="2966"/>
                    <a:pt x="15626" y="2966"/>
                  </a:cubicBezTo>
                  <a:cubicBezTo>
                    <a:pt x="15614" y="2966"/>
                    <a:pt x="15601" y="2971"/>
                    <a:pt x="15587" y="2982"/>
                  </a:cubicBezTo>
                  <a:cubicBezTo>
                    <a:pt x="15391" y="3121"/>
                    <a:pt x="15207" y="3273"/>
                    <a:pt x="15017" y="3419"/>
                  </a:cubicBezTo>
                  <a:cubicBezTo>
                    <a:pt x="14454" y="3647"/>
                    <a:pt x="13896" y="3976"/>
                    <a:pt x="13364" y="4299"/>
                  </a:cubicBezTo>
                  <a:cubicBezTo>
                    <a:pt x="13345" y="4229"/>
                    <a:pt x="13326" y="4160"/>
                    <a:pt x="13307" y="4084"/>
                  </a:cubicBezTo>
                  <a:cubicBezTo>
                    <a:pt x="12953" y="2798"/>
                    <a:pt x="12604" y="1443"/>
                    <a:pt x="11635" y="569"/>
                  </a:cubicBezTo>
                  <a:cubicBezTo>
                    <a:pt x="11496" y="201"/>
                    <a:pt x="11173" y="49"/>
                    <a:pt x="10799" y="11"/>
                  </a:cubicBezTo>
                  <a:cubicBezTo>
                    <a:pt x="10781" y="4"/>
                    <a:pt x="10760" y="1"/>
                    <a:pt x="1074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9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9"/>
          <p:cNvGrpSpPr/>
          <p:nvPr/>
        </p:nvGrpSpPr>
        <p:grpSpPr>
          <a:xfrm flipH="1">
            <a:off x="-512493" y="-568073"/>
            <a:ext cx="10148137" cy="6314239"/>
            <a:chOff x="-360093" y="-568073"/>
            <a:chExt cx="10148137" cy="6314239"/>
          </a:xfrm>
        </p:grpSpPr>
        <p:sp>
          <p:nvSpPr>
            <p:cNvPr id="93" name="Google Shape;93;p9"/>
            <p:cNvSpPr/>
            <p:nvPr/>
          </p:nvSpPr>
          <p:spPr>
            <a:xfrm>
              <a:off x="232455" y="1124076"/>
              <a:ext cx="1411682" cy="2819587"/>
            </a:xfrm>
            <a:custGeom>
              <a:avLst/>
              <a:gdLst/>
              <a:ahLst/>
              <a:cxnLst/>
              <a:rect l="l" t="t" r="r" b="b"/>
              <a:pathLst>
                <a:path w="22421" h="44782" extrusionOk="0">
                  <a:moveTo>
                    <a:pt x="20193" y="314"/>
                  </a:moveTo>
                  <a:cubicBezTo>
                    <a:pt x="20214" y="314"/>
                    <a:pt x="20234" y="315"/>
                    <a:pt x="20255" y="317"/>
                  </a:cubicBezTo>
                  <a:cubicBezTo>
                    <a:pt x="20179" y="349"/>
                    <a:pt x="20109" y="380"/>
                    <a:pt x="20040" y="412"/>
                  </a:cubicBezTo>
                  <a:cubicBezTo>
                    <a:pt x="20011" y="404"/>
                    <a:pt x="19981" y="400"/>
                    <a:pt x="19952" y="400"/>
                  </a:cubicBezTo>
                  <a:cubicBezTo>
                    <a:pt x="19865" y="400"/>
                    <a:pt x="19781" y="438"/>
                    <a:pt x="19729" y="532"/>
                  </a:cubicBezTo>
                  <a:cubicBezTo>
                    <a:pt x="19723" y="545"/>
                    <a:pt x="19717" y="551"/>
                    <a:pt x="19717" y="564"/>
                  </a:cubicBezTo>
                  <a:cubicBezTo>
                    <a:pt x="19672" y="583"/>
                    <a:pt x="19628" y="602"/>
                    <a:pt x="19584" y="627"/>
                  </a:cubicBezTo>
                  <a:cubicBezTo>
                    <a:pt x="19572" y="625"/>
                    <a:pt x="19560" y="624"/>
                    <a:pt x="19548" y="624"/>
                  </a:cubicBezTo>
                  <a:cubicBezTo>
                    <a:pt x="19528" y="624"/>
                    <a:pt x="19506" y="628"/>
                    <a:pt x="19482" y="640"/>
                  </a:cubicBezTo>
                  <a:cubicBezTo>
                    <a:pt x="19299" y="716"/>
                    <a:pt x="19115" y="805"/>
                    <a:pt x="18938" y="900"/>
                  </a:cubicBezTo>
                  <a:cubicBezTo>
                    <a:pt x="19001" y="855"/>
                    <a:pt x="19064" y="817"/>
                    <a:pt x="19128" y="779"/>
                  </a:cubicBezTo>
                  <a:cubicBezTo>
                    <a:pt x="19379" y="623"/>
                    <a:pt x="19819" y="314"/>
                    <a:pt x="20193" y="314"/>
                  </a:cubicBezTo>
                  <a:close/>
                  <a:moveTo>
                    <a:pt x="20534" y="551"/>
                  </a:moveTo>
                  <a:cubicBezTo>
                    <a:pt x="20578" y="665"/>
                    <a:pt x="20629" y="786"/>
                    <a:pt x="20673" y="900"/>
                  </a:cubicBezTo>
                  <a:cubicBezTo>
                    <a:pt x="20705" y="1064"/>
                    <a:pt x="20730" y="1235"/>
                    <a:pt x="20755" y="1375"/>
                  </a:cubicBezTo>
                  <a:cubicBezTo>
                    <a:pt x="20622" y="1153"/>
                    <a:pt x="20489" y="931"/>
                    <a:pt x="20337" y="722"/>
                  </a:cubicBezTo>
                  <a:cubicBezTo>
                    <a:pt x="20401" y="665"/>
                    <a:pt x="20464" y="608"/>
                    <a:pt x="20534" y="551"/>
                  </a:cubicBezTo>
                  <a:close/>
                  <a:moveTo>
                    <a:pt x="20787" y="1185"/>
                  </a:moveTo>
                  <a:cubicBezTo>
                    <a:pt x="20869" y="1413"/>
                    <a:pt x="20952" y="1647"/>
                    <a:pt x="21021" y="1881"/>
                  </a:cubicBezTo>
                  <a:cubicBezTo>
                    <a:pt x="20958" y="1742"/>
                    <a:pt x="20882" y="1603"/>
                    <a:pt x="20806" y="1463"/>
                  </a:cubicBezTo>
                  <a:cubicBezTo>
                    <a:pt x="20800" y="1381"/>
                    <a:pt x="20793" y="1286"/>
                    <a:pt x="20787" y="1185"/>
                  </a:cubicBezTo>
                  <a:close/>
                  <a:moveTo>
                    <a:pt x="18976" y="1900"/>
                  </a:moveTo>
                  <a:cubicBezTo>
                    <a:pt x="18969" y="1900"/>
                    <a:pt x="18969" y="1907"/>
                    <a:pt x="18963" y="1907"/>
                  </a:cubicBezTo>
                  <a:cubicBezTo>
                    <a:pt x="18969" y="1900"/>
                    <a:pt x="18969" y="1900"/>
                    <a:pt x="18976" y="1900"/>
                  </a:cubicBezTo>
                  <a:close/>
                  <a:moveTo>
                    <a:pt x="20109" y="1793"/>
                  </a:moveTo>
                  <a:cubicBezTo>
                    <a:pt x="20122" y="1831"/>
                    <a:pt x="20141" y="1875"/>
                    <a:pt x="20154" y="1913"/>
                  </a:cubicBezTo>
                  <a:cubicBezTo>
                    <a:pt x="19837" y="2014"/>
                    <a:pt x="19527" y="2122"/>
                    <a:pt x="19229" y="2249"/>
                  </a:cubicBezTo>
                  <a:cubicBezTo>
                    <a:pt x="19222" y="2246"/>
                    <a:pt x="19215" y="2245"/>
                    <a:pt x="19208" y="2245"/>
                  </a:cubicBezTo>
                  <a:cubicBezTo>
                    <a:pt x="19196" y="2245"/>
                    <a:pt x="19184" y="2249"/>
                    <a:pt x="19172" y="2261"/>
                  </a:cubicBezTo>
                  <a:cubicBezTo>
                    <a:pt x="19166" y="2268"/>
                    <a:pt x="19159" y="2274"/>
                    <a:pt x="19153" y="2280"/>
                  </a:cubicBezTo>
                  <a:cubicBezTo>
                    <a:pt x="19014" y="2337"/>
                    <a:pt x="18881" y="2407"/>
                    <a:pt x="18748" y="2470"/>
                  </a:cubicBezTo>
                  <a:cubicBezTo>
                    <a:pt x="19185" y="2179"/>
                    <a:pt x="19641" y="1945"/>
                    <a:pt x="20109" y="1793"/>
                  </a:cubicBezTo>
                  <a:close/>
                  <a:moveTo>
                    <a:pt x="20394" y="2635"/>
                  </a:moveTo>
                  <a:cubicBezTo>
                    <a:pt x="20394" y="2641"/>
                    <a:pt x="20394" y="2641"/>
                    <a:pt x="20394" y="2648"/>
                  </a:cubicBezTo>
                  <a:lnTo>
                    <a:pt x="20382" y="2648"/>
                  </a:lnTo>
                  <a:cubicBezTo>
                    <a:pt x="20388" y="2648"/>
                    <a:pt x="20388" y="2648"/>
                    <a:pt x="20388" y="2641"/>
                  </a:cubicBezTo>
                  <a:cubicBezTo>
                    <a:pt x="20388" y="2641"/>
                    <a:pt x="20394" y="2641"/>
                    <a:pt x="20394" y="2635"/>
                  </a:cubicBezTo>
                  <a:close/>
                  <a:moveTo>
                    <a:pt x="20166" y="2477"/>
                  </a:moveTo>
                  <a:lnTo>
                    <a:pt x="20166" y="2477"/>
                  </a:lnTo>
                  <a:cubicBezTo>
                    <a:pt x="20128" y="2553"/>
                    <a:pt x="20166" y="2635"/>
                    <a:pt x="20230" y="2667"/>
                  </a:cubicBezTo>
                  <a:cubicBezTo>
                    <a:pt x="19831" y="2736"/>
                    <a:pt x="19444" y="2876"/>
                    <a:pt x="19071" y="3066"/>
                  </a:cubicBezTo>
                  <a:cubicBezTo>
                    <a:pt x="19425" y="2825"/>
                    <a:pt x="19786" y="2616"/>
                    <a:pt x="20166" y="2477"/>
                  </a:cubicBezTo>
                  <a:close/>
                  <a:moveTo>
                    <a:pt x="19704" y="2451"/>
                  </a:moveTo>
                  <a:cubicBezTo>
                    <a:pt x="19235" y="2749"/>
                    <a:pt x="18792" y="3072"/>
                    <a:pt x="18361" y="3414"/>
                  </a:cubicBezTo>
                  <a:cubicBezTo>
                    <a:pt x="18355" y="3411"/>
                    <a:pt x="18349" y="3409"/>
                    <a:pt x="18342" y="3409"/>
                  </a:cubicBezTo>
                  <a:cubicBezTo>
                    <a:pt x="18339" y="3409"/>
                    <a:pt x="18335" y="3410"/>
                    <a:pt x="18332" y="3411"/>
                  </a:cubicBezTo>
                  <a:lnTo>
                    <a:pt x="18332" y="3411"/>
                  </a:lnTo>
                  <a:cubicBezTo>
                    <a:pt x="18437" y="3293"/>
                    <a:pt x="18548" y="3170"/>
                    <a:pt x="18653" y="3053"/>
                  </a:cubicBezTo>
                  <a:cubicBezTo>
                    <a:pt x="18672" y="3040"/>
                    <a:pt x="18691" y="3028"/>
                    <a:pt x="18716" y="3015"/>
                  </a:cubicBezTo>
                  <a:cubicBezTo>
                    <a:pt x="18995" y="2838"/>
                    <a:pt x="19286" y="2667"/>
                    <a:pt x="19584" y="2508"/>
                  </a:cubicBezTo>
                  <a:cubicBezTo>
                    <a:pt x="19615" y="2496"/>
                    <a:pt x="19634" y="2483"/>
                    <a:pt x="19666" y="2470"/>
                  </a:cubicBezTo>
                  <a:cubicBezTo>
                    <a:pt x="19679" y="2464"/>
                    <a:pt x="19691" y="2458"/>
                    <a:pt x="19704" y="2451"/>
                  </a:cubicBezTo>
                  <a:close/>
                  <a:moveTo>
                    <a:pt x="17424" y="3243"/>
                  </a:moveTo>
                  <a:lnTo>
                    <a:pt x="17424" y="3243"/>
                  </a:lnTo>
                  <a:cubicBezTo>
                    <a:pt x="17316" y="3344"/>
                    <a:pt x="17202" y="3446"/>
                    <a:pt x="17095" y="3547"/>
                  </a:cubicBezTo>
                  <a:cubicBezTo>
                    <a:pt x="17057" y="3579"/>
                    <a:pt x="17025" y="3610"/>
                    <a:pt x="16981" y="3648"/>
                  </a:cubicBezTo>
                  <a:cubicBezTo>
                    <a:pt x="17000" y="3629"/>
                    <a:pt x="17012" y="3610"/>
                    <a:pt x="17031" y="3591"/>
                  </a:cubicBezTo>
                  <a:cubicBezTo>
                    <a:pt x="17158" y="3471"/>
                    <a:pt x="17291" y="3357"/>
                    <a:pt x="17424" y="3243"/>
                  </a:cubicBezTo>
                  <a:close/>
                  <a:moveTo>
                    <a:pt x="16943" y="3674"/>
                  </a:moveTo>
                  <a:lnTo>
                    <a:pt x="16943" y="3674"/>
                  </a:lnTo>
                  <a:cubicBezTo>
                    <a:pt x="16924" y="3693"/>
                    <a:pt x="16905" y="3712"/>
                    <a:pt x="16886" y="3737"/>
                  </a:cubicBezTo>
                  <a:cubicBezTo>
                    <a:pt x="16841" y="3775"/>
                    <a:pt x="16791" y="3819"/>
                    <a:pt x="16746" y="3857"/>
                  </a:cubicBezTo>
                  <a:cubicBezTo>
                    <a:pt x="16810" y="3794"/>
                    <a:pt x="16873" y="3731"/>
                    <a:pt x="16943" y="3674"/>
                  </a:cubicBezTo>
                  <a:close/>
                  <a:moveTo>
                    <a:pt x="17728" y="3686"/>
                  </a:moveTo>
                  <a:cubicBezTo>
                    <a:pt x="17551" y="3870"/>
                    <a:pt x="17373" y="4054"/>
                    <a:pt x="17202" y="4237"/>
                  </a:cubicBezTo>
                  <a:cubicBezTo>
                    <a:pt x="17101" y="4326"/>
                    <a:pt x="17000" y="4408"/>
                    <a:pt x="16905" y="4497"/>
                  </a:cubicBezTo>
                  <a:cubicBezTo>
                    <a:pt x="16898" y="4491"/>
                    <a:pt x="16898" y="4478"/>
                    <a:pt x="16898" y="4472"/>
                  </a:cubicBezTo>
                  <a:cubicBezTo>
                    <a:pt x="17025" y="4326"/>
                    <a:pt x="17152" y="4180"/>
                    <a:pt x="17285" y="4035"/>
                  </a:cubicBezTo>
                  <a:cubicBezTo>
                    <a:pt x="17430" y="3914"/>
                    <a:pt x="17576" y="3800"/>
                    <a:pt x="17728" y="3686"/>
                  </a:cubicBezTo>
                  <a:close/>
                  <a:moveTo>
                    <a:pt x="16639" y="4586"/>
                  </a:moveTo>
                  <a:lnTo>
                    <a:pt x="16639" y="4586"/>
                  </a:lnTo>
                  <a:cubicBezTo>
                    <a:pt x="16588" y="4643"/>
                    <a:pt x="16544" y="4700"/>
                    <a:pt x="16499" y="4757"/>
                  </a:cubicBezTo>
                  <a:lnTo>
                    <a:pt x="15334" y="6093"/>
                  </a:lnTo>
                  <a:cubicBezTo>
                    <a:pt x="15594" y="5764"/>
                    <a:pt x="15847" y="5428"/>
                    <a:pt x="16100" y="5099"/>
                  </a:cubicBezTo>
                  <a:cubicBezTo>
                    <a:pt x="16271" y="4921"/>
                    <a:pt x="16449" y="4750"/>
                    <a:pt x="16639" y="4586"/>
                  </a:cubicBezTo>
                  <a:close/>
                  <a:moveTo>
                    <a:pt x="15828" y="5688"/>
                  </a:moveTo>
                  <a:cubicBezTo>
                    <a:pt x="15803" y="5726"/>
                    <a:pt x="15777" y="5764"/>
                    <a:pt x="15752" y="5802"/>
                  </a:cubicBezTo>
                  <a:cubicBezTo>
                    <a:pt x="15632" y="5979"/>
                    <a:pt x="15518" y="6150"/>
                    <a:pt x="15423" y="6296"/>
                  </a:cubicBezTo>
                  <a:cubicBezTo>
                    <a:pt x="15271" y="6492"/>
                    <a:pt x="15112" y="6688"/>
                    <a:pt x="14960" y="6891"/>
                  </a:cubicBezTo>
                  <a:cubicBezTo>
                    <a:pt x="15005" y="6764"/>
                    <a:pt x="15049" y="6644"/>
                    <a:pt x="15093" y="6524"/>
                  </a:cubicBezTo>
                  <a:lnTo>
                    <a:pt x="15828" y="5688"/>
                  </a:lnTo>
                  <a:close/>
                  <a:moveTo>
                    <a:pt x="14916" y="7005"/>
                  </a:moveTo>
                  <a:cubicBezTo>
                    <a:pt x="14935" y="7024"/>
                    <a:pt x="14954" y="7037"/>
                    <a:pt x="14979" y="7037"/>
                  </a:cubicBezTo>
                  <a:cubicBezTo>
                    <a:pt x="14935" y="7100"/>
                    <a:pt x="14891" y="7157"/>
                    <a:pt x="14853" y="7220"/>
                  </a:cubicBezTo>
                  <a:cubicBezTo>
                    <a:pt x="14872" y="7151"/>
                    <a:pt x="14891" y="7075"/>
                    <a:pt x="14916" y="7005"/>
                  </a:cubicBezTo>
                  <a:close/>
                  <a:moveTo>
                    <a:pt x="13814" y="7524"/>
                  </a:moveTo>
                  <a:cubicBezTo>
                    <a:pt x="13782" y="7626"/>
                    <a:pt x="13750" y="7721"/>
                    <a:pt x="13725" y="7822"/>
                  </a:cubicBezTo>
                  <a:cubicBezTo>
                    <a:pt x="13712" y="7759"/>
                    <a:pt x="13744" y="7651"/>
                    <a:pt x="13814" y="7524"/>
                  </a:cubicBezTo>
                  <a:close/>
                  <a:moveTo>
                    <a:pt x="20768" y="9266"/>
                  </a:moveTo>
                  <a:cubicBezTo>
                    <a:pt x="20749" y="9329"/>
                    <a:pt x="20730" y="9393"/>
                    <a:pt x="20711" y="9456"/>
                  </a:cubicBezTo>
                  <a:cubicBezTo>
                    <a:pt x="20698" y="9437"/>
                    <a:pt x="20679" y="9424"/>
                    <a:pt x="20660" y="9418"/>
                  </a:cubicBezTo>
                  <a:cubicBezTo>
                    <a:pt x="20698" y="9367"/>
                    <a:pt x="20736" y="9317"/>
                    <a:pt x="20768" y="9266"/>
                  </a:cubicBezTo>
                  <a:close/>
                  <a:moveTo>
                    <a:pt x="20540" y="9956"/>
                  </a:moveTo>
                  <a:cubicBezTo>
                    <a:pt x="20521" y="9994"/>
                    <a:pt x="20508" y="10032"/>
                    <a:pt x="20489" y="10077"/>
                  </a:cubicBezTo>
                  <a:cubicBezTo>
                    <a:pt x="20485" y="10077"/>
                    <a:pt x="20481" y="10074"/>
                    <a:pt x="20475" y="10074"/>
                  </a:cubicBezTo>
                  <a:cubicBezTo>
                    <a:pt x="20472" y="10074"/>
                    <a:pt x="20468" y="10075"/>
                    <a:pt x="20464" y="10077"/>
                  </a:cubicBezTo>
                  <a:cubicBezTo>
                    <a:pt x="20489" y="10032"/>
                    <a:pt x="20515" y="9994"/>
                    <a:pt x="20540" y="9956"/>
                  </a:cubicBezTo>
                  <a:close/>
                  <a:moveTo>
                    <a:pt x="20888" y="8791"/>
                  </a:moveTo>
                  <a:lnTo>
                    <a:pt x="20888" y="8791"/>
                  </a:lnTo>
                  <a:cubicBezTo>
                    <a:pt x="20679" y="9133"/>
                    <a:pt x="20445" y="9437"/>
                    <a:pt x="20192" y="9716"/>
                  </a:cubicBezTo>
                  <a:cubicBezTo>
                    <a:pt x="20002" y="9874"/>
                    <a:pt x="19818" y="10039"/>
                    <a:pt x="19634" y="10203"/>
                  </a:cubicBezTo>
                  <a:cubicBezTo>
                    <a:pt x="19590" y="10222"/>
                    <a:pt x="19546" y="10241"/>
                    <a:pt x="19495" y="10260"/>
                  </a:cubicBezTo>
                  <a:cubicBezTo>
                    <a:pt x="19742" y="10064"/>
                    <a:pt x="19983" y="9855"/>
                    <a:pt x="20204" y="9633"/>
                  </a:cubicBezTo>
                  <a:cubicBezTo>
                    <a:pt x="20470" y="9367"/>
                    <a:pt x="20698" y="9082"/>
                    <a:pt x="20888" y="8791"/>
                  </a:cubicBezTo>
                  <a:close/>
                  <a:moveTo>
                    <a:pt x="19280" y="10495"/>
                  </a:moveTo>
                  <a:cubicBezTo>
                    <a:pt x="19050" y="10646"/>
                    <a:pt x="18809" y="10785"/>
                    <a:pt x="18573" y="10930"/>
                  </a:cubicBezTo>
                  <a:lnTo>
                    <a:pt x="18573" y="10930"/>
                  </a:lnTo>
                  <a:cubicBezTo>
                    <a:pt x="18686" y="10856"/>
                    <a:pt x="18796" y="10782"/>
                    <a:pt x="18906" y="10704"/>
                  </a:cubicBezTo>
                  <a:cubicBezTo>
                    <a:pt x="19007" y="10647"/>
                    <a:pt x="19109" y="10590"/>
                    <a:pt x="19216" y="10533"/>
                  </a:cubicBezTo>
                  <a:cubicBezTo>
                    <a:pt x="19229" y="10526"/>
                    <a:pt x="19248" y="10514"/>
                    <a:pt x="19273" y="10495"/>
                  </a:cubicBezTo>
                  <a:close/>
                  <a:moveTo>
                    <a:pt x="18535" y="10954"/>
                  </a:moveTo>
                  <a:cubicBezTo>
                    <a:pt x="18524" y="10965"/>
                    <a:pt x="18512" y="10970"/>
                    <a:pt x="18501" y="10976"/>
                  </a:cubicBezTo>
                  <a:cubicBezTo>
                    <a:pt x="18512" y="10969"/>
                    <a:pt x="18524" y="10961"/>
                    <a:pt x="18535" y="10954"/>
                  </a:cubicBezTo>
                  <a:close/>
                  <a:moveTo>
                    <a:pt x="19590" y="11084"/>
                  </a:moveTo>
                  <a:lnTo>
                    <a:pt x="19590" y="11084"/>
                  </a:lnTo>
                  <a:cubicBezTo>
                    <a:pt x="19349" y="11350"/>
                    <a:pt x="19096" y="11603"/>
                    <a:pt x="18830" y="11856"/>
                  </a:cubicBezTo>
                  <a:cubicBezTo>
                    <a:pt x="18906" y="11755"/>
                    <a:pt x="18982" y="11647"/>
                    <a:pt x="19058" y="11552"/>
                  </a:cubicBezTo>
                  <a:cubicBezTo>
                    <a:pt x="19242" y="11400"/>
                    <a:pt x="19419" y="11242"/>
                    <a:pt x="19590" y="11084"/>
                  </a:cubicBezTo>
                  <a:close/>
                  <a:moveTo>
                    <a:pt x="20496" y="3002"/>
                  </a:moveTo>
                  <a:cubicBezTo>
                    <a:pt x="20869" y="4332"/>
                    <a:pt x="21047" y="5662"/>
                    <a:pt x="21066" y="7163"/>
                  </a:cubicBezTo>
                  <a:cubicBezTo>
                    <a:pt x="21066" y="7353"/>
                    <a:pt x="21059" y="7543"/>
                    <a:pt x="21047" y="7733"/>
                  </a:cubicBezTo>
                  <a:cubicBezTo>
                    <a:pt x="20939" y="7987"/>
                    <a:pt x="20806" y="8221"/>
                    <a:pt x="20635" y="8449"/>
                  </a:cubicBezTo>
                  <a:cubicBezTo>
                    <a:pt x="19622" y="9760"/>
                    <a:pt x="17468" y="10640"/>
                    <a:pt x="15986" y="11331"/>
                  </a:cubicBezTo>
                  <a:cubicBezTo>
                    <a:pt x="15296" y="11654"/>
                    <a:pt x="14599" y="11958"/>
                    <a:pt x="13896" y="12243"/>
                  </a:cubicBezTo>
                  <a:cubicBezTo>
                    <a:pt x="13978" y="11476"/>
                    <a:pt x="14080" y="10704"/>
                    <a:pt x="14206" y="9937"/>
                  </a:cubicBezTo>
                  <a:cubicBezTo>
                    <a:pt x="14289" y="9456"/>
                    <a:pt x="14384" y="8975"/>
                    <a:pt x="14498" y="8500"/>
                  </a:cubicBezTo>
                  <a:cubicBezTo>
                    <a:pt x="14992" y="7505"/>
                    <a:pt x="15638" y="6600"/>
                    <a:pt x="16417" y="5764"/>
                  </a:cubicBezTo>
                  <a:cubicBezTo>
                    <a:pt x="17475" y="4624"/>
                    <a:pt x="18722" y="3389"/>
                    <a:pt x="20274" y="3034"/>
                  </a:cubicBezTo>
                  <a:cubicBezTo>
                    <a:pt x="20284" y="3039"/>
                    <a:pt x="20299" y="3048"/>
                    <a:pt x="20314" y="3048"/>
                  </a:cubicBezTo>
                  <a:cubicBezTo>
                    <a:pt x="20317" y="3048"/>
                    <a:pt x="20321" y="3048"/>
                    <a:pt x="20325" y="3047"/>
                  </a:cubicBezTo>
                  <a:cubicBezTo>
                    <a:pt x="20382" y="3034"/>
                    <a:pt x="20439" y="3015"/>
                    <a:pt x="20496" y="3002"/>
                  </a:cubicBezTo>
                  <a:close/>
                  <a:moveTo>
                    <a:pt x="18526" y="11324"/>
                  </a:moveTo>
                  <a:lnTo>
                    <a:pt x="18526" y="11324"/>
                  </a:lnTo>
                  <a:cubicBezTo>
                    <a:pt x="18469" y="11388"/>
                    <a:pt x="18406" y="11451"/>
                    <a:pt x="18349" y="11514"/>
                  </a:cubicBezTo>
                  <a:cubicBezTo>
                    <a:pt x="18311" y="11533"/>
                    <a:pt x="18273" y="11559"/>
                    <a:pt x="18235" y="11584"/>
                  </a:cubicBezTo>
                  <a:cubicBezTo>
                    <a:pt x="17981" y="11603"/>
                    <a:pt x="16968" y="12344"/>
                    <a:pt x="16341" y="12800"/>
                  </a:cubicBezTo>
                  <a:cubicBezTo>
                    <a:pt x="16321" y="12741"/>
                    <a:pt x="16266" y="12685"/>
                    <a:pt x="16195" y="12685"/>
                  </a:cubicBezTo>
                  <a:cubicBezTo>
                    <a:pt x="16175" y="12685"/>
                    <a:pt x="16154" y="12689"/>
                    <a:pt x="16132" y="12699"/>
                  </a:cubicBezTo>
                  <a:cubicBezTo>
                    <a:pt x="16016" y="12754"/>
                    <a:pt x="15907" y="12808"/>
                    <a:pt x="15792" y="12857"/>
                  </a:cubicBezTo>
                  <a:lnTo>
                    <a:pt x="15792" y="12857"/>
                  </a:lnTo>
                  <a:cubicBezTo>
                    <a:pt x="15973" y="12720"/>
                    <a:pt x="16160" y="12583"/>
                    <a:pt x="16341" y="12445"/>
                  </a:cubicBezTo>
                  <a:cubicBezTo>
                    <a:pt x="17101" y="12116"/>
                    <a:pt x="17842" y="11755"/>
                    <a:pt x="18526" y="11324"/>
                  </a:cubicBezTo>
                  <a:close/>
                  <a:moveTo>
                    <a:pt x="14955" y="13238"/>
                  </a:moveTo>
                  <a:cubicBezTo>
                    <a:pt x="14948" y="13243"/>
                    <a:pt x="14941" y="13250"/>
                    <a:pt x="14935" y="13256"/>
                  </a:cubicBezTo>
                  <a:cubicBezTo>
                    <a:pt x="14903" y="13269"/>
                    <a:pt x="14878" y="13281"/>
                    <a:pt x="14846" y="13294"/>
                  </a:cubicBezTo>
                  <a:cubicBezTo>
                    <a:pt x="14882" y="13273"/>
                    <a:pt x="14918" y="13257"/>
                    <a:pt x="14955" y="13238"/>
                  </a:cubicBezTo>
                  <a:close/>
                  <a:moveTo>
                    <a:pt x="16898" y="13484"/>
                  </a:moveTo>
                  <a:cubicBezTo>
                    <a:pt x="16896" y="13486"/>
                    <a:pt x="16894" y="13488"/>
                    <a:pt x="16892" y="13489"/>
                  </a:cubicBezTo>
                  <a:lnTo>
                    <a:pt x="16892" y="13489"/>
                  </a:lnTo>
                  <a:cubicBezTo>
                    <a:pt x="16893" y="13484"/>
                    <a:pt x="16898" y="13484"/>
                    <a:pt x="16898" y="13484"/>
                  </a:cubicBezTo>
                  <a:close/>
                  <a:moveTo>
                    <a:pt x="14371" y="13262"/>
                  </a:moveTo>
                  <a:cubicBezTo>
                    <a:pt x="14168" y="13389"/>
                    <a:pt x="13966" y="13509"/>
                    <a:pt x="13763" y="13636"/>
                  </a:cubicBezTo>
                  <a:cubicBezTo>
                    <a:pt x="13763" y="13623"/>
                    <a:pt x="13763" y="13604"/>
                    <a:pt x="13763" y="13585"/>
                  </a:cubicBezTo>
                  <a:cubicBezTo>
                    <a:pt x="13883" y="13509"/>
                    <a:pt x="14004" y="13433"/>
                    <a:pt x="14124" y="13357"/>
                  </a:cubicBezTo>
                  <a:cubicBezTo>
                    <a:pt x="14206" y="13326"/>
                    <a:pt x="14289" y="13294"/>
                    <a:pt x="14371" y="13262"/>
                  </a:cubicBezTo>
                  <a:close/>
                  <a:moveTo>
                    <a:pt x="16664" y="12990"/>
                  </a:moveTo>
                  <a:cubicBezTo>
                    <a:pt x="16240" y="13294"/>
                    <a:pt x="15809" y="13592"/>
                    <a:pt x="15372" y="13883"/>
                  </a:cubicBezTo>
                  <a:cubicBezTo>
                    <a:pt x="15733" y="13617"/>
                    <a:pt x="16094" y="13364"/>
                    <a:pt x="16468" y="13117"/>
                  </a:cubicBezTo>
                  <a:cubicBezTo>
                    <a:pt x="16531" y="13072"/>
                    <a:pt x="16601" y="13028"/>
                    <a:pt x="16664" y="12990"/>
                  </a:cubicBezTo>
                  <a:close/>
                  <a:moveTo>
                    <a:pt x="18589" y="13060"/>
                  </a:moveTo>
                  <a:lnTo>
                    <a:pt x="18589" y="13060"/>
                  </a:lnTo>
                  <a:cubicBezTo>
                    <a:pt x="18577" y="13072"/>
                    <a:pt x="18564" y="13091"/>
                    <a:pt x="18551" y="13104"/>
                  </a:cubicBezTo>
                  <a:cubicBezTo>
                    <a:pt x="18152" y="13541"/>
                    <a:pt x="17715" y="13921"/>
                    <a:pt x="17253" y="14269"/>
                  </a:cubicBezTo>
                  <a:cubicBezTo>
                    <a:pt x="17443" y="14092"/>
                    <a:pt x="17614" y="13896"/>
                    <a:pt x="17785" y="13699"/>
                  </a:cubicBezTo>
                  <a:cubicBezTo>
                    <a:pt x="18064" y="13497"/>
                    <a:pt x="18330" y="13288"/>
                    <a:pt x="18589" y="13060"/>
                  </a:cubicBezTo>
                  <a:close/>
                  <a:moveTo>
                    <a:pt x="12737" y="14250"/>
                  </a:moveTo>
                  <a:cubicBezTo>
                    <a:pt x="12737" y="14257"/>
                    <a:pt x="12737" y="14269"/>
                    <a:pt x="12737" y="14276"/>
                  </a:cubicBezTo>
                  <a:cubicBezTo>
                    <a:pt x="12731" y="14276"/>
                    <a:pt x="12731" y="14282"/>
                    <a:pt x="12724" y="14282"/>
                  </a:cubicBezTo>
                  <a:cubicBezTo>
                    <a:pt x="12712" y="14288"/>
                    <a:pt x="12705" y="14301"/>
                    <a:pt x="12699" y="14307"/>
                  </a:cubicBezTo>
                  <a:cubicBezTo>
                    <a:pt x="12636" y="14339"/>
                    <a:pt x="12566" y="14371"/>
                    <a:pt x="12503" y="14402"/>
                  </a:cubicBezTo>
                  <a:cubicBezTo>
                    <a:pt x="12579" y="14352"/>
                    <a:pt x="12661" y="14301"/>
                    <a:pt x="12737" y="14250"/>
                  </a:cubicBezTo>
                  <a:close/>
                  <a:moveTo>
                    <a:pt x="11559" y="14782"/>
                  </a:moveTo>
                  <a:cubicBezTo>
                    <a:pt x="11458" y="14858"/>
                    <a:pt x="11350" y="14934"/>
                    <a:pt x="11249" y="15010"/>
                  </a:cubicBezTo>
                  <a:cubicBezTo>
                    <a:pt x="11223" y="15023"/>
                    <a:pt x="11204" y="15036"/>
                    <a:pt x="11179" y="15042"/>
                  </a:cubicBezTo>
                  <a:cubicBezTo>
                    <a:pt x="11242" y="14998"/>
                    <a:pt x="11306" y="14953"/>
                    <a:pt x="11363" y="14909"/>
                  </a:cubicBezTo>
                  <a:cubicBezTo>
                    <a:pt x="11432" y="14865"/>
                    <a:pt x="11496" y="14827"/>
                    <a:pt x="11559" y="14782"/>
                  </a:cubicBezTo>
                  <a:close/>
                  <a:moveTo>
                    <a:pt x="17411" y="13630"/>
                  </a:moveTo>
                  <a:lnTo>
                    <a:pt x="17411" y="13630"/>
                  </a:lnTo>
                  <a:cubicBezTo>
                    <a:pt x="17253" y="13807"/>
                    <a:pt x="17095" y="13972"/>
                    <a:pt x="16917" y="14130"/>
                  </a:cubicBezTo>
                  <a:cubicBezTo>
                    <a:pt x="16911" y="14129"/>
                    <a:pt x="16904" y="14128"/>
                    <a:pt x="16897" y="14128"/>
                  </a:cubicBezTo>
                  <a:cubicBezTo>
                    <a:pt x="16876" y="14128"/>
                    <a:pt x="16852" y="14135"/>
                    <a:pt x="16829" y="14149"/>
                  </a:cubicBezTo>
                  <a:cubicBezTo>
                    <a:pt x="16265" y="14497"/>
                    <a:pt x="15689" y="14814"/>
                    <a:pt x="15112" y="15124"/>
                  </a:cubicBezTo>
                  <a:lnTo>
                    <a:pt x="15112" y="15124"/>
                  </a:lnTo>
                  <a:cubicBezTo>
                    <a:pt x="15885" y="14643"/>
                    <a:pt x="16651" y="14149"/>
                    <a:pt x="17411" y="13630"/>
                  </a:cubicBezTo>
                  <a:close/>
                  <a:moveTo>
                    <a:pt x="17278" y="12775"/>
                  </a:moveTo>
                  <a:cubicBezTo>
                    <a:pt x="17303" y="12812"/>
                    <a:pt x="17346" y="12838"/>
                    <a:pt x="17395" y="12838"/>
                  </a:cubicBezTo>
                  <a:cubicBezTo>
                    <a:pt x="17421" y="12838"/>
                    <a:pt x="17448" y="12831"/>
                    <a:pt x="17475" y="12813"/>
                  </a:cubicBezTo>
                  <a:lnTo>
                    <a:pt x="17481" y="12813"/>
                  </a:lnTo>
                  <a:cubicBezTo>
                    <a:pt x="16563" y="13364"/>
                    <a:pt x="15670" y="13946"/>
                    <a:pt x="14808" y="14573"/>
                  </a:cubicBezTo>
                  <a:cubicBezTo>
                    <a:pt x="14517" y="14757"/>
                    <a:pt x="14225" y="14934"/>
                    <a:pt x="13940" y="15124"/>
                  </a:cubicBezTo>
                  <a:cubicBezTo>
                    <a:pt x="13921" y="15105"/>
                    <a:pt x="13896" y="15086"/>
                    <a:pt x="13877" y="15074"/>
                  </a:cubicBezTo>
                  <a:cubicBezTo>
                    <a:pt x="15036" y="14345"/>
                    <a:pt x="16176" y="13592"/>
                    <a:pt x="17278" y="12775"/>
                  </a:cubicBezTo>
                  <a:close/>
                  <a:moveTo>
                    <a:pt x="11926" y="13870"/>
                  </a:moveTo>
                  <a:cubicBezTo>
                    <a:pt x="11014" y="14314"/>
                    <a:pt x="10115" y="14776"/>
                    <a:pt x="9228" y="15264"/>
                  </a:cubicBezTo>
                  <a:cubicBezTo>
                    <a:pt x="9235" y="15184"/>
                    <a:pt x="9176" y="15099"/>
                    <a:pt x="9092" y="15099"/>
                  </a:cubicBezTo>
                  <a:cubicBezTo>
                    <a:pt x="9089" y="15099"/>
                    <a:pt x="9086" y="15099"/>
                    <a:pt x="9083" y="15099"/>
                  </a:cubicBezTo>
                  <a:cubicBezTo>
                    <a:pt x="9836" y="14744"/>
                    <a:pt x="10596" y="14415"/>
                    <a:pt x="11356" y="14105"/>
                  </a:cubicBezTo>
                  <a:cubicBezTo>
                    <a:pt x="11540" y="14029"/>
                    <a:pt x="11730" y="13946"/>
                    <a:pt x="11926" y="13870"/>
                  </a:cubicBezTo>
                  <a:close/>
                  <a:moveTo>
                    <a:pt x="16885" y="13495"/>
                  </a:moveTo>
                  <a:lnTo>
                    <a:pt x="16885" y="13495"/>
                  </a:lnTo>
                  <a:cubicBezTo>
                    <a:pt x="16750" y="13605"/>
                    <a:pt x="16615" y="13722"/>
                    <a:pt x="16480" y="13832"/>
                  </a:cubicBezTo>
                  <a:cubicBezTo>
                    <a:pt x="16455" y="13858"/>
                    <a:pt x="16442" y="13877"/>
                    <a:pt x="16436" y="13902"/>
                  </a:cubicBezTo>
                  <a:cubicBezTo>
                    <a:pt x="15758" y="14320"/>
                    <a:pt x="15100" y="14757"/>
                    <a:pt x="14460" y="15226"/>
                  </a:cubicBezTo>
                  <a:cubicBezTo>
                    <a:pt x="14289" y="15327"/>
                    <a:pt x="14124" y="15428"/>
                    <a:pt x="13953" y="15530"/>
                  </a:cubicBezTo>
                  <a:cubicBezTo>
                    <a:pt x="14289" y="15257"/>
                    <a:pt x="14631" y="14998"/>
                    <a:pt x="14979" y="14738"/>
                  </a:cubicBezTo>
                  <a:cubicBezTo>
                    <a:pt x="15617" y="14322"/>
                    <a:pt x="16248" y="13905"/>
                    <a:pt x="16885" y="13495"/>
                  </a:cubicBezTo>
                  <a:close/>
                  <a:moveTo>
                    <a:pt x="11616" y="14453"/>
                  </a:moveTo>
                  <a:cubicBezTo>
                    <a:pt x="11154" y="14757"/>
                    <a:pt x="10698" y="15067"/>
                    <a:pt x="10254" y="15397"/>
                  </a:cubicBezTo>
                  <a:cubicBezTo>
                    <a:pt x="10090" y="15454"/>
                    <a:pt x="9919" y="15517"/>
                    <a:pt x="9754" y="15580"/>
                  </a:cubicBezTo>
                  <a:cubicBezTo>
                    <a:pt x="9754" y="15574"/>
                    <a:pt x="9760" y="15574"/>
                    <a:pt x="9760" y="15574"/>
                  </a:cubicBezTo>
                  <a:cubicBezTo>
                    <a:pt x="10356" y="15194"/>
                    <a:pt x="10964" y="14827"/>
                    <a:pt x="11572" y="14472"/>
                  </a:cubicBezTo>
                  <a:cubicBezTo>
                    <a:pt x="11591" y="14466"/>
                    <a:pt x="11603" y="14459"/>
                    <a:pt x="11616" y="14453"/>
                  </a:cubicBezTo>
                  <a:close/>
                  <a:moveTo>
                    <a:pt x="10096" y="15511"/>
                  </a:moveTo>
                  <a:lnTo>
                    <a:pt x="10096" y="15511"/>
                  </a:lnTo>
                  <a:cubicBezTo>
                    <a:pt x="9995" y="15587"/>
                    <a:pt x="9900" y="15663"/>
                    <a:pt x="9805" y="15732"/>
                  </a:cubicBezTo>
                  <a:cubicBezTo>
                    <a:pt x="9577" y="15846"/>
                    <a:pt x="9361" y="15960"/>
                    <a:pt x="9140" y="16068"/>
                  </a:cubicBezTo>
                  <a:cubicBezTo>
                    <a:pt x="9304" y="15948"/>
                    <a:pt x="9463" y="15821"/>
                    <a:pt x="9634" y="15701"/>
                  </a:cubicBezTo>
                  <a:cubicBezTo>
                    <a:pt x="9786" y="15637"/>
                    <a:pt x="9938" y="15574"/>
                    <a:pt x="10096" y="15511"/>
                  </a:cubicBezTo>
                  <a:close/>
                  <a:moveTo>
                    <a:pt x="9127" y="15656"/>
                  </a:moveTo>
                  <a:lnTo>
                    <a:pt x="9127" y="15656"/>
                  </a:lnTo>
                  <a:cubicBezTo>
                    <a:pt x="8893" y="15808"/>
                    <a:pt x="8658" y="15954"/>
                    <a:pt x="8430" y="16100"/>
                  </a:cubicBezTo>
                  <a:cubicBezTo>
                    <a:pt x="8367" y="16144"/>
                    <a:pt x="8297" y="16182"/>
                    <a:pt x="8234" y="16220"/>
                  </a:cubicBezTo>
                  <a:cubicBezTo>
                    <a:pt x="8335" y="16138"/>
                    <a:pt x="8430" y="16055"/>
                    <a:pt x="8532" y="15967"/>
                  </a:cubicBezTo>
                  <a:cubicBezTo>
                    <a:pt x="8728" y="15865"/>
                    <a:pt x="8924" y="15758"/>
                    <a:pt x="9127" y="15656"/>
                  </a:cubicBezTo>
                  <a:close/>
                  <a:moveTo>
                    <a:pt x="11705" y="16822"/>
                  </a:moveTo>
                  <a:cubicBezTo>
                    <a:pt x="11711" y="16847"/>
                    <a:pt x="11724" y="16872"/>
                    <a:pt x="11743" y="16891"/>
                  </a:cubicBezTo>
                  <a:cubicBezTo>
                    <a:pt x="11546" y="16961"/>
                    <a:pt x="11356" y="17024"/>
                    <a:pt x="11160" y="17094"/>
                  </a:cubicBezTo>
                  <a:cubicBezTo>
                    <a:pt x="11344" y="17005"/>
                    <a:pt x="11521" y="16910"/>
                    <a:pt x="11705" y="16822"/>
                  </a:cubicBezTo>
                  <a:close/>
                  <a:moveTo>
                    <a:pt x="6562" y="16575"/>
                  </a:moveTo>
                  <a:lnTo>
                    <a:pt x="6562" y="16575"/>
                  </a:lnTo>
                  <a:cubicBezTo>
                    <a:pt x="6138" y="16885"/>
                    <a:pt x="5739" y="17214"/>
                    <a:pt x="5352" y="17563"/>
                  </a:cubicBezTo>
                  <a:cubicBezTo>
                    <a:pt x="4763" y="17987"/>
                    <a:pt x="4200" y="18449"/>
                    <a:pt x="3680" y="18943"/>
                  </a:cubicBezTo>
                  <a:cubicBezTo>
                    <a:pt x="4523" y="18025"/>
                    <a:pt x="5492" y="17227"/>
                    <a:pt x="6562" y="16575"/>
                  </a:cubicBezTo>
                  <a:close/>
                  <a:moveTo>
                    <a:pt x="5903" y="17613"/>
                  </a:moveTo>
                  <a:cubicBezTo>
                    <a:pt x="5599" y="17930"/>
                    <a:pt x="5314" y="18240"/>
                    <a:pt x="5055" y="18487"/>
                  </a:cubicBezTo>
                  <a:cubicBezTo>
                    <a:pt x="4770" y="18760"/>
                    <a:pt x="4472" y="19019"/>
                    <a:pt x="4174" y="19292"/>
                  </a:cubicBezTo>
                  <a:cubicBezTo>
                    <a:pt x="4162" y="19285"/>
                    <a:pt x="4149" y="19279"/>
                    <a:pt x="4136" y="19279"/>
                  </a:cubicBezTo>
                  <a:cubicBezTo>
                    <a:pt x="4434" y="18981"/>
                    <a:pt x="4725" y="18684"/>
                    <a:pt x="5036" y="18399"/>
                  </a:cubicBezTo>
                  <a:cubicBezTo>
                    <a:pt x="5321" y="18133"/>
                    <a:pt x="5606" y="17867"/>
                    <a:pt x="5903" y="17613"/>
                  </a:cubicBezTo>
                  <a:close/>
                  <a:moveTo>
                    <a:pt x="4092" y="18848"/>
                  </a:moveTo>
                  <a:cubicBezTo>
                    <a:pt x="3832" y="19146"/>
                    <a:pt x="3585" y="19456"/>
                    <a:pt x="3351" y="19773"/>
                  </a:cubicBezTo>
                  <a:cubicBezTo>
                    <a:pt x="3079" y="19988"/>
                    <a:pt x="2825" y="20216"/>
                    <a:pt x="2591" y="20457"/>
                  </a:cubicBezTo>
                  <a:cubicBezTo>
                    <a:pt x="2870" y="20102"/>
                    <a:pt x="3161" y="19760"/>
                    <a:pt x="3478" y="19437"/>
                  </a:cubicBezTo>
                  <a:cubicBezTo>
                    <a:pt x="3674" y="19235"/>
                    <a:pt x="3883" y="19038"/>
                    <a:pt x="4092" y="18848"/>
                  </a:cubicBezTo>
                  <a:close/>
                  <a:moveTo>
                    <a:pt x="2908" y="20831"/>
                  </a:moveTo>
                  <a:cubicBezTo>
                    <a:pt x="2623" y="21147"/>
                    <a:pt x="2338" y="21477"/>
                    <a:pt x="2065" y="21812"/>
                  </a:cubicBezTo>
                  <a:cubicBezTo>
                    <a:pt x="2078" y="21743"/>
                    <a:pt x="2053" y="21679"/>
                    <a:pt x="2002" y="21641"/>
                  </a:cubicBezTo>
                  <a:cubicBezTo>
                    <a:pt x="2053" y="21572"/>
                    <a:pt x="2103" y="21502"/>
                    <a:pt x="2154" y="21439"/>
                  </a:cubicBezTo>
                  <a:cubicBezTo>
                    <a:pt x="2179" y="21439"/>
                    <a:pt x="2205" y="21432"/>
                    <a:pt x="2230" y="21407"/>
                  </a:cubicBezTo>
                  <a:cubicBezTo>
                    <a:pt x="2458" y="21217"/>
                    <a:pt x="2680" y="21021"/>
                    <a:pt x="2908" y="20831"/>
                  </a:cubicBezTo>
                  <a:close/>
                  <a:moveTo>
                    <a:pt x="11173" y="22129"/>
                  </a:moveTo>
                  <a:cubicBezTo>
                    <a:pt x="11071" y="22173"/>
                    <a:pt x="10995" y="22211"/>
                    <a:pt x="10970" y="22218"/>
                  </a:cubicBezTo>
                  <a:cubicBezTo>
                    <a:pt x="10818" y="22275"/>
                    <a:pt x="10672" y="22332"/>
                    <a:pt x="10527" y="22395"/>
                  </a:cubicBezTo>
                  <a:cubicBezTo>
                    <a:pt x="10413" y="22427"/>
                    <a:pt x="10292" y="22458"/>
                    <a:pt x="10172" y="22503"/>
                  </a:cubicBezTo>
                  <a:cubicBezTo>
                    <a:pt x="10191" y="22477"/>
                    <a:pt x="10210" y="22458"/>
                    <a:pt x="10223" y="22439"/>
                  </a:cubicBezTo>
                  <a:cubicBezTo>
                    <a:pt x="10261" y="22395"/>
                    <a:pt x="10254" y="22351"/>
                    <a:pt x="10229" y="22325"/>
                  </a:cubicBezTo>
                  <a:cubicBezTo>
                    <a:pt x="10539" y="22237"/>
                    <a:pt x="10850" y="22173"/>
                    <a:pt x="11173" y="22129"/>
                  </a:cubicBezTo>
                  <a:close/>
                  <a:moveTo>
                    <a:pt x="10001" y="22395"/>
                  </a:moveTo>
                  <a:lnTo>
                    <a:pt x="10001" y="22395"/>
                  </a:lnTo>
                  <a:cubicBezTo>
                    <a:pt x="9843" y="22522"/>
                    <a:pt x="9691" y="22648"/>
                    <a:pt x="9539" y="22781"/>
                  </a:cubicBezTo>
                  <a:cubicBezTo>
                    <a:pt x="9482" y="22807"/>
                    <a:pt x="9425" y="22826"/>
                    <a:pt x="9368" y="22851"/>
                  </a:cubicBezTo>
                  <a:cubicBezTo>
                    <a:pt x="9488" y="22731"/>
                    <a:pt x="9602" y="22610"/>
                    <a:pt x="9722" y="22490"/>
                  </a:cubicBezTo>
                  <a:cubicBezTo>
                    <a:pt x="9811" y="22458"/>
                    <a:pt x="9906" y="22427"/>
                    <a:pt x="10001" y="22395"/>
                  </a:cubicBezTo>
                  <a:close/>
                  <a:moveTo>
                    <a:pt x="2002" y="22883"/>
                  </a:moveTo>
                  <a:lnTo>
                    <a:pt x="2002" y="22883"/>
                  </a:lnTo>
                  <a:cubicBezTo>
                    <a:pt x="1970" y="22921"/>
                    <a:pt x="1945" y="22959"/>
                    <a:pt x="1920" y="23003"/>
                  </a:cubicBezTo>
                  <a:cubicBezTo>
                    <a:pt x="1910" y="23000"/>
                    <a:pt x="1902" y="22998"/>
                    <a:pt x="1895" y="22998"/>
                  </a:cubicBezTo>
                  <a:cubicBezTo>
                    <a:pt x="1888" y="22998"/>
                    <a:pt x="1882" y="23000"/>
                    <a:pt x="1875" y="23003"/>
                  </a:cubicBezTo>
                  <a:cubicBezTo>
                    <a:pt x="1913" y="22959"/>
                    <a:pt x="1958" y="22921"/>
                    <a:pt x="2002" y="22883"/>
                  </a:cubicBezTo>
                  <a:close/>
                  <a:moveTo>
                    <a:pt x="10501" y="22693"/>
                  </a:moveTo>
                  <a:cubicBezTo>
                    <a:pt x="10185" y="22851"/>
                    <a:pt x="9862" y="23016"/>
                    <a:pt x="9602" y="23155"/>
                  </a:cubicBezTo>
                  <a:cubicBezTo>
                    <a:pt x="9665" y="23085"/>
                    <a:pt x="9729" y="23009"/>
                    <a:pt x="9792" y="22940"/>
                  </a:cubicBezTo>
                  <a:cubicBezTo>
                    <a:pt x="9919" y="22914"/>
                    <a:pt x="10178" y="22826"/>
                    <a:pt x="10501" y="22693"/>
                  </a:cubicBezTo>
                  <a:close/>
                  <a:moveTo>
                    <a:pt x="9165" y="23377"/>
                  </a:moveTo>
                  <a:cubicBezTo>
                    <a:pt x="9165" y="23383"/>
                    <a:pt x="9159" y="23383"/>
                    <a:pt x="9159" y="23390"/>
                  </a:cubicBezTo>
                  <a:cubicBezTo>
                    <a:pt x="9152" y="23390"/>
                    <a:pt x="9152" y="23390"/>
                    <a:pt x="9146" y="23396"/>
                  </a:cubicBezTo>
                  <a:cubicBezTo>
                    <a:pt x="9152" y="23390"/>
                    <a:pt x="9159" y="23383"/>
                    <a:pt x="9165" y="23377"/>
                  </a:cubicBezTo>
                  <a:close/>
                  <a:moveTo>
                    <a:pt x="13465" y="23453"/>
                  </a:moveTo>
                  <a:cubicBezTo>
                    <a:pt x="13744" y="23504"/>
                    <a:pt x="14023" y="23554"/>
                    <a:pt x="14295" y="23624"/>
                  </a:cubicBezTo>
                  <a:cubicBezTo>
                    <a:pt x="14023" y="23586"/>
                    <a:pt x="13757" y="23535"/>
                    <a:pt x="13484" y="23485"/>
                  </a:cubicBezTo>
                  <a:cubicBezTo>
                    <a:pt x="13478" y="23478"/>
                    <a:pt x="13472" y="23466"/>
                    <a:pt x="13465" y="23459"/>
                  </a:cubicBezTo>
                  <a:lnTo>
                    <a:pt x="13465" y="23453"/>
                  </a:lnTo>
                  <a:close/>
                  <a:moveTo>
                    <a:pt x="11350" y="23358"/>
                  </a:moveTo>
                  <a:lnTo>
                    <a:pt x="11350" y="23358"/>
                  </a:lnTo>
                  <a:cubicBezTo>
                    <a:pt x="10970" y="23523"/>
                    <a:pt x="10590" y="23681"/>
                    <a:pt x="10204" y="23839"/>
                  </a:cubicBezTo>
                  <a:cubicBezTo>
                    <a:pt x="10210" y="23801"/>
                    <a:pt x="10197" y="23763"/>
                    <a:pt x="10172" y="23732"/>
                  </a:cubicBezTo>
                  <a:cubicBezTo>
                    <a:pt x="10565" y="23599"/>
                    <a:pt x="10957" y="23472"/>
                    <a:pt x="11350" y="23358"/>
                  </a:cubicBezTo>
                  <a:close/>
                  <a:moveTo>
                    <a:pt x="9887" y="23833"/>
                  </a:moveTo>
                  <a:lnTo>
                    <a:pt x="9887" y="23833"/>
                  </a:lnTo>
                  <a:cubicBezTo>
                    <a:pt x="9817" y="23903"/>
                    <a:pt x="9748" y="23979"/>
                    <a:pt x="9678" y="24048"/>
                  </a:cubicBezTo>
                  <a:lnTo>
                    <a:pt x="9665" y="24048"/>
                  </a:lnTo>
                  <a:cubicBezTo>
                    <a:pt x="9735" y="23985"/>
                    <a:pt x="9798" y="23909"/>
                    <a:pt x="9868" y="23846"/>
                  </a:cubicBezTo>
                  <a:cubicBezTo>
                    <a:pt x="9874" y="23839"/>
                    <a:pt x="9881" y="23839"/>
                    <a:pt x="9887" y="23833"/>
                  </a:cubicBezTo>
                  <a:close/>
                  <a:moveTo>
                    <a:pt x="9311" y="24048"/>
                  </a:moveTo>
                  <a:lnTo>
                    <a:pt x="9311" y="24048"/>
                  </a:lnTo>
                  <a:cubicBezTo>
                    <a:pt x="9292" y="24067"/>
                    <a:pt x="9279" y="24086"/>
                    <a:pt x="9260" y="24105"/>
                  </a:cubicBezTo>
                  <a:cubicBezTo>
                    <a:pt x="9209" y="24156"/>
                    <a:pt x="9159" y="24213"/>
                    <a:pt x="9108" y="24264"/>
                  </a:cubicBezTo>
                  <a:cubicBezTo>
                    <a:pt x="9064" y="24283"/>
                    <a:pt x="9013" y="24302"/>
                    <a:pt x="8969" y="24314"/>
                  </a:cubicBezTo>
                  <a:cubicBezTo>
                    <a:pt x="9045" y="24238"/>
                    <a:pt x="9127" y="24162"/>
                    <a:pt x="9203" y="24086"/>
                  </a:cubicBezTo>
                  <a:cubicBezTo>
                    <a:pt x="9241" y="24074"/>
                    <a:pt x="9273" y="24061"/>
                    <a:pt x="9311" y="24048"/>
                  </a:cubicBezTo>
                  <a:close/>
                  <a:moveTo>
                    <a:pt x="15454" y="24156"/>
                  </a:moveTo>
                  <a:cubicBezTo>
                    <a:pt x="15499" y="24194"/>
                    <a:pt x="15549" y="24238"/>
                    <a:pt x="15594" y="24276"/>
                  </a:cubicBezTo>
                  <a:cubicBezTo>
                    <a:pt x="15613" y="24302"/>
                    <a:pt x="15625" y="24327"/>
                    <a:pt x="15644" y="24346"/>
                  </a:cubicBezTo>
                  <a:cubicBezTo>
                    <a:pt x="15435" y="24283"/>
                    <a:pt x="15220" y="24226"/>
                    <a:pt x="15005" y="24181"/>
                  </a:cubicBezTo>
                  <a:cubicBezTo>
                    <a:pt x="14992" y="24175"/>
                    <a:pt x="14979" y="24169"/>
                    <a:pt x="14967" y="24162"/>
                  </a:cubicBezTo>
                  <a:lnTo>
                    <a:pt x="14967" y="24162"/>
                  </a:lnTo>
                  <a:cubicBezTo>
                    <a:pt x="15015" y="24164"/>
                    <a:pt x="15062" y="24165"/>
                    <a:pt x="15110" y="24165"/>
                  </a:cubicBezTo>
                  <a:cubicBezTo>
                    <a:pt x="15224" y="24165"/>
                    <a:pt x="15338" y="24160"/>
                    <a:pt x="15454" y="24156"/>
                  </a:cubicBezTo>
                  <a:close/>
                  <a:moveTo>
                    <a:pt x="15993" y="23725"/>
                  </a:moveTo>
                  <a:lnTo>
                    <a:pt x="15993" y="23725"/>
                  </a:lnTo>
                  <a:cubicBezTo>
                    <a:pt x="16037" y="23738"/>
                    <a:pt x="16088" y="23744"/>
                    <a:pt x="16132" y="23751"/>
                  </a:cubicBezTo>
                  <a:cubicBezTo>
                    <a:pt x="16119" y="23789"/>
                    <a:pt x="16119" y="23833"/>
                    <a:pt x="16151" y="23884"/>
                  </a:cubicBezTo>
                  <a:cubicBezTo>
                    <a:pt x="16316" y="24137"/>
                    <a:pt x="16480" y="24390"/>
                    <a:pt x="16651" y="24644"/>
                  </a:cubicBezTo>
                  <a:cubicBezTo>
                    <a:pt x="16436" y="24428"/>
                    <a:pt x="16208" y="24232"/>
                    <a:pt x="15986" y="24029"/>
                  </a:cubicBezTo>
                  <a:cubicBezTo>
                    <a:pt x="16043" y="23941"/>
                    <a:pt x="16050" y="23814"/>
                    <a:pt x="15993" y="23725"/>
                  </a:cubicBezTo>
                  <a:close/>
                  <a:moveTo>
                    <a:pt x="8912" y="24815"/>
                  </a:moveTo>
                  <a:cubicBezTo>
                    <a:pt x="8905" y="24821"/>
                    <a:pt x="8899" y="24827"/>
                    <a:pt x="8886" y="24834"/>
                  </a:cubicBezTo>
                  <a:cubicBezTo>
                    <a:pt x="8880" y="24840"/>
                    <a:pt x="8874" y="24840"/>
                    <a:pt x="8867" y="24846"/>
                  </a:cubicBezTo>
                  <a:cubicBezTo>
                    <a:pt x="8880" y="24834"/>
                    <a:pt x="8886" y="24827"/>
                    <a:pt x="8899" y="24815"/>
                  </a:cubicBezTo>
                  <a:close/>
                  <a:moveTo>
                    <a:pt x="8924" y="23573"/>
                  </a:moveTo>
                  <a:cubicBezTo>
                    <a:pt x="8924" y="23592"/>
                    <a:pt x="8931" y="23611"/>
                    <a:pt x="8937" y="23630"/>
                  </a:cubicBezTo>
                  <a:cubicBezTo>
                    <a:pt x="8456" y="24143"/>
                    <a:pt x="7968" y="24650"/>
                    <a:pt x="7461" y="25138"/>
                  </a:cubicBezTo>
                  <a:cubicBezTo>
                    <a:pt x="7924" y="24587"/>
                    <a:pt x="8411" y="24067"/>
                    <a:pt x="8924" y="23573"/>
                  </a:cubicBezTo>
                  <a:close/>
                  <a:moveTo>
                    <a:pt x="8627" y="25093"/>
                  </a:moveTo>
                  <a:cubicBezTo>
                    <a:pt x="8627" y="25093"/>
                    <a:pt x="8627" y="25093"/>
                    <a:pt x="8627" y="25100"/>
                  </a:cubicBezTo>
                  <a:cubicBezTo>
                    <a:pt x="8602" y="25118"/>
                    <a:pt x="8583" y="25144"/>
                    <a:pt x="8557" y="25169"/>
                  </a:cubicBezTo>
                  <a:lnTo>
                    <a:pt x="8557" y="25169"/>
                  </a:lnTo>
                  <a:cubicBezTo>
                    <a:pt x="8583" y="25144"/>
                    <a:pt x="8602" y="25118"/>
                    <a:pt x="8627" y="25093"/>
                  </a:cubicBezTo>
                  <a:close/>
                  <a:moveTo>
                    <a:pt x="7727" y="24162"/>
                  </a:moveTo>
                  <a:lnTo>
                    <a:pt x="7727" y="24162"/>
                  </a:lnTo>
                  <a:cubicBezTo>
                    <a:pt x="7620" y="24283"/>
                    <a:pt x="7512" y="24403"/>
                    <a:pt x="7411" y="24530"/>
                  </a:cubicBezTo>
                  <a:cubicBezTo>
                    <a:pt x="7316" y="24650"/>
                    <a:pt x="7208" y="24770"/>
                    <a:pt x="7100" y="24897"/>
                  </a:cubicBezTo>
                  <a:cubicBezTo>
                    <a:pt x="6986" y="25017"/>
                    <a:pt x="6866" y="25131"/>
                    <a:pt x="6746" y="25220"/>
                  </a:cubicBezTo>
                  <a:cubicBezTo>
                    <a:pt x="6733" y="25226"/>
                    <a:pt x="6733" y="25226"/>
                    <a:pt x="6727" y="25233"/>
                  </a:cubicBezTo>
                  <a:cubicBezTo>
                    <a:pt x="6733" y="25182"/>
                    <a:pt x="6739" y="25138"/>
                    <a:pt x="6752" y="25087"/>
                  </a:cubicBezTo>
                  <a:cubicBezTo>
                    <a:pt x="7075" y="24802"/>
                    <a:pt x="7385" y="24504"/>
                    <a:pt x="7683" y="24200"/>
                  </a:cubicBezTo>
                  <a:cubicBezTo>
                    <a:pt x="7696" y="24188"/>
                    <a:pt x="7715" y="24175"/>
                    <a:pt x="7727" y="24162"/>
                  </a:cubicBezTo>
                  <a:close/>
                  <a:moveTo>
                    <a:pt x="6644" y="25239"/>
                  </a:moveTo>
                  <a:lnTo>
                    <a:pt x="6644" y="25239"/>
                  </a:lnTo>
                  <a:cubicBezTo>
                    <a:pt x="6638" y="25258"/>
                    <a:pt x="6632" y="25283"/>
                    <a:pt x="6625" y="25302"/>
                  </a:cubicBezTo>
                  <a:cubicBezTo>
                    <a:pt x="6595" y="25325"/>
                    <a:pt x="6581" y="25337"/>
                    <a:pt x="6579" y="25337"/>
                  </a:cubicBezTo>
                  <a:cubicBezTo>
                    <a:pt x="6574" y="25337"/>
                    <a:pt x="6604" y="25303"/>
                    <a:pt x="6644" y="25239"/>
                  </a:cubicBezTo>
                  <a:close/>
                  <a:moveTo>
                    <a:pt x="18197" y="25815"/>
                  </a:moveTo>
                  <a:lnTo>
                    <a:pt x="18197" y="25815"/>
                  </a:lnTo>
                  <a:cubicBezTo>
                    <a:pt x="18203" y="25822"/>
                    <a:pt x="18209" y="25834"/>
                    <a:pt x="18222" y="25841"/>
                  </a:cubicBezTo>
                  <a:cubicBezTo>
                    <a:pt x="18222" y="25847"/>
                    <a:pt x="18222" y="25853"/>
                    <a:pt x="18222" y="25860"/>
                  </a:cubicBezTo>
                  <a:cubicBezTo>
                    <a:pt x="18216" y="25847"/>
                    <a:pt x="18203" y="25834"/>
                    <a:pt x="18197" y="25815"/>
                  </a:cubicBezTo>
                  <a:close/>
                  <a:moveTo>
                    <a:pt x="9159" y="23060"/>
                  </a:moveTo>
                  <a:cubicBezTo>
                    <a:pt x="9165" y="23073"/>
                    <a:pt x="9171" y="23085"/>
                    <a:pt x="9184" y="23098"/>
                  </a:cubicBezTo>
                  <a:cubicBezTo>
                    <a:pt x="8253" y="23941"/>
                    <a:pt x="7404" y="24865"/>
                    <a:pt x="6638" y="25866"/>
                  </a:cubicBezTo>
                  <a:cubicBezTo>
                    <a:pt x="6609" y="25894"/>
                    <a:pt x="6586" y="25918"/>
                    <a:pt x="6582" y="25932"/>
                  </a:cubicBezTo>
                  <a:lnTo>
                    <a:pt x="6582" y="25932"/>
                  </a:lnTo>
                  <a:cubicBezTo>
                    <a:pt x="6631" y="25658"/>
                    <a:pt x="7152" y="25168"/>
                    <a:pt x="7309" y="24967"/>
                  </a:cubicBezTo>
                  <a:cubicBezTo>
                    <a:pt x="7373" y="24884"/>
                    <a:pt x="7442" y="24808"/>
                    <a:pt x="7506" y="24726"/>
                  </a:cubicBezTo>
                  <a:cubicBezTo>
                    <a:pt x="8057" y="24169"/>
                    <a:pt x="8608" y="23618"/>
                    <a:pt x="9159" y="23060"/>
                  </a:cubicBezTo>
                  <a:close/>
                  <a:moveTo>
                    <a:pt x="8595" y="24682"/>
                  </a:moveTo>
                  <a:cubicBezTo>
                    <a:pt x="8601" y="24707"/>
                    <a:pt x="8614" y="24739"/>
                    <a:pt x="8627" y="24758"/>
                  </a:cubicBezTo>
                  <a:cubicBezTo>
                    <a:pt x="8500" y="24891"/>
                    <a:pt x="8373" y="25024"/>
                    <a:pt x="8247" y="25150"/>
                  </a:cubicBezTo>
                  <a:cubicBezTo>
                    <a:pt x="8158" y="25239"/>
                    <a:pt x="8076" y="25321"/>
                    <a:pt x="7987" y="25404"/>
                  </a:cubicBezTo>
                  <a:cubicBezTo>
                    <a:pt x="7721" y="25657"/>
                    <a:pt x="7423" y="25898"/>
                    <a:pt x="7151" y="26157"/>
                  </a:cubicBezTo>
                  <a:cubicBezTo>
                    <a:pt x="7360" y="25923"/>
                    <a:pt x="7601" y="25689"/>
                    <a:pt x="7670" y="25606"/>
                  </a:cubicBezTo>
                  <a:cubicBezTo>
                    <a:pt x="7759" y="25505"/>
                    <a:pt x="7860" y="25404"/>
                    <a:pt x="7955" y="25302"/>
                  </a:cubicBezTo>
                  <a:cubicBezTo>
                    <a:pt x="8164" y="25093"/>
                    <a:pt x="8380" y="24891"/>
                    <a:pt x="8595" y="24682"/>
                  </a:cubicBezTo>
                  <a:close/>
                  <a:moveTo>
                    <a:pt x="8766" y="24067"/>
                  </a:moveTo>
                  <a:cubicBezTo>
                    <a:pt x="8772" y="24093"/>
                    <a:pt x="8785" y="24112"/>
                    <a:pt x="8798" y="24131"/>
                  </a:cubicBezTo>
                  <a:cubicBezTo>
                    <a:pt x="8418" y="24504"/>
                    <a:pt x="8050" y="24884"/>
                    <a:pt x="7696" y="25283"/>
                  </a:cubicBezTo>
                  <a:cubicBezTo>
                    <a:pt x="7525" y="25454"/>
                    <a:pt x="7347" y="25632"/>
                    <a:pt x="7164" y="25796"/>
                  </a:cubicBezTo>
                  <a:cubicBezTo>
                    <a:pt x="7066" y="25888"/>
                    <a:pt x="6733" y="26292"/>
                    <a:pt x="6578" y="26292"/>
                  </a:cubicBezTo>
                  <a:cubicBezTo>
                    <a:pt x="6573" y="26292"/>
                    <a:pt x="6567" y="26291"/>
                    <a:pt x="6562" y="26290"/>
                  </a:cubicBezTo>
                  <a:cubicBezTo>
                    <a:pt x="6568" y="26290"/>
                    <a:pt x="6657" y="26176"/>
                    <a:pt x="6752" y="26043"/>
                  </a:cubicBezTo>
                  <a:cubicBezTo>
                    <a:pt x="7449" y="25410"/>
                    <a:pt x="8120" y="24751"/>
                    <a:pt x="8766" y="24067"/>
                  </a:cubicBezTo>
                  <a:close/>
                  <a:moveTo>
                    <a:pt x="18475" y="26088"/>
                  </a:moveTo>
                  <a:lnTo>
                    <a:pt x="18475" y="26088"/>
                  </a:lnTo>
                  <a:cubicBezTo>
                    <a:pt x="18488" y="26100"/>
                    <a:pt x="18501" y="26113"/>
                    <a:pt x="18513" y="26126"/>
                  </a:cubicBezTo>
                  <a:cubicBezTo>
                    <a:pt x="18520" y="26208"/>
                    <a:pt x="18520" y="26290"/>
                    <a:pt x="18526" y="26373"/>
                  </a:cubicBezTo>
                  <a:cubicBezTo>
                    <a:pt x="18507" y="26278"/>
                    <a:pt x="18494" y="26183"/>
                    <a:pt x="18475" y="26088"/>
                  </a:cubicBezTo>
                  <a:close/>
                  <a:moveTo>
                    <a:pt x="7265" y="26670"/>
                  </a:moveTo>
                  <a:lnTo>
                    <a:pt x="7164" y="26784"/>
                  </a:lnTo>
                  <a:cubicBezTo>
                    <a:pt x="7145" y="26784"/>
                    <a:pt x="7126" y="26791"/>
                    <a:pt x="7113" y="26797"/>
                  </a:cubicBezTo>
                  <a:cubicBezTo>
                    <a:pt x="7113" y="26797"/>
                    <a:pt x="7113" y="26797"/>
                    <a:pt x="7113" y="26791"/>
                  </a:cubicBezTo>
                  <a:cubicBezTo>
                    <a:pt x="7164" y="26753"/>
                    <a:pt x="7214" y="26715"/>
                    <a:pt x="7265" y="26670"/>
                  </a:cubicBezTo>
                  <a:close/>
                  <a:moveTo>
                    <a:pt x="6613" y="26588"/>
                  </a:moveTo>
                  <a:cubicBezTo>
                    <a:pt x="6549" y="26670"/>
                    <a:pt x="6492" y="26753"/>
                    <a:pt x="6429" y="26835"/>
                  </a:cubicBezTo>
                  <a:cubicBezTo>
                    <a:pt x="6442" y="26772"/>
                    <a:pt x="6454" y="26708"/>
                    <a:pt x="6461" y="26645"/>
                  </a:cubicBezTo>
                  <a:cubicBezTo>
                    <a:pt x="6511" y="26632"/>
                    <a:pt x="6562" y="26613"/>
                    <a:pt x="6613" y="26588"/>
                  </a:cubicBezTo>
                  <a:close/>
                  <a:moveTo>
                    <a:pt x="17221" y="26835"/>
                  </a:moveTo>
                  <a:cubicBezTo>
                    <a:pt x="17221" y="26835"/>
                    <a:pt x="17221" y="26841"/>
                    <a:pt x="17221" y="26841"/>
                  </a:cubicBezTo>
                  <a:cubicBezTo>
                    <a:pt x="17221" y="26835"/>
                    <a:pt x="17221" y="26835"/>
                    <a:pt x="17215" y="26835"/>
                  </a:cubicBezTo>
                  <a:close/>
                  <a:moveTo>
                    <a:pt x="18406" y="26917"/>
                  </a:moveTo>
                  <a:cubicBezTo>
                    <a:pt x="18437" y="27076"/>
                    <a:pt x="18463" y="27240"/>
                    <a:pt x="18488" y="27399"/>
                  </a:cubicBezTo>
                  <a:cubicBezTo>
                    <a:pt x="18450" y="27247"/>
                    <a:pt x="18418" y="27095"/>
                    <a:pt x="18387" y="26943"/>
                  </a:cubicBezTo>
                  <a:cubicBezTo>
                    <a:pt x="18393" y="26930"/>
                    <a:pt x="18399" y="26924"/>
                    <a:pt x="18406" y="26917"/>
                  </a:cubicBezTo>
                  <a:close/>
                  <a:moveTo>
                    <a:pt x="17487" y="26233"/>
                  </a:moveTo>
                  <a:cubicBezTo>
                    <a:pt x="17652" y="26411"/>
                    <a:pt x="17823" y="26588"/>
                    <a:pt x="17994" y="26765"/>
                  </a:cubicBezTo>
                  <a:cubicBezTo>
                    <a:pt x="18045" y="27202"/>
                    <a:pt x="18133" y="27646"/>
                    <a:pt x="18222" y="28076"/>
                  </a:cubicBezTo>
                  <a:cubicBezTo>
                    <a:pt x="18064" y="27646"/>
                    <a:pt x="17905" y="27209"/>
                    <a:pt x="17741" y="26778"/>
                  </a:cubicBezTo>
                  <a:cubicBezTo>
                    <a:pt x="17747" y="26740"/>
                    <a:pt x="17741" y="26708"/>
                    <a:pt x="17715" y="26670"/>
                  </a:cubicBezTo>
                  <a:cubicBezTo>
                    <a:pt x="17709" y="26658"/>
                    <a:pt x="17696" y="26639"/>
                    <a:pt x="17684" y="26626"/>
                  </a:cubicBezTo>
                  <a:cubicBezTo>
                    <a:pt x="17658" y="26550"/>
                    <a:pt x="17627" y="26474"/>
                    <a:pt x="17601" y="26398"/>
                  </a:cubicBezTo>
                  <a:cubicBezTo>
                    <a:pt x="17585" y="26355"/>
                    <a:pt x="17541" y="26325"/>
                    <a:pt x="17497" y="26325"/>
                  </a:cubicBezTo>
                  <a:cubicBezTo>
                    <a:pt x="17490" y="26325"/>
                    <a:pt x="17482" y="26326"/>
                    <a:pt x="17475" y="26328"/>
                  </a:cubicBezTo>
                  <a:cubicBezTo>
                    <a:pt x="17462" y="26309"/>
                    <a:pt x="17443" y="26284"/>
                    <a:pt x="17424" y="26259"/>
                  </a:cubicBezTo>
                  <a:cubicBezTo>
                    <a:pt x="17449" y="26252"/>
                    <a:pt x="17468" y="26246"/>
                    <a:pt x="17487" y="26233"/>
                  </a:cubicBezTo>
                  <a:close/>
                  <a:moveTo>
                    <a:pt x="6397" y="27000"/>
                  </a:moveTo>
                  <a:cubicBezTo>
                    <a:pt x="6423" y="27025"/>
                    <a:pt x="6461" y="27038"/>
                    <a:pt x="6492" y="27038"/>
                  </a:cubicBezTo>
                  <a:cubicBezTo>
                    <a:pt x="6359" y="27532"/>
                    <a:pt x="6264" y="28026"/>
                    <a:pt x="6195" y="28526"/>
                  </a:cubicBezTo>
                  <a:cubicBezTo>
                    <a:pt x="6182" y="28551"/>
                    <a:pt x="6169" y="28583"/>
                    <a:pt x="6157" y="28608"/>
                  </a:cubicBezTo>
                  <a:cubicBezTo>
                    <a:pt x="6138" y="28507"/>
                    <a:pt x="6112" y="28393"/>
                    <a:pt x="6093" y="28285"/>
                  </a:cubicBezTo>
                  <a:cubicBezTo>
                    <a:pt x="6106" y="28159"/>
                    <a:pt x="6125" y="28026"/>
                    <a:pt x="6150" y="27899"/>
                  </a:cubicBezTo>
                  <a:cubicBezTo>
                    <a:pt x="6220" y="27696"/>
                    <a:pt x="6277" y="27494"/>
                    <a:pt x="6328" y="27285"/>
                  </a:cubicBezTo>
                  <a:cubicBezTo>
                    <a:pt x="6347" y="27272"/>
                    <a:pt x="6353" y="27253"/>
                    <a:pt x="6340" y="27240"/>
                  </a:cubicBezTo>
                  <a:cubicBezTo>
                    <a:pt x="6359" y="27158"/>
                    <a:pt x="6378" y="27082"/>
                    <a:pt x="6397" y="27000"/>
                  </a:cubicBezTo>
                  <a:close/>
                  <a:moveTo>
                    <a:pt x="18222" y="27088"/>
                  </a:moveTo>
                  <a:lnTo>
                    <a:pt x="18222" y="27088"/>
                  </a:lnTo>
                  <a:cubicBezTo>
                    <a:pt x="18342" y="27608"/>
                    <a:pt x="18475" y="28133"/>
                    <a:pt x="18634" y="28646"/>
                  </a:cubicBezTo>
                  <a:cubicBezTo>
                    <a:pt x="18608" y="28659"/>
                    <a:pt x="18589" y="28678"/>
                    <a:pt x="18577" y="28710"/>
                  </a:cubicBezTo>
                  <a:cubicBezTo>
                    <a:pt x="18570" y="28722"/>
                    <a:pt x="18564" y="28735"/>
                    <a:pt x="18564" y="28748"/>
                  </a:cubicBezTo>
                  <a:cubicBezTo>
                    <a:pt x="18545" y="28678"/>
                    <a:pt x="18532" y="28602"/>
                    <a:pt x="18513" y="28526"/>
                  </a:cubicBezTo>
                  <a:cubicBezTo>
                    <a:pt x="18513" y="28488"/>
                    <a:pt x="18520" y="28444"/>
                    <a:pt x="18520" y="28399"/>
                  </a:cubicBezTo>
                  <a:cubicBezTo>
                    <a:pt x="18520" y="28368"/>
                    <a:pt x="18501" y="28355"/>
                    <a:pt x="18475" y="28349"/>
                  </a:cubicBezTo>
                  <a:cubicBezTo>
                    <a:pt x="18387" y="27931"/>
                    <a:pt x="18292" y="27506"/>
                    <a:pt x="18222" y="27088"/>
                  </a:cubicBezTo>
                  <a:close/>
                  <a:moveTo>
                    <a:pt x="17595" y="26917"/>
                  </a:moveTo>
                  <a:cubicBezTo>
                    <a:pt x="17817" y="27519"/>
                    <a:pt x="18038" y="28121"/>
                    <a:pt x="18266" y="28722"/>
                  </a:cubicBezTo>
                  <a:cubicBezTo>
                    <a:pt x="18254" y="28754"/>
                    <a:pt x="18247" y="28786"/>
                    <a:pt x="18235" y="28817"/>
                  </a:cubicBezTo>
                  <a:cubicBezTo>
                    <a:pt x="18146" y="28545"/>
                    <a:pt x="18057" y="28273"/>
                    <a:pt x="17969" y="28000"/>
                  </a:cubicBezTo>
                  <a:cubicBezTo>
                    <a:pt x="17886" y="27753"/>
                    <a:pt x="17658" y="27304"/>
                    <a:pt x="17576" y="26924"/>
                  </a:cubicBezTo>
                  <a:cubicBezTo>
                    <a:pt x="17582" y="26917"/>
                    <a:pt x="17589" y="26917"/>
                    <a:pt x="17595" y="26917"/>
                  </a:cubicBezTo>
                  <a:close/>
                  <a:moveTo>
                    <a:pt x="7442" y="31161"/>
                  </a:moveTo>
                  <a:cubicBezTo>
                    <a:pt x="7487" y="31224"/>
                    <a:pt x="7531" y="31281"/>
                    <a:pt x="7582" y="31344"/>
                  </a:cubicBezTo>
                  <a:cubicBezTo>
                    <a:pt x="7575" y="31338"/>
                    <a:pt x="7563" y="31332"/>
                    <a:pt x="7556" y="31325"/>
                  </a:cubicBezTo>
                  <a:cubicBezTo>
                    <a:pt x="7518" y="31262"/>
                    <a:pt x="7474" y="31211"/>
                    <a:pt x="7430" y="31167"/>
                  </a:cubicBezTo>
                  <a:cubicBezTo>
                    <a:pt x="7430" y="31161"/>
                    <a:pt x="7436" y="31161"/>
                    <a:pt x="7442" y="31161"/>
                  </a:cubicBezTo>
                  <a:close/>
                  <a:moveTo>
                    <a:pt x="13459" y="25309"/>
                  </a:moveTo>
                  <a:cubicBezTo>
                    <a:pt x="14168" y="25454"/>
                    <a:pt x="14853" y="25714"/>
                    <a:pt x="15454" y="26081"/>
                  </a:cubicBezTo>
                  <a:cubicBezTo>
                    <a:pt x="17209" y="27177"/>
                    <a:pt x="17943" y="29527"/>
                    <a:pt x="17297" y="31477"/>
                  </a:cubicBezTo>
                  <a:cubicBezTo>
                    <a:pt x="17082" y="32136"/>
                    <a:pt x="16734" y="32693"/>
                    <a:pt x="16297" y="33162"/>
                  </a:cubicBezTo>
                  <a:cubicBezTo>
                    <a:pt x="16214" y="33219"/>
                    <a:pt x="16126" y="33282"/>
                    <a:pt x="16037" y="33339"/>
                  </a:cubicBezTo>
                  <a:cubicBezTo>
                    <a:pt x="15093" y="33960"/>
                    <a:pt x="14010" y="34353"/>
                    <a:pt x="12870" y="34549"/>
                  </a:cubicBezTo>
                  <a:cubicBezTo>
                    <a:pt x="13339" y="31515"/>
                    <a:pt x="13427" y="28393"/>
                    <a:pt x="13459" y="25309"/>
                  </a:cubicBezTo>
                  <a:close/>
                  <a:moveTo>
                    <a:pt x="12553" y="17113"/>
                  </a:moveTo>
                  <a:lnTo>
                    <a:pt x="12553" y="17113"/>
                  </a:lnTo>
                  <a:cubicBezTo>
                    <a:pt x="12534" y="17544"/>
                    <a:pt x="12522" y="17968"/>
                    <a:pt x="12515" y="18380"/>
                  </a:cubicBezTo>
                  <a:cubicBezTo>
                    <a:pt x="12490" y="19311"/>
                    <a:pt x="12484" y="20242"/>
                    <a:pt x="12484" y="21179"/>
                  </a:cubicBezTo>
                  <a:cubicBezTo>
                    <a:pt x="12368" y="21174"/>
                    <a:pt x="12253" y="21172"/>
                    <a:pt x="12137" y="21172"/>
                  </a:cubicBezTo>
                  <a:cubicBezTo>
                    <a:pt x="10290" y="21172"/>
                    <a:pt x="8459" y="21794"/>
                    <a:pt x="7088" y="23123"/>
                  </a:cubicBezTo>
                  <a:cubicBezTo>
                    <a:pt x="4162" y="25967"/>
                    <a:pt x="4915" y="32180"/>
                    <a:pt x="9336" y="32833"/>
                  </a:cubicBezTo>
                  <a:cubicBezTo>
                    <a:pt x="9529" y="32897"/>
                    <a:pt x="9739" y="32938"/>
                    <a:pt x="9929" y="32938"/>
                  </a:cubicBezTo>
                  <a:cubicBezTo>
                    <a:pt x="9965" y="32938"/>
                    <a:pt x="9999" y="32937"/>
                    <a:pt x="10033" y="32934"/>
                  </a:cubicBezTo>
                  <a:cubicBezTo>
                    <a:pt x="10254" y="32909"/>
                    <a:pt x="10438" y="32820"/>
                    <a:pt x="10622" y="32719"/>
                  </a:cubicBezTo>
                  <a:cubicBezTo>
                    <a:pt x="10843" y="32687"/>
                    <a:pt x="11065" y="32636"/>
                    <a:pt x="11280" y="32548"/>
                  </a:cubicBezTo>
                  <a:cubicBezTo>
                    <a:pt x="11331" y="32529"/>
                    <a:pt x="11331" y="32453"/>
                    <a:pt x="11274" y="32453"/>
                  </a:cubicBezTo>
                  <a:cubicBezTo>
                    <a:pt x="11241" y="32453"/>
                    <a:pt x="11208" y="32453"/>
                    <a:pt x="11175" y="32453"/>
                  </a:cubicBezTo>
                  <a:cubicBezTo>
                    <a:pt x="10276" y="32453"/>
                    <a:pt x="9366" y="32285"/>
                    <a:pt x="8614" y="31857"/>
                  </a:cubicBezTo>
                  <a:cubicBezTo>
                    <a:pt x="7088" y="30565"/>
                    <a:pt x="7100" y="28070"/>
                    <a:pt x="8652" y="26531"/>
                  </a:cubicBezTo>
                  <a:cubicBezTo>
                    <a:pt x="9587" y="25602"/>
                    <a:pt x="10882" y="25181"/>
                    <a:pt x="12197" y="25181"/>
                  </a:cubicBezTo>
                  <a:cubicBezTo>
                    <a:pt x="12299" y="25181"/>
                    <a:pt x="12401" y="25183"/>
                    <a:pt x="12503" y="25188"/>
                  </a:cubicBezTo>
                  <a:cubicBezTo>
                    <a:pt x="12509" y="26664"/>
                    <a:pt x="12503" y="28140"/>
                    <a:pt x="12465" y="29615"/>
                  </a:cubicBezTo>
                  <a:cubicBezTo>
                    <a:pt x="12382" y="31300"/>
                    <a:pt x="12243" y="32978"/>
                    <a:pt x="12059" y="34650"/>
                  </a:cubicBezTo>
                  <a:cubicBezTo>
                    <a:pt x="11734" y="34680"/>
                    <a:pt x="11406" y="34694"/>
                    <a:pt x="11078" y="34694"/>
                  </a:cubicBezTo>
                  <a:cubicBezTo>
                    <a:pt x="9070" y="34694"/>
                    <a:pt x="7033" y="34158"/>
                    <a:pt x="5384" y="33244"/>
                  </a:cubicBezTo>
                  <a:cubicBezTo>
                    <a:pt x="2559" y="31680"/>
                    <a:pt x="1248" y="28735"/>
                    <a:pt x="1483" y="25803"/>
                  </a:cubicBezTo>
                  <a:cubicBezTo>
                    <a:pt x="1768" y="24739"/>
                    <a:pt x="2420" y="23713"/>
                    <a:pt x="3110" y="22870"/>
                  </a:cubicBezTo>
                  <a:cubicBezTo>
                    <a:pt x="5517" y="19938"/>
                    <a:pt x="9140" y="18532"/>
                    <a:pt x="12553" y="17113"/>
                  </a:cubicBezTo>
                  <a:close/>
                  <a:moveTo>
                    <a:pt x="4776" y="39286"/>
                  </a:moveTo>
                  <a:cubicBezTo>
                    <a:pt x="4801" y="39324"/>
                    <a:pt x="4833" y="39369"/>
                    <a:pt x="4858" y="39407"/>
                  </a:cubicBezTo>
                  <a:cubicBezTo>
                    <a:pt x="4871" y="39451"/>
                    <a:pt x="4877" y="39502"/>
                    <a:pt x="4877" y="39552"/>
                  </a:cubicBezTo>
                  <a:cubicBezTo>
                    <a:pt x="4877" y="39565"/>
                    <a:pt x="4877" y="39584"/>
                    <a:pt x="4877" y="39597"/>
                  </a:cubicBezTo>
                  <a:cubicBezTo>
                    <a:pt x="4856" y="39589"/>
                    <a:pt x="4833" y="39584"/>
                    <a:pt x="4810" y="39584"/>
                  </a:cubicBezTo>
                  <a:cubicBezTo>
                    <a:pt x="4776" y="39584"/>
                    <a:pt x="4742" y="39593"/>
                    <a:pt x="4713" y="39616"/>
                  </a:cubicBezTo>
                  <a:cubicBezTo>
                    <a:pt x="4706" y="39622"/>
                    <a:pt x="4700" y="39622"/>
                    <a:pt x="4694" y="39628"/>
                  </a:cubicBezTo>
                  <a:cubicBezTo>
                    <a:pt x="4700" y="39559"/>
                    <a:pt x="4694" y="39483"/>
                    <a:pt x="4687" y="39413"/>
                  </a:cubicBezTo>
                  <a:cubicBezTo>
                    <a:pt x="4700" y="39394"/>
                    <a:pt x="4719" y="39375"/>
                    <a:pt x="4732" y="39356"/>
                  </a:cubicBezTo>
                  <a:cubicBezTo>
                    <a:pt x="4732" y="39356"/>
                    <a:pt x="4738" y="39356"/>
                    <a:pt x="4738" y="39350"/>
                  </a:cubicBezTo>
                  <a:cubicBezTo>
                    <a:pt x="4744" y="39343"/>
                    <a:pt x="4751" y="39337"/>
                    <a:pt x="4757" y="39324"/>
                  </a:cubicBezTo>
                  <a:cubicBezTo>
                    <a:pt x="4763" y="39312"/>
                    <a:pt x="4770" y="39299"/>
                    <a:pt x="4776" y="39286"/>
                  </a:cubicBezTo>
                  <a:close/>
                  <a:moveTo>
                    <a:pt x="3522" y="38976"/>
                  </a:moveTo>
                  <a:cubicBezTo>
                    <a:pt x="3579" y="38989"/>
                    <a:pt x="3636" y="39014"/>
                    <a:pt x="3693" y="39039"/>
                  </a:cubicBezTo>
                  <a:cubicBezTo>
                    <a:pt x="3452" y="39274"/>
                    <a:pt x="3224" y="39521"/>
                    <a:pt x="3022" y="39787"/>
                  </a:cubicBezTo>
                  <a:cubicBezTo>
                    <a:pt x="3060" y="39616"/>
                    <a:pt x="3129" y="39445"/>
                    <a:pt x="3212" y="39293"/>
                  </a:cubicBezTo>
                  <a:cubicBezTo>
                    <a:pt x="3300" y="39185"/>
                    <a:pt x="3408" y="39065"/>
                    <a:pt x="3522" y="38976"/>
                  </a:cubicBezTo>
                  <a:close/>
                  <a:moveTo>
                    <a:pt x="3022" y="39122"/>
                  </a:moveTo>
                  <a:lnTo>
                    <a:pt x="3022" y="39122"/>
                  </a:lnTo>
                  <a:cubicBezTo>
                    <a:pt x="2882" y="39299"/>
                    <a:pt x="2775" y="39502"/>
                    <a:pt x="2711" y="39723"/>
                  </a:cubicBezTo>
                  <a:cubicBezTo>
                    <a:pt x="2673" y="39774"/>
                    <a:pt x="2642" y="39831"/>
                    <a:pt x="2610" y="39882"/>
                  </a:cubicBezTo>
                  <a:cubicBezTo>
                    <a:pt x="2648" y="39723"/>
                    <a:pt x="2724" y="39546"/>
                    <a:pt x="2819" y="39381"/>
                  </a:cubicBezTo>
                  <a:cubicBezTo>
                    <a:pt x="2876" y="39293"/>
                    <a:pt x="2946" y="39204"/>
                    <a:pt x="3022" y="39122"/>
                  </a:cubicBezTo>
                  <a:close/>
                  <a:moveTo>
                    <a:pt x="4098" y="38837"/>
                  </a:moveTo>
                  <a:cubicBezTo>
                    <a:pt x="4124" y="38856"/>
                    <a:pt x="4149" y="38881"/>
                    <a:pt x="4168" y="38900"/>
                  </a:cubicBezTo>
                  <a:cubicBezTo>
                    <a:pt x="4155" y="38925"/>
                    <a:pt x="4143" y="38957"/>
                    <a:pt x="4124" y="38989"/>
                  </a:cubicBezTo>
                  <a:cubicBezTo>
                    <a:pt x="3699" y="39388"/>
                    <a:pt x="3326" y="39812"/>
                    <a:pt x="2996" y="40281"/>
                  </a:cubicBezTo>
                  <a:cubicBezTo>
                    <a:pt x="2996" y="40205"/>
                    <a:pt x="2996" y="40129"/>
                    <a:pt x="2996" y="40053"/>
                  </a:cubicBezTo>
                  <a:cubicBezTo>
                    <a:pt x="3003" y="40046"/>
                    <a:pt x="3009" y="40034"/>
                    <a:pt x="3015" y="40027"/>
                  </a:cubicBezTo>
                  <a:cubicBezTo>
                    <a:pt x="3250" y="39698"/>
                    <a:pt x="3516" y="39394"/>
                    <a:pt x="3807" y="39109"/>
                  </a:cubicBezTo>
                  <a:cubicBezTo>
                    <a:pt x="3820" y="39115"/>
                    <a:pt x="3832" y="39122"/>
                    <a:pt x="3839" y="39128"/>
                  </a:cubicBezTo>
                  <a:cubicBezTo>
                    <a:pt x="3861" y="39144"/>
                    <a:pt x="3884" y="39151"/>
                    <a:pt x="3906" y="39151"/>
                  </a:cubicBezTo>
                  <a:cubicBezTo>
                    <a:pt x="4002" y="39151"/>
                    <a:pt x="4080" y="39014"/>
                    <a:pt x="3997" y="38932"/>
                  </a:cubicBezTo>
                  <a:lnTo>
                    <a:pt x="3991" y="38932"/>
                  </a:lnTo>
                  <a:cubicBezTo>
                    <a:pt x="4029" y="38894"/>
                    <a:pt x="4060" y="38862"/>
                    <a:pt x="4092" y="38837"/>
                  </a:cubicBezTo>
                  <a:close/>
                  <a:moveTo>
                    <a:pt x="4535" y="39603"/>
                  </a:moveTo>
                  <a:cubicBezTo>
                    <a:pt x="4535" y="39660"/>
                    <a:pt x="4529" y="39723"/>
                    <a:pt x="4516" y="39780"/>
                  </a:cubicBezTo>
                  <a:cubicBezTo>
                    <a:pt x="4225" y="40027"/>
                    <a:pt x="3959" y="40293"/>
                    <a:pt x="3725" y="40578"/>
                  </a:cubicBezTo>
                  <a:cubicBezTo>
                    <a:pt x="3839" y="40426"/>
                    <a:pt x="3959" y="40281"/>
                    <a:pt x="4073" y="40135"/>
                  </a:cubicBezTo>
                  <a:cubicBezTo>
                    <a:pt x="4231" y="39964"/>
                    <a:pt x="4390" y="39787"/>
                    <a:pt x="4535" y="39603"/>
                  </a:cubicBezTo>
                  <a:close/>
                  <a:moveTo>
                    <a:pt x="4839" y="39951"/>
                  </a:moveTo>
                  <a:cubicBezTo>
                    <a:pt x="4782" y="40148"/>
                    <a:pt x="4687" y="40338"/>
                    <a:pt x="4573" y="40521"/>
                  </a:cubicBezTo>
                  <a:cubicBezTo>
                    <a:pt x="4567" y="40528"/>
                    <a:pt x="4561" y="40540"/>
                    <a:pt x="4554" y="40553"/>
                  </a:cubicBezTo>
                  <a:cubicBezTo>
                    <a:pt x="4434" y="40686"/>
                    <a:pt x="4314" y="40825"/>
                    <a:pt x="4193" y="40952"/>
                  </a:cubicBezTo>
                  <a:cubicBezTo>
                    <a:pt x="4143" y="40939"/>
                    <a:pt x="4098" y="40927"/>
                    <a:pt x="4054" y="40914"/>
                  </a:cubicBezTo>
                  <a:cubicBezTo>
                    <a:pt x="4339" y="40616"/>
                    <a:pt x="4599" y="40300"/>
                    <a:pt x="4839" y="39951"/>
                  </a:cubicBezTo>
                  <a:close/>
                  <a:moveTo>
                    <a:pt x="2623" y="41395"/>
                  </a:moveTo>
                  <a:lnTo>
                    <a:pt x="2623" y="41395"/>
                  </a:lnTo>
                  <a:cubicBezTo>
                    <a:pt x="2642" y="41414"/>
                    <a:pt x="2661" y="41433"/>
                    <a:pt x="2686" y="41446"/>
                  </a:cubicBezTo>
                  <a:cubicBezTo>
                    <a:pt x="2673" y="41459"/>
                    <a:pt x="2667" y="41471"/>
                    <a:pt x="2648" y="41484"/>
                  </a:cubicBezTo>
                  <a:cubicBezTo>
                    <a:pt x="2642" y="41452"/>
                    <a:pt x="2629" y="41421"/>
                    <a:pt x="2623" y="41395"/>
                  </a:cubicBezTo>
                  <a:close/>
                  <a:moveTo>
                    <a:pt x="5264" y="40952"/>
                  </a:moveTo>
                  <a:lnTo>
                    <a:pt x="5264" y="40952"/>
                  </a:lnTo>
                  <a:cubicBezTo>
                    <a:pt x="5117" y="41555"/>
                    <a:pt x="4701" y="42039"/>
                    <a:pt x="4019" y="42039"/>
                  </a:cubicBezTo>
                  <a:cubicBezTo>
                    <a:pt x="3962" y="42039"/>
                    <a:pt x="3905" y="42035"/>
                    <a:pt x="3845" y="42029"/>
                  </a:cubicBezTo>
                  <a:cubicBezTo>
                    <a:pt x="4054" y="41946"/>
                    <a:pt x="4263" y="41813"/>
                    <a:pt x="4459" y="41649"/>
                  </a:cubicBezTo>
                  <a:cubicBezTo>
                    <a:pt x="4782" y="41503"/>
                    <a:pt x="5067" y="41269"/>
                    <a:pt x="5264" y="40952"/>
                  </a:cubicBezTo>
                  <a:close/>
                  <a:moveTo>
                    <a:pt x="10862" y="40477"/>
                  </a:moveTo>
                  <a:lnTo>
                    <a:pt x="10862" y="40477"/>
                  </a:lnTo>
                  <a:cubicBezTo>
                    <a:pt x="10710" y="40933"/>
                    <a:pt x="10539" y="41370"/>
                    <a:pt x="10318" y="41782"/>
                  </a:cubicBezTo>
                  <a:cubicBezTo>
                    <a:pt x="10007" y="42098"/>
                    <a:pt x="9659" y="42390"/>
                    <a:pt x="9285" y="42656"/>
                  </a:cubicBezTo>
                  <a:cubicBezTo>
                    <a:pt x="9906" y="42016"/>
                    <a:pt x="10425" y="41256"/>
                    <a:pt x="10862" y="40477"/>
                  </a:cubicBezTo>
                  <a:close/>
                  <a:moveTo>
                    <a:pt x="10077" y="42181"/>
                  </a:moveTo>
                  <a:lnTo>
                    <a:pt x="10077" y="42181"/>
                  </a:lnTo>
                  <a:cubicBezTo>
                    <a:pt x="9703" y="42738"/>
                    <a:pt x="9209" y="43207"/>
                    <a:pt x="8525" y="43504"/>
                  </a:cubicBezTo>
                  <a:cubicBezTo>
                    <a:pt x="8335" y="43587"/>
                    <a:pt x="8139" y="43650"/>
                    <a:pt x="7943" y="43707"/>
                  </a:cubicBezTo>
                  <a:cubicBezTo>
                    <a:pt x="8259" y="43523"/>
                    <a:pt x="8563" y="43314"/>
                    <a:pt x="8842" y="43074"/>
                  </a:cubicBezTo>
                  <a:cubicBezTo>
                    <a:pt x="9279" y="42820"/>
                    <a:pt x="9697" y="42516"/>
                    <a:pt x="10077" y="42181"/>
                  </a:cubicBezTo>
                  <a:close/>
                  <a:moveTo>
                    <a:pt x="3782" y="42953"/>
                  </a:moveTo>
                  <a:lnTo>
                    <a:pt x="3782" y="42953"/>
                  </a:lnTo>
                  <a:cubicBezTo>
                    <a:pt x="4597" y="43489"/>
                    <a:pt x="5688" y="43790"/>
                    <a:pt x="6625" y="43790"/>
                  </a:cubicBezTo>
                  <a:cubicBezTo>
                    <a:pt x="7028" y="43790"/>
                    <a:pt x="7403" y="43734"/>
                    <a:pt x="7715" y="43618"/>
                  </a:cubicBezTo>
                  <a:cubicBezTo>
                    <a:pt x="8031" y="43498"/>
                    <a:pt x="8342" y="43352"/>
                    <a:pt x="8639" y="43188"/>
                  </a:cubicBezTo>
                  <a:lnTo>
                    <a:pt x="8639" y="43188"/>
                  </a:lnTo>
                  <a:cubicBezTo>
                    <a:pt x="8386" y="43390"/>
                    <a:pt x="8107" y="43574"/>
                    <a:pt x="7816" y="43732"/>
                  </a:cubicBezTo>
                  <a:cubicBezTo>
                    <a:pt x="7446" y="43822"/>
                    <a:pt x="7063" y="43865"/>
                    <a:pt x="6679" y="43865"/>
                  </a:cubicBezTo>
                  <a:cubicBezTo>
                    <a:pt x="5624" y="43865"/>
                    <a:pt x="4567" y="43539"/>
                    <a:pt x="3782" y="42953"/>
                  </a:cubicBezTo>
                  <a:close/>
                  <a:moveTo>
                    <a:pt x="20182" y="0"/>
                  </a:moveTo>
                  <a:cubicBezTo>
                    <a:pt x="19620" y="0"/>
                    <a:pt x="18765" y="725"/>
                    <a:pt x="18393" y="988"/>
                  </a:cubicBezTo>
                  <a:cubicBezTo>
                    <a:pt x="18222" y="1109"/>
                    <a:pt x="18057" y="1235"/>
                    <a:pt x="17893" y="1368"/>
                  </a:cubicBezTo>
                  <a:cubicBezTo>
                    <a:pt x="17874" y="1368"/>
                    <a:pt x="17861" y="1375"/>
                    <a:pt x="17848" y="1381"/>
                  </a:cubicBezTo>
                  <a:cubicBezTo>
                    <a:pt x="16601" y="1964"/>
                    <a:pt x="15562" y="3515"/>
                    <a:pt x="14935" y="4681"/>
                  </a:cubicBezTo>
                  <a:cubicBezTo>
                    <a:pt x="14473" y="5529"/>
                    <a:pt x="14124" y="6435"/>
                    <a:pt x="13852" y="7379"/>
                  </a:cubicBezTo>
                  <a:cubicBezTo>
                    <a:pt x="13725" y="7657"/>
                    <a:pt x="13624" y="7949"/>
                    <a:pt x="13560" y="8246"/>
                  </a:cubicBezTo>
                  <a:cubicBezTo>
                    <a:pt x="13554" y="8284"/>
                    <a:pt x="13579" y="8310"/>
                    <a:pt x="13605" y="8310"/>
                  </a:cubicBezTo>
                  <a:cubicBezTo>
                    <a:pt x="13326" y="9507"/>
                    <a:pt x="13155" y="10735"/>
                    <a:pt x="13035" y="11964"/>
                  </a:cubicBezTo>
                  <a:cubicBezTo>
                    <a:pt x="12997" y="12192"/>
                    <a:pt x="12965" y="12414"/>
                    <a:pt x="12927" y="12642"/>
                  </a:cubicBezTo>
                  <a:cubicBezTo>
                    <a:pt x="10660" y="13554"/>
                    <a:pt x="8373" y="14434"/>
                    <a:pt x="6277" y="15713"/>
                  </a:cubicBezTo>
                  <a:cubicBezTo>
                    <a:pt x="3712" y="17284"/>
                    <a:pt x="1394" y="19526"/>
                    <a:pt x="463" y="22452"/>
                  </a:cubicBezTo>
                  <a:cubicBezTo>
                    <a:pt x="7" y="23877"/>
                    <a:pt x="1" y="25334"/>
                    <a:pt x="248" y="26797"/>
                  </a:cubicBezTo>
                  <a:cubicBezTo>
                    <a:pt x="482" y="28184"/>
                    <a:pt x="761" y="29717"/>
                    <a:pt x="1723" y="30793"/>
                  </a:cubicBezTo>
                  <a:cubicBezTo>
                    <a:pt x="1825" y="30952"/>
                    <a:pt x="1932" y="31104"/>
                    <a:pt x="2040" y="31243"/>
                  </a:cubicBezTo>
                  <a:cubicBezTo>
                    <a:pt x="2407" y="31724"/>
                    <a:pt x="2832" y="32130"/>
                    <a:pt x="3300" y="32472"/>
                  </a:cubicBezTo>
                  <a:cubicBezTo>
                    <a:pt x="3503" y="32674"/>
                    <a:pt x="3712" y="32864"/>
                    <a:pt x="3940" y="33048"/>
                  </a:cubicBezTo>
                  <a:cubicBezTo>
                    <a:pt x="5876" y="34612"/>
                    <a:pt x="8598" y="35514"/>
                    <a:pt x="11256" y="35514"/>
                  </a:cubicBezTo>
                  <a:cubicBezTo>
                    <a:pt x="11493" y="35514"/>
                    <a:pt x="11729" y="35507"/>
                    <a:pt x="11964" y="35493"/>
                  </a:cubicBezTo>
                  <a:lnTo>
                    <a:pt x="11964" y="35493"/>
                  </a:lnTo>
                  <a:cubicBezTo>
                    <a:pt x="11844" y="36487"/>
                    <a:pt x="11705" y="37481"/>
                    <a:pt x="11546" y="38476"/>
                  </a:cubicBezTo>
                  <a:cubicBezTo>
                    <a:pt x="11534" y="38520"/>
                    <a:pt x="11521" y="38558"/>
                    <a:pt x="11508" y="38596"/>
                  </a:cubicBezTo>
                  <a:cubicBezTo>
                    <a:pt x="11388" y="38919"/>
                    <a:pt x="11268" y="39248"/>
                    <a:pt x="11154" y="39584"/>
                  </a:cubicBezTo>
                  <a:cubicBezTo>
                    <a:pt x="10672" y="40787"/>
                    <a:pt x="10020" y="41896"/>
                    <a:pt x="9133" y="42757"/>
                  </a:cubicBezTo>
                  <a:cubicBezTo>
                    <a:pt x="9026" y="42827"/>
                    <a:pt x="8918" y="42903"/>
                    <a:pt x="8798" y="42972"/>
                  </a:cubicBezTo>
                  <a:cubicBezTo>
                    <a:pt x="8072" y="43407"/>
                    <a:pt x="7363" y="43703"/>
                    <a:pt x="6579" y="43703"/>
                  </a:cubicBezTo>
                  <a:cubicBezTo>
                    <a:pt x="6289" y="43703"/>
                    <a:pt x="5990" y="43663"/>
                    <a:pt x="5675" y="43574"/>
                  </a:cubicBezTo>
                  <a:cubicBezTo>
                    <a:pt x="5194" y="43441"/>
                    <a:pt x="4719" y="43264"/>
                    <a:pt x="4276" y="43029"/>
                  </a:cubicBezTo>
                  <a:cubicBezTo>
                    <a:pt x="4111" y="42947"/>
                    <a:pt x="3946" y="42852"/>
                    <a:pt x="3794" y="42751"/>
                  </a:cubicBezTo>
                  <a:cubicBezTo>
                    <a:pt x="3522" y="42599"/>
                    <a:pt x="3300" y="42402"/>
                    <a:pt x="3136" y="42168"/>
                  </a:cubicBezTo>
                  <a:cubicBezTo>
                    <a:pt x="3142" y="42168"/>
                    <a:pt x="3148" y="42162"/>
                    <a:pt x="3155" y="42162"/>
                  </a:cubicBezTo>
                  <a:lnTo>
                    <a:pt x="3288" y="42162"/>
                  </a:lnTo>
                  <a:cubicBezTo>
                    <a:pt x="3319" y="42168"/>
                    <a:pt x="3351" y="42181"/>
                    <a:pt x="3383" y="42187"/>
                  </a:cubicBezTo>
                  <a:cubicBezTo>
                    <a:pt x="3620" y="42250"/>
                    <a:pt x="3859" y="42294"/>
                    <a:pt x="4086" y="42294"/>
                  </a:cubicBezTo>
                  <a:cubicBezTo>
                    <a:pt x="4472" y="42294"/>
                    <a:pt x="4828" y="42169"/>
                    <a:pt x="5099" y="41807"/>
                  </a:cubicBezTo>
                  <a:cubicBezTo>
                    <a:pt x="5511" y="41262"/>
                    <a:pt x="5694" y="40471"/>
                    <a:pt x="5511" y="39806"/>
                  </a:cubicBezTo>
                  <a:cubicBezTo>
                    <a:pt x="5511" y="39787"/>
                    <a:pt x="5511" y="39761"/>
                    <a:pt x="5511" y="39736"/>
                  </a:cubicBezTo>
                  <a:cubicBezTo>
                    <a:pt x="5530" y="39381"/>
                    <a:pt x="5447" y="39033"/>
                    <a:pt x="5219" y="38735"/>
                  </a:cubicBezTo>
                  <a:cubicBezTo>
                    <a:pt x="4937" y="38375"/>
                    <a:pt x="4580" y="38228"/>
                    <a:pt x="4212" y="38228"/>
                  </a:cubicBezTo>
                  <a:cubicBezTo>
                    <a:pt x="4101" y="38228"/>
                    <a:pt x="3988" y="38242"/>
                    <a:pt x="3877" y="38267"/>
                  </a:cubicBezTo>
                  <a:cubicBezTo>
                    <a:pt x="3800" y="38257"/>
                    <a:pt x="3724" y="38253"/>
                    <a:pt x="3646" y="38253"/>
                  </a:cubicBezTo>
                  <a:cubicBezTo>
                    <a:pt x="3249" y="38253"/>
                    <a:pt x="2846" y="38378"/>
                    <a:pt x="2496" y="38659"/>
                  </a:cubicBezTo>
                  <a:cubicBezTo>
                    <a:pt x="2274" y="38843"/>
                    <a:pt x="2110" y="39065"/>
                    <a:pt x="1996" y="39312"/>
                  </a:cubicBezTo>
                  <a:cubicBezTo>
                    <a:pt x="1609" y="39951"/>
                    <a:pt x="1609" y="40787"/>
                    <a:pt x="1932" y="41389"/>
                  </a:cubicBezTo>
                  <a:cubicBezTo>
                    <a:pt x="2021" y="41940"/>
                    <a:pt x="2249" y="42485"/>
                    <a:pt x="2585" y="42941"/>
                  </a:cubicBezTo>
                  <a:cubicBezTo>
                    <a:pt x="3476" y="44194"/>
                    <a:pt x="4992" y="44782"/>
                    <a:pt x="6495" y="44782"/>
                  </a:cubicBezTo>
                  <a:cubicBezTo>
                    <a:pt x="6573" y="44782"/>
                    <a:pt x="6650" y="44780"/>
                    <a:pt x="6727" y="44777"/>
                  </a:cubicBezTo>
                  <a:cubicBezTo>
                    <a:pt x="8380" y="44714"/>
                    <a:pt x="9526" y="44093"/>
                    <a:pt x="10337" y="43150"/>
                  </a:cubicBezTo>
                  <a:cubicBezTo>
                    <a:pt x="10349" y="43143"/>
                    <a:pt x="10362" y="43143"/>
                    <a:pt x="10368" y="43124"/>
                  </a:cubicBezTo>
                  <a:cubicBezTo>
                    <a:pt x="10375" y="43118"/>
                    <a:pt x="10375" y="43112"/>
                    <a:pt x="10375" y="43105"/>
                  </a:cubicBezTo>
                  <a:cubicBezTo>
                    <a:pt x="11173" y="42168"/>
                    <a:pt x="11648" y="40927"/>
                    <a:pt x="11977" y="39609"/>
                  </a:cubicBezTo>
                  <a:cubicBezTo>
                    <a:pt x="12047" y="39457"/>
                    <a:pt x="12110" y="39299"/>
                    <a:pt x="12167" y="39141"/>
                  </a:cubicBezTo>
                  <a:cubicBezTo>
                    <a:pt x="12171" y="39124"/>
                    <a:pt x="12156" y="39110"/>
                    <a:pt x="12141" y="39110"/>
                  </a:cubicBezTo>
                  <a:cubicBezTo>
                    <a:pt x="12134" y="39110"/>
                    <a:pt x="12127" y="39113"/>
                    <a:pt x="12123" y="39122"/>
                  </a:cubicBezTo>
                  <a:cubicBezTo>
                    <a:pt x="12104" y="39153"/>
                    <a:pt x="12091" y="39185"/>
                    <a:pt x="12072" y="39217"/>
                  </a:cubicBezTo>
                  <a:cubicBezTo>
                    <a:pt x="12275" y="38324"/>
                    <a:pt x="12427" y="37412"/>
                    <a:pt x="12566" y="36544"/>
                  </a:cubicBezTo>
                  <a:cubicBezTo>
                    <a:pt x="12572" y="36493"/>
                    <a:pt x="12553" y="36455"/>
                    <a:pt x="12528" y="36436"/>
                  </a:cubicBezTo>
                  <a:cubicBezTo>
                    <a:pt x="12598" y="36094"/>
                    <a:pt x="12667" y="35759"/>
                    <a:pt x="12724" y="35417"/>
                  </a:cubicBezTo>
                  <a:cubicBezTo>
                    <a:pt x="14187" y="35220"/>
                    <a:pt x="15587" y="34733"/>
                    <a:pt x="16759" y="33903"/>
                  </a:cubicBezTo>
                  <a:cubicBezTo>
                    <a:pt x="19976" y="31629"/>
                    <a:pt x="21091" y="27063"/>
                    <a:pt x="18418" y="23953"/>
                  </a:cubicBezTo>
                  <a:cubicBezTo>
                    <a:pt x="17171" y="22503"/>
                    <a:pt x="15366" y="21578"/>
                    <a:pt x="13478" y="21274"/>
                  </a:cubicBezTo>
                  <a:cubicBezTo>
                    <a:pt x="13484" y="21021"/>
                    <a:pt x="13484" y="20767"/>
                    <a:pt x="13491" y="20508"/>
                  </a:cubicBezTo>
                  <a:cubicBezTo>
                    <a:pt x="13510" y="19235"/>
                    <a:pt x="13535" y="17955"/>
                    <a:pt x="13579" y="16676"/>
                  </a:cubicBezTo>
                  <a:cubicBezTo>
                    <a:pt x="16702" y="15314"/>
                    <a:pt x="19400" y="13535"/>
                    <a:pt x="20825" y="10298"/>
                  </a:cubicBezTo>
                  <a:cubicBezTo>
                    <a:pt x="20863" y="10210"/>
                    <a:pt x="20901" y="10115"/>
                    <a:pt x="20939" y="10026"/>
                  </a:cubicBezTo>
                  <a:cubicBezTo>
                    <a:pt x="20945" y="10020"/>
                    <a:pt x="20952" y="10020"/>
                    <a:pt x="20958" y="10007"/>
                  </a:cubicBezTo>
                  <a:cubicBezTo>
                    <a:pt x="22421" y="6935"/>
                    <a:pt x="22218" y="2983"/>
                    <a:pt x="20502" y="51"/>
                  </a:cubicBezTo>
                  <a:cubicBezTo>
                    <a:pt x="20485" y="20"/>
                    <a:pt x="20459" y="8"/>
                    <a:pt x="20432" y="8"/>
                  </a:cubicBezTo>
                  <a:cubicBezTo>
                    <a:pt x="20410" y="8"/>
                    <a:pt x="20387" y="17"/>
                    <a:pt x="20369" y="32"/>
                  </a:cubicBezTo>
                  <a:cubicBezTo>
                    <a:pt x="20363" y="32"/>
                    <a:pt x="20356" y="26"/>
                    <a:pt x="20350" y="26"/>
                  </a:cubicBezTo>
                  <a:cubicBezTo>
                    <a:pt x="20298" y="8"/>
                    <a:pt x="20242" y="0"/>
                    <a:pt x="20182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-203914" y="-135964"/>
              <a:ext cx="1601955" cy="1576707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7577742" y="1783358"/>
              <a:ext cx="1601892" cy="1576770"/>
            </a:xfrm>
            <a:custGeom>
              <a:avLst/>
              <a:gdLst/>
              <a:ahLst/>
              <a:cxnLst/>
              <a:rect l="l" t="t" r="r" b="b"/>
              <a:pathLst>
                <a:path w="25442" h="25043" extrusionOk="0">
                  <a:moveTo>
                    <a:pt x="13231" y="2629"/>
                  </a:moveTo>
                  <a:cubicBezTo>
                    <a:pt x="13326" y="2629"/>
                    <a:pt x="13427" y="2636"/>
                    <a:pt x="13529" y="2642"/>
                  </a:cubicBezTo>
                  <a:cubicBezTo>
                    <a:pt x="13548" y="2667"/>
                    <a:pt x="13560" y="2693"/>
                    <a:pt x="13579" y="2718"/>
                  </a:cubicBezTo>
                  <a:cubicBezTo>
                    <a:pt x="13465" y="2686"/>
                    <a:pt x="13345" y="2655"/>
                    <a:pt x="13231" y="2629"/>
                  </a:cubicBezTo>
                  <a:close/>
                  <a:moveTo>
                    <a:pt x="11952" y="2116"/>
                  </a:moveTo>
                  <a:cubicBezTo>
                    <a:pt x="12420" y="2192"/>
                    <a:pt x="12889" y="2275"/>
                    <a:pt x="13358" y="2357"/>
                  </a:cubicBezTo>
                  <a:cubicBezTo>
                    <a:pt x="13370" y="2370"/>
                    <a:pt x="13377" y="2389"/>
                    <a:pt x="13389" y="2401"/>
                  </a:cubicBezTo>
                  <a:cubicBezTo>
                    <a:pt x="12971" y="2389"/>
                    <a:pt x="12560" y="2376"/>
                    <a:pt x="12148" y="2363"/>
                  </a:cubicBezTo>
                  <a:cubicBezTo>
                    <a:pt x="12099" y="2287"/>
                    <a:pt x="12021" y="2230"/>
                    <a:pt x="11923" y="2230"/>
                  </a:cubicBezTo>
                  <a:cubicBezTo>
                    <a:pt x="11883" y="2230"/>
                    <a:pt x="11840" y="2240"/>
                    <a:pt x="11793" y="2262"/>
                  </a:cubicBezTo>
                  <a:cubicBezTo>
                    <a:pt x="11736" y="2294"/>
                    <a:pt x="11679" y="2319"/>
                    <a:pt x="11622" y="2351"/>
                  </a:cubicBezTo>
                  <a:lnTo>
                    <a:pt x="11610" y="2351"/>
                  </a:lnTo>
                  <a:cubicBezTo>
                    <a:pt x="11605" y="2350"/>
                    <a:pt x="11600" y="2350"/>
                    <a:pt x="11596" y="2350"/>
                  </a:cubicBezTo>
                  <a:cubicBezTo>
                    <a:pt x="11559" y="2350"/>
                    <a:pt x="11532" y="2373"/>
                    <a:pt x="11515" y="2401"/>
                  </a:cubicBezTo>
                  <a:cubicBezTo>
                    <a:pt x="11160" y="2579"/>
                    <a:pt x="10805" y="2756"/>
                    <a:pt x="10444" y="2940"/>
                  </a:cubicBezTo>
                  <a:cubicBezTo>
                    <a:pt x="10945" y="2661"/>
                    <a:pt x="11445" y="2389"/>
                    <a:pt x="11952" y="2116"/>
                  </a:cubicBezTo>
                  <a:close/>
                  <a:moveTo>
                    <a:pt x="12230" y="2636"/>
                  </a:moveTo>
                  <a:lnTo>
                    <a:pt x="12230" y="2636"/>
                  </a:lnTo>
                  <a:cubicBezTo>
                    <a:pt x="12610" y="2693"/>
                    <a:pt x="12990" y="2775"/>
                    <a:pt x="13364" y="2870"/>
                  </a:cubicBezTo>
                  <a:cubicBezTo>
                    <a:pt x="13396" y="2895"/>
                    <a:pt x="13427" y="2921"/>
                    <a:pt x="13459" y="2946"/>
                  </a:cubicBezTo>
                  <a:cubicBezTo>
                    <a:pt x="13206" y="2965"/>
                    <a:pt x="12952" y="2990"/>
                    <a:pt x="12705" y="2997"/>
                  </a:cubicBezTo>
                  <a:lnTo>
                    <a:pt x="12553" y="2997"/>
                  </a:lnTo>
                  <a:cubicBezTo>
                    <a:pt x="12538" y="2883"/>
                    <a:pt x="12454" y="2780"/>
                    <a:pt x="12336" y="2780"/>
                  </a:cubicBezTo>
                  <a:cubicBezTo>
                    <a:pt x="12303" y="2780"/>
                    <a:pt x="12268" y="2789"/>
                    <a:pt x="12230" y="2807"/>
                  </a:cubicBezTo>
                  <a:cubicBezTo>
                    <a:pt x="12218" y="2813"/>
                    <a:pt x="12199" y="2819"/>
                    <a:pt x="12186" y="2826"/>
                  </a:cubicBezTo>
                  <a:cubicBezTo>
                    <a:pt x="12224" y="2769"/>
                    <a:pt x="12237" y="2699"/>
                    <a:pt x="12230" y="2636"/>
                  </a:cubicBezTo>
                  <a:close/>
                  <a:moveTo>
                    <a:pt x="12788" y="3187"/>
                  </a:moveTo>
                  <a:cubicBezTo>
                    <a:pt x="12971" y="3193"/>
                    <a:pt x="13155" y="3206"/>
                    <a:pt x="13339" y="3225"/>
                  </a:cubicBezTo>
                  <a:cubicBezTo>
                    <a:pt x="13326" y="3231"/>
                    <a:pt x="13313" y="3237"/>
                    <a:pt x="13307" y="3244"/>
                  </a:cubicBezTo>
                  <a:cubicBezTo>
                    <a:pt x="12946" y="3294"/>
                    <a:pt x="12585" y="3332"/>
                    <a:pt x="12224" y="3351"/>
                  </a:cubicBezTo>
                  <a:cubicBezTo>
                    <a:pt x="12294" y="3320"/>
                    <a:pt x="12357" y="3282"/>
                    <a:pt x="12427" y="3244"/>
                  </a:cubicBezTo>
                  <a:cubicBezTo>
                    <a:pt x="12452" y="3231"/>
                    <a:pt x="12465" y="3212"/>
                    <a:pt x="12484" y="3193"/>
                  </a:cubicBezTo>
                  <a:cubicBezTo>
                    <a:pt x="12585" y="3193"/>
                    <a:pt x="12686" y="3193"/>
                    <a:pt x="12788" y="3187"/>
                  </a:cubicBezTo>
                  <a:close/>
                  <a:moveTo>
                    <a:pt x="12959" y="3465"/>
                  </a:moveTo>
                  <a:cubicBezTo>
                    <a:pt x="12946" y="3478"/>
                    <a:pt x="12933" y="3484"/>
                    <a:pt x="12914" y="3497"/>
                  </a:cubicBezTo>
                  <a:cubicBezTo>
                    <a:pt x="12876" y="3491"/>
                    <a:pt x="12838" y="3491"/>
                    <a:pt x="12800" y="3484"/>
                  </a:cubicBezTo>
                  <a:cubicBezTo>
                    <a:pt x="12857" y="3478"/>
                    <a:pt x="12908" y="3472"/>
                    <a:pt x="12959" y="3465"/>
                  </a:cubicBezTo>
                  <a:close/>
                  <a:moveTo>
                    <a:pt x="12262" y="3605"/>
                  </a:moveTo>
                  <a:cubicBezTo>
                    <a:pt x="12275" y="3605"/>
                    <a:pt x="12294" y="3605"/>
                    <a:pt x="12306" y="3611"/>
                  </a:cubicBezTo>
                  <a:cubicBezTo>
                    <a:pt x="12294" y="3617"/>
                    <a:pt x="12275" y="3617"/>
                    <a:pt x="12262" y="3630"/>
                  </a:cubicBezTo>
                  <a:cubicBezTo>
                    <a:pt x="12262" y="3617"/>
                    <a:pt x="12262" y="3611"/>
                    <a:pt x="12262" y="3605"/>
                  </a:cubicBezTo>
                  <a:close/>
                  <a:moveTo>
                    <a:pt x="11831" y="3573"/>
                  </a:moveTo>
                  <a:cubicBezTo>
                    <a:pt x="11869" y="3573"/>
                    <a:pt x="11901" y="3579"/>
                    <a:pt x="11939" y="3579"/>
                  </a:cubicBezTo>
                  <a:cubicBezTo>
                    <a:pt x="11869" y="3624"/>
                    <a:pt x="11793" y="3662"/>
                    <a:pt x="11724" y="3706"/>
                  </a:cubicBezTo>
                  <a:cubicBezTo>
                    <a:pt x="11679" y="3706"/>
                    <a:pt x="11629" y="3712"/>
                    <a:pt x="11578" y="3712"/>
                  </a:cubicBezTo>
                  <a:cubicBezTo>
                    <a:pt x="11667" y="3668"/>
                    <a:pt x="11749" y="3617"/>
                    <a:pt x="11831" y="3573"/>
                  </a:cubicBezTo>
                  <a:close/>
                  <a:moveTo>
                    <a:pt x="14333" y="3744"/>
                  </a:moveTo>
                  <a:cubicBezTo>
                    <a:pt x="14377" y="3795"/>
                    <a:pt x="14415" y="3839"/>
                    <a:pt x="14460" y="3890"/>
                  </a:cubicBezTo>
                  <a:cubicBezTo>
                    <a:pt x="13769" y="4251"/>
                    <a:pt x="13117" y="4662"/>
                    <a:pt x="12477" y="5093"/>
                  </a:cubicBezTo>
                  <a:cubicBezTo>
                    <a:pt x="12731" y="4884"/>
                    <a:pt x="12978" y="4675"/>
                    <a:pt x="13218" y="4460"/>
                  </a:cubicBezTo>
                  <a:cubicBezTo>
                    <a:pt x="13617" y="4257"/>
                    <a:pt x="13985" y="4023"/>
                    <a:pt x="14333" y="3744"/>
                  </a:cubicBezTo>
                  <a:close/>
                  <a:moveTo>
                    <a:pt x="11502" y="3833"/>
                  </a:moveTo>
                  <a:cubicBezTo>
                    <a:pt x="10508" y="4409"/>
                    <a:pt x="9501" y="4954"/>
                    <a:pt x="8468" y="5467"/>
                  </a:cubicBezTo>
                  <a:cubicBezTo>
                    <a:pt x="8557" y="5410"/>
                    <a:pt x="8652" y="5359"/>
                    <a:pt x="8741" y="5308"/>
                  </a:cubicBezTo>
                  <a:cubicBezTo>
                    <a:pt x="9406" y="4928"/>
                    <a:pt x="10071" y="4542"/>
                    <a:pt x="10736" y="4156"/>
                  </a:cubicBezTo>
                  <a:cubicBezTo>
                    <a:pt x="10938" y="4054"/>
                    <a:pt x="11135" y="3947"/>
                    <a:pt x="11331" y="3845"/>
                  </a:cubicBezTo>
                  <a:cubicBezTo>
                    <a:pt x="11388" y="3839"/>
                    <a:pt x="11445" y="3839"/>
                    <a:pt x="11502" y="3833"/>
                  </a:cubicBezTo>
                  <a:close/>
                  <a:moveTo>
                    <a:pt x="12522" y="4669"/>
                  </a:moveTo>
                  <a:cubicBezTo>
                    <a:pt x="12551" y="4693"/>
                    <a:pt x="12589" y="4710"/>
                    <a:pt x="12632" y="4710"/>
                  </a:cubicBezTo>
                  <a:cubicBezTo>
                    <a:pt x="12643" y="4710"/>
                    <a:pt x="12655" y="4709"/>
                    <a:pt x="12667" y="4707"/>
                  </a:cubicBezTo>
                  <a:lnTo>
                    <a:pt x="12667" y="4707"/>
                  </a:lnTo>
                  <a:cubicBezTo>
                    <a:pt x="12059" y="5220"/>
                    <a:pt x="11439" y="5714"/>
                    <a:pt x="10793" y="6182"/>
                  </a:cubicBezTo>
                  <a:cubicBezTo>
                    <a:pt x="10451" y="6360"/>
                    <a:pt x="10102" y="6531"/>
                    <a:pt x="9760" y="6702"/>
                  </a:cubicBezTo>
                  <a:cubicBezTo>
                    <a:pt x="10546" y="6208"/>
                    <a:pt x="11306" y="5657"/>
                    <a:pt x="12002" y="5042"/>
                  </a:cubicBezTo>
                  <a:cubicBezTo>
                    <a:pt x="12180" y="4922"/>
                    <a:pt x="12351" y="4795"/>
                    <a:pt x="12522" y="4669"/>
                  </a:cubicBezTo>
                  <a:close/>
                  <a:moveTo>
                    <a:pt x="11819" y="4029"/>
                  </a:moveTo>
                  <a:cubicBezTo>
                    <a:pt x="11255" y="4365"/>
                    <a:pt x="10723" y="4751"/>
                    <a:pt x="10153" y="5080"/>
                  </a:cubicBezTo>
                  <a:cubicBezTo>
                    <a:pt x="9368" y="5536"/>
                    <a:pt x="8563" y="5948"/>
                    <a:pt x="7746" y="6328"/>
                  </a:cubicBezTo>
                  <a:cubicBezTo>
                    <a:pt x="7727" y="6309"/>
                    <a:pt x="7704" y="6297"/>
                    <a:pt x="7679" y="6297"/>
                  </a:cubicBezTo>
                  <a:cubicBezTo>
                    <a:pt x="7662" y="6297"/>
                    <a:pt x="7644" y="6302"/>
                    <a:pt x="7626" y="6315"/>
                  </a:cubicBezTo>
                  <a:cubicBezTo>
                    <a:pt x="7499" y="6391"/>
                    <a:pt x="7373" y="6474"/>
                    <a:pt x="7246" y="6550"/>
                  </a:cubicBezTo>
                  <a:cubicBezTo>
                    <a:pt x="7107" y="6613"/>
                    <a:pt x="6967" y="6676"/>
                    <a:pt x="6828" y="6740"/>
                  </a:cubicBezTo>
                  <a:lnTo>
                    <a:pt x="7031" y="6575"/>
                  </a:lnTo>
                  <a:cubicBezTo>
                    <a:pt x="7050" y="6562"/>
                    <a:pt x="7062" y="6543"/>
                    <a:pt x="7062" y="6518"/>
                  </a:cubicBezTo>
                  <a:cubicBezTo>
                    <a:pt x="7075" y="6512"/>
                    <a:pt x="7088" y="6505"/>
                    <a:pt x="7100" y="6493"/>
                  </a:cubicBezTo>
                  <a:cubicBezTo>
                    <a:pt x="7670" y="6303"/>
                    <a:pt x="8209" y="6043"/>
                    <a:pt x="8734" y="5764"/>
                  </a:cubicBezTo>
                  <a:cubicBezTo>
                    <a:pt x="9494" y="5403"/>
                    <a:pt x="10235" y="4947"/>
                    <a:pt x="10938" y="4491"/>
                  </a:cubicBezTo>
                  <a:cubicBezTo>
                    <a:pt x="11166" y="4371"/>
                    <a:pt x="11388" y="4251"/>
                    <a:pt x="11616" y="4137"/>
                  </a:cubicBezTo>
                  <a:cubicBezTo>
                    <a:pt x="11673" y="4111"/>
                    <a:pt x="11743" y="4073"/>
                    <a:pt x="11819" y="4029"/>
                  </a:cubicBezTo>
                  <a:close/>
                  <a:moveTo>
                    <a:pt x="4282" y="6410"/>
                  </a:moveTo>
                  <a:lnTo>
                    <a:pt x="4282" y="6410"/>
                  </a:lnTo>
                  <a:cubicBezTo>
                    <a:pt x="4257" y="6442"/>
                    <a:pt x="4238" y="6467"/>
                    <a:pt x="4212" y="6499"/>
                  </a:cubicBezTo>
                  <a:cubicBezTo>
                    <a:pt x="4035" y="6581"/>
                    <a:pt x="3864" y="6670"/>
                    <a:pt x="3693" y="6759"/>
                  </a:cubicBezTo>
                  <a:lnTo>
                    <a:pt x="3687" y="6759"/>
                  </a:lnTo>
                  <a:cubicBezTo>
                    <a:pt x="3522" y="6816"/>
                    <a:pt x="3357" y="6873"/>
                    <a:pt x="3192" y="6936"/>
                  </a:cubicBezTo>
                  <a:cubicBezTo>
                    <a:pt x="3281" y="6885"/>
                    <a:pt x="3370" y="6841"/>
                    <a:pt x="3465" y="6797"/>
                  </a:cubicBezTo>
                  <a:cubicBezTo>
                    <a:pt x="3528" y="6765"/>
                    <a:pt x="3547" y="6702"/>
                    <a:pt x="3547" y="6645"/>
                  </a:cubicBezTo>
                  <a:cubicBezTo>
                    <a:pt x="3794" y="6575"/>
                    <a:pt x="4041" y="6493"/>
                    <a:pt x="4282" y="6410"/>
                  </a:cubicBezTo>
                  <a:close/>
                  <a:moveTo>
                    <a:pt x="6790" y="6765"/>
                  </a:moveTo>
                  <a:cubicBezTo>
                    <a:pt x="6771" y="6790"/>
                    <a:pt x="6765" y="6822"/>
                    <a:pt x="6771" y="6847"/>
                  </a:cubicBezTo>
                  <a:cubicBezTo>
                    <a:pt x="6632" y="6936"/>
                    <a:pt x="6486" y="7031"/>
                    <a:pt x="6347" y="7120"/>
                  </a:cubicBezTo>
                  <a:cubicBezTo>
                    <a:pt x="6492" y="6999"/>
                    <a:pt x="6644" y="6885"/>
                    <a:pt x="6790" y="6765"/>
                  </a:cubicBezTo>
                  <a:close/>
                  <a:moveTo>
                    <a:pt x="7036" y="7405"/>
                  </a:moveTo>
                  <a:cubicBezTo>
                    <a:pt x="6992" y="7435"/>
                    <a:pt x="6950" y="7466"/>
                    <a:pt x="6904" y="7493"/>
                  </a:cubicBezTo>
                  <a:cubicBezTo>
                    <a:pt x="6904" y="7487"/>
                    <a:pt x="6910" y="7481"/>
                    <a:pt x="6917" y="7474"/>
                  </a:cubicBezTo>
                  <a:cubicBezTo>
                    <a:pt x="6956" y="7452"/>
                    <a:pt x="6996" y="7430"/>
                    <a:pt x="7036" y="7405"/>
                  </a:cubicBezTo>
                  <a:close/>
                  <a:moveTo>
                    <a:pt x="1748" y="7975"/>
                  </a:moveTo>
                  <a:cubicBezTo>
                    <a:pt x="1742" y="7981"/>
                    <a:pt x="1736" y="7981"/>
                    <a:pt x="1729" y="7987"/>
                  </a:cubicBezTo>
                  <a:cubicBezTo>
                    <a:pt x="1723" y="7987"/>
                    <a:pt x="1723" y="7981"/>
                    <a:pt x="1717" y="7981"/>
                  </a:cubicBezTo>
                  <a:cubicBezTo>
                    <a:pt x="1729" y="7975"/>
                    <a:pt x="1736" y="7975"/>
                    <a:pt x="1748" y="7975"/>
                  </a:cubicBezTo>
                  <a:close/>
                  <a:moveTo>
                    <a:pt x="6366" y="6322"/>
                  </a:moveTo>
                  <a:cubicBezTo>
                    <a:pt x="6385" y="6353"/>
                    <a:pt x="6416" y="6379"/>
                    <a:pt x="6448" y="6391"/>
                  </a:cubicBezTo>
                  <a:cubicBezTo>
                    <a:pt x="6138" y="6588"/>
                    <a:pt x="5821" y="6778"/>
                    <a:pt x="5504" y="6968"/>
                  </a:cubicBezTo>
                  <a:cubicBezTo>
                    <a:pt x="4782" y="7348"/>
                    <a:pt x="4067" y="7728"/>
                    <a:pt x="3351" y="8108"/>
                  </a:cubicBezTo>
                  <a:cubicBezTo>
                    <a:pt x="3313" y="8108"/>
                    <a:pt x="3268" y="8108"/>
                    <a:pt x="3230" y="8114"/>
                  </a:cubicBezTo>
                  <a:cubicBezTo>
                    <a:pt x="3224" y="8108"/>
                    <a:pt x="3224" y="8108"/>
                    <a:pt x="3218" y="8101"/>
                  </a:cubicBezTo>
                  <a:cubicBezTo>
                    <a:pt x="3275" y="8000"/>
                    <a:pt x="3357" y="7892"/>
                    <a:pt x="3439" y="7791"/>
                  </a:cubicBezTo>
                  <a:cubicBezTo>
                    <a:pt x="4396" y="7265"/>
                    <a:pt x="5371" y="6778"/>
                    <a:pt x="6366" y="6322"/>
                  </a:cubicBezTo>
                  <a:close/>
                  <a:moveTo>
                    <a:pt x="2160" y="8038"/>
                  </a:moveTo>
                  <a:cubicBezTo>
                    <a:pt x="2166" y="8076"/>
                    <a:pt x="2173" y="8120"/>
                    <a:pt x="2179" y="8158"/>
                  </a:cubicBezTo>
                  <a:cubicBezTo>
                    <a:pt x="2179" y="8158"/>
                    <a:pt x="2173" y="8165"/>
                    <a:pt x="2173" y="8165"/>
                  </a:cubicBezTo>
                  <a:cubicBezTo>
                    <a:pt x="2173" y="8165"/>
                    <a:pt x="2173" y="8158"/>
                    <a:pt x="2173" y="8158"/>
                  </a:cubicBezTo>
                  <a:cubicBezTo>
                    <a:pt x="2179" y="8114"/>
                    <a:pt x="2160" y="8076"/>
                    <a:pt x="2128" y="8051"/>
                  </a:cubicBezTo>
                  <a:cubicBezTo>
                    <a:pt x="2141" y="8051"/>
                    <a:pt x="2147" y="8044"/>
                    <a:pt x="2160" y="8038"/>
                  </a:cubicBezTo>
                  <a:close/>
                  <a:moveTo>
                    <a:pt x="6378" y="6702"/>
                  </a:moveTo>
                  <a:lnTo>
                    <a:pt x="6378" y="6702"/>
                  </a:lnTo>
                  <a:cubicBezTo>
                    <a:pt x="6233" y="6803"/>
                    <a:pt x="6093" y="6904"/>
                    <a:pt x="5967" y="6993"/>
                  </a:cubicBezTo>
                  <a:cubicBezTo>
                    <a:pt x="5131" y="7500"/>
                    <a:pt x="4282" y="8032"/>
                    <a:pt x="3408" y="8361"/>
                  </a:cubicBezTo>
                  <a:cubicBezTo>
                    <a:pt x="3376" y="8374"/>
                    <a:pt x="3351" y="8386"/>
                    <a:pt x="3325" y="8399"/>
                  </a:cubicBezTo>
                  <a:cubicBezTo>
                    <a:pt x="3408" y="8355"/>
                    <a:pt x="3490" y="8317"/>
                    <a:pt x="3566" y="8272"/>
                  </a:cubicBezTo>
                  <a:cubicBezTo>
                    <a:pt x="3598" y="8266"/>
                    <a:pt x="3629" y="8266"/>
                    <a:pt x="3649" y="8260"/>
                  </a:cubicBezTo>
                  <a:cubicBezTo>
                    <a:pt x="3687" y="8253"/>
                    <a:pt x="3706" y="8228"/>
                    <a:pt x="3706" y="8203"/>
                  </a:cubicBezTo>
                  <a:cubicBezTo>
                    <a:pt x="4605" y="7740"/>
                    <a:pt x="5479" y="7240"/>
                    <a:pt x="6340" y="6714"/>
                  </a:cubicBezTo>
                  <a:cubicBezTo>
                    <a:pt x="6353" y="6708"/>
                    <a:pt x="6366" y="6708"/>
                    <a:pt x="6378" y="6702"/>
                  </a:cubicBezTo>
                  <a:close/>
                  <a:moveTo>
                    <a:pt x="9577" y="7012"/>
                  </a:moveTo>
                  <a:cubicBezTo>
                    <a:pt x="9475" y="7082"/>
                    <a:pt x="9374" y="7145"/>
                    <a:pt x="9273" y="7215"/>
                  </a:cubicBezTo>
                  <a:cubicBezTo>
                    <a:pt x="8734" y="7550"/>
                    <a:pt x="8177" y="7867"/>
                    <a:pt x="7613" y="8171"/>
                  </a:cubicBezTo>
                  <a:cubicBezTo>
                    <a:pt x="7594" y="8177"/>
                    <a:pt x="7569" y="8190"/>
                    <a:pt x="7550" y="8203"/>
                  </a:cubicBezTo>
                  <a:cubicBezTo>
                    <a:pt x="7461" y="8241"/>
                    <a:pt x="7360" y="8304"/>
                    <a:pt x="7278" y="8355"/>
                  </a:cubicBezTo>
                  <a:cubicBezTo>
                    <a:pt x="7233" y="8380"/>
                    <a:pt x="7189" y="8405"/>
                    <a:pt x="7145" y="8424"/>
                  </a:cubicBezTo>
                  <a:cubicBezTo>
                    <a:pt x="7170" y="8399"/>
                    <a:pt x="7221" y="8361"/>
                    <a:pt x="7297" y="8291"/>
                  </a:cubicBezTo>
                  <a:cubicBezTo>
                    <a:pt x="7316" y="8272"/>
                    <a:pt x="7335" y="8260"/>
                    <a:pt x="7354" y="8241"/>
                  </a:cubicBezTo>
                  <a:cubicBezTo>
                    <a:pt x="7436" y="8184"/>
                    <a:pt x="7525" y="8120"/>
                    <a:pt x="7607" y="8063"/>
                  </a:cubicBezTo>
                  <a:cubicBezTo>
                    <a:pt x="8215" y="7715"/>
                    <a:pt x="8836" y="7392"/>
                    <a:pt x="9463" y="7075"/>
                  </a:cubicBezTo>
                  <a:cubicBezTo>
                    <a:pt x="9501" y="7056"/>
                    <a:pt x="9539" y="7031"/>
                    <a:pt x="9577" y="7012"/>
                  </a:cubicBezTo>
                  <a:close/>
                  <a:moveTo>
                    <a:pt x="4580" y="7924"/>
                  </a:moveTo>
                  <a:cubicBezTo>
                    <a:pt x="4238" y="8152"/>
                    <a:pt x="3889" y="8380"/>
                    <a:pt x="3541" y="8614"/>
                  </a:cubicBezTo>
                  <a:cubicBezTo>
                    <a:pt x="3515" y="8589"/>
                    <a:pt x="3496" y="8564"/>
                    <a:pt x="3471" y="8538"/>
                  </a:cubicBezTo>
                  <a:cubicBezTo>
                    <a:pt x="3839" y="8336"/>
                    <a:pt x="4212" y="8127"/>
                    <a:pt x="4580" y="7924"/>
                  </a:cubicBezTo>
                  <a:close/>
                  <a:moveTo>
                    <a:pt x="5245" y="7759"/>
                  </a:moveTo>
                  <a:lnTo>
                    <a:pt x="5245" y="7759"/>
                  </a:lnTo>
                  <a:cubicBezTo>
                    <a:pt x="5131" y="7848"/>
                    <a:pt x="5017" y="7937"/>
                    <a:pt x="4903" y="8025"/>
                  </a:cubicBezTo>
                  <a:cubicBezTo>
                    <a:pt x="4675" y="8171"/>
                    <a:pt x="4440" y="8323"/>
                    <a:pt x="4206" y="8469"/>
                  </a:cubicBezTo>
                  <a:cubicBezTo>
                    <a:pt x="4207" y="8468"/>
                    <a:pt x="4208" y="8467"/>
                    <a:pt x="4207" y="8467"/>
                  </a:cubicBezTo>
                  <a:lnTo>
                    <a:pt x="4207" y="8467"/>
                  </a:lnTo>
                  <a:cubicBezTo>
                    <a:pt x="4202" y="8467"/>
                    <a:pt x="3945" y="8622"/>
                    <a:pt x="3693" y="8766"/>
                  </a:cubicBezTo>
                  <a:cubicBezTo>
                    <a:pt x="3687" y="8766"/>
                    <a:pt x="3687" y="8760"/>
                    <a:pt x="3680" y="8760"/>
                  </a:cubicBezTo>
                  <a:cubicBezTo>
                    <a:pt x="4206" y="8437"/>
                    <a:pt x="4732" y="8101"/>
                    <a:pt x="5245" y="7759"/>
                  </a:cubicBezTo>
                  <a:close/>
                  <a:moveTo>
                    <a:pt x="6556" y="7683"/>
                  </a:moveTo>
                  <a:lnTo>
                    <a:pt x="6556" y="7683"/>
                  </a:lnTo>
                  <a:cubicBezTo>
                    <a:pt x="6518" y="7728"/>
                    <a:pt x="6473" y="7766"/>
                    <a:pt x="6429" y="7804"/>
                  </a:cubicBezTo>
                  <a:cubicBezTo>
                    <a:pt x="5669" y="8304"/>
                    <a:pt x="4928" y="8823"/>
                    <a:pt x="4212" y="9381"/>
                  </a:cubicBezTo>
                  <a:cubicBezTo>
                    <a:pt x="4143" y="9298"/>
                    <a:pt x="4073" y="9210"/>
                    <a:pt x="3997" y="9121"/>
                  </a:cubicBezTo>
                  <a:cubicBezTo>
                    <a:pt x="4865" y="8665"/>
                    <a:pt x="5713" y="8177"/>
                    <a:pt x="6556" y="7683"/>
                  </a:cubicBezTo>
                  <a:close/>
                  <a:moveTo>
                    <a:pt x="5118" y="9520"/>
                  </a:moveTo>
                  <a:cubicBezTo>
                    <a:pt x="4966" y="9653"/>
                    <a:pt x="4814" y="9780"/>
                    <a:pt x="4668" y="9919"/>
                  </a:cubicBezTo>
                  <a:cubicBezTo>
                    <a:pt x="4649" y="9894"/>
                    <a:pt x="4630" y="9875"/>
                    <a:pt x="4605" y="9849"/>
                  </a:cubicBezTo>
                  <a:cubicBezTo>
                    <a:pt x="4782" y="9742"/>
                    <a:pt x="4947" y="9634"/>
                    <a:pt x="5118" y="9520"/>
                  </a:cubicBezTo>
                  <a:close/>
                  <a:moveTo>
                    <a:pt x="16828" y="6265"/>
                  </a:moveTo>
                  <a:cubicBezTo>
                    <a:pt x="17107" y="6524"/>
                    <a:pt x="17386" y="6784"/>
                    <a:pt x="17645" y="7037"/>
                  </a:cubicBezTo>
                  <a:cubicBezTo>
                    <a:pt x="18969" y="8336"/>
                    <a:pt x="20293" y="9628"/>
                    <a:pt x="21635" y="10901"/>
                  </a:cubicBezTo>
                  <a:cubicBezTo>
                    <a:pt x="21604" y="10913"/>
                    <a:pt x="21578" y="10926"/>
                    <a:pt x="21547" y="10939"/>
                  </a:cubicBezTo>
                  <a:cubicBezTo>
                    <a:pt x="21458" y="10844"/>
                    <a:pt x="21376" y="10761"/>
                    <a:pt x="21306" y="10704"/>
                  </a:cubicBezTo>
                  <a:cubicBezTo>
                    <a:pt x="20894" y="10343"/>
                    <a:pt x="20483" y="9976"/>
                    <a:pt x="20084" y="9602"/>
                  </a:cubicBezTo>
                  <a:cubicBezTo>
                    <a:pt x="19184" y="8766"/>
                    <a:pt x="18317" y="7892"/>
                    <a:pt x="17481" y="6993"/>
                  </a:cubicBezTo>
                  <a:cubicBezTo>
                    <a:pt x="17259" y="6759"/>
                    <a:pt x="17044" y="6512"/>
                    <a:pt x="16828" y="6265"/>
                  </a:cubicBezTo>
                  <a:close/>
                  <a:moveTo>
                    <a:pt x="22117" y="11730"/>
                  </a:moveTo>
                  <a:lnTo>
                    <a:pt x="22117" y="11730"/>
                  </a:lnTo>
                  <a:cubicBezTo>
                    <a:pt x="22148" y="11806"/>
                    <a:pt x="22212" y="11870"/>
                    <a:pt x="22307" y="11895"/>
                  </a:cubicBezTo>
                  <a:cubicBezTo>
                    <a:pt x="22471" y="12630"/>
                    <a:pt x="22630" y="13371"/>
                    <a:pt x="22788" y="14105"/>
                  </a:cubicBezTo>
                  <a:cubicBezTo>
                    <a:pt x="22541" y="13320"/>
                    <a:pt x="22319" y="12528"/>
                    <a:pt x="22117" y="11730"/>
                  </a:cubicBezTo>
                  <a:close/>
                  <a:moveTo>
                    <a:pt x="21661" y="11946"/>
                  </a:moveTo>
                  <a:cubicBezTo>
                    <a:pt x="21806" y="12820"/>
                    <a:pt x="21996" y="13687"/>
                    <a:pt x="22224" y="14542"/>
                  </a:cubicBezTo>
                  <a:cubicBezTo>
                    <a:pt x="22079" y="14067"/>
                    <a:pt x="21952" y="13580"/>
                    <a:pt x="21832" y="13098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1" y="12085"/>
                    <a:pt x="21566" y="12060"/>
                    <a:pt x="21534" y="12041"/>
                  </a:cubicBezTo>
                  <a:cubicBezTo>
                    <a:pt x="21572" y="12009"/>
                    <a:pt x="21616" y="11977"/>
                    <a:pt x="21661" y="11946"/>
                  </a:cubicBezTo>
                  <a:close/>
                  <a:moveTo>
                    <a:pt x="21331" y="12218"/>
                  </a:moveTo>
                  <a:cubicBezTo>
                    <a:pt x="21515" y="13035"/>
                    <a:pt x="21699" y="13852"/>
                    <a:pt x="21882" y="14669"/>
                  </a:cubicBezTo>
                  <a:cubicBezTo>
                    <a:pt x="21813" y="14435"/>
                    <a:pt x="21737" y="14194"/>
                    <a:pt x="21673" y="13947"/>
                  </a:cubicBezTo>
                  <a:cubicBezTo>
                    <a:pt x="21553" y="13383"/>
                    <a:pt x="21426" y="12813"/>
                    <a:pt x="21312" y="12243"/>
                  </a:cubicBezTo>
                  <a:cubicBezTo>
                    <a:pt x="21319" y="12237"/>
                    <a:pt x="21325" y="12231"/>
                    <a:pt x="21331" y="12218"/>
                  </a:cubicBezTo>
                  <a:close/>
                  <a:moveTo>
                    <a:pt x="21072" y="12560"/>
                  </a:moveTo>
                  <a:cubicBezTo>
                    <a:pt x="21205" y="13352"/>
                    <a:pt x="21382" y="14124"/>
                    <a:pt x="21616" y="14884"/>
                  </a:cubicBezTo>
                  <a:cubicBezTo>
                    <a:pt x="21667" y="15138"/>
                    <a:pt x="21724" y="15397"/>
                    <a:pt x="21775" y="15651"/>
                  </a:cubicBezTo>
                  <a:cubicBezTo>
                    <a:pt x="21711" y="15442"/>
                    <a:pt x="21648" y="15233"/>
                    <a:pt x="21585" y="15017"/>
                  </a:cubicBezTo>
                  <a:cubicBezTo>
                    <a:pt x="21414" y="14219"/>
                    <a:pt x="21224" y="13421"/>
                    <a:pt x="21034" y="12630"/>
                  </a:cubicBezTo>
                  <a:cubicBezTo>
                    <a:pt x="21046" y="12604"/>
                    <a:pt x="21059" y="12585"/>
                    <a:pt x="21072" y="12560"/>
                  </a:cubicBezTo>
                  <a:close/>
                  <a:moveTo>
                    <a:pt x="23497" y="15727"/>
                  </a:moveTo>
                  <a:lnTo>
                    <a:pt x="23497" y="15727"/>
                  </a:lnTo>
                  <a:cubicBezTo>
                    <a:pt x="23548" y="15841"/>
                    <a:pt x="23599" y="15961"/>
                    <a:pt x="23656" y="16075"/>
                  </a:cubicBezTo>
                  <a:cubicBezTo>
                    <a:pt x="23637" y="16113"/>
                    <a:pt x="23624" y="16151"/>
                    <a:pt x="23605" y="16183"/>
                  </a:cubicBezTo>
                  <a:cubicBezTo>
                    <a:pt x="23567" y="16031"/>
                    <a:pt x="23535" y="15879"/>
                    <a:pt x="23497" y="15727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8" y="15309"/>
                    <a:pt x="21192" y="15866"/>
                    <a:pt x="21395" y="16417"/>
                  </a:cubicBezTo>
                  <a:cubicBezTo>
                    <a:pt x="21407" y="16487"/>
                    <a:pt x="21420" y="16550"/>
                    <a:pt x="21433" y="16613"/>
                  </a:cubicBezTo>
                  <a:cubicBezTo>
                    <a:pt x="21426" y="16632"/>
                    <a:pt x="21414" y="16645"/>
                    <a:pt x="21395" y="16645"/>
                  </a:cubicBezTo>
                  <a:cubicBezTo>
                    <a:pt x="21274" y="16347"/>
                    <a:pt x="21141" y="16056"/>
                    <a:pt x="21122" y="15993"/>
                  </a:cubicBezTo>
                  <a:cubicBezTo>
                    <a:pt x="21084" y="15885"/>
                    <a:pt x="21021" y="15746"/>
                    <a:pt x="20958" y="15594"/>
                  </a:cubicBezTo>
                  <a:cubicBezTo>
                    <a:pt x="20907" y="15315"/>
                    <a:pt x="20869" y="15030"/>
                    <a:pt x="20850" y="14745"/>
                  </a:cubicBezTo>
                  <a:close/>
                  <a:moveTo>
                    <a:pt x="23174" y="16297"/>
                  </a:moveTo>
                  <a:cubicBezTo>
                    <a:pt x="23225" y="16417"/>
                    <a:pt x="23276" y="16537"/>
                    <a:pt x="23326" y="16658"/>
                  </a:cubicBezTo>
                  <a:cubicBezTo>
                    <a:pt x="23314" y="16683"/>
                    <a:pt x="23295" y="16702"/>
                    <a:pt x="23276" y="16727"/>
                  </a:cubicBezTo>
                  <a:cubicBezTo>
                    <a:pt x="23244" y="16582"/>
                    <a:pt x="23212" y="16442"/>
                    <a:pt x="23174" y="16297"/>
                  </a:cubicBezTo>
                  <a:close/>
                  <a:moveTo>
                    <a:pt x="22642" y="16537"/>
                  </a:moveTo>
                  <a:lnTo>
                    <a:pt x="22642" y="16537"/>
                  </a:lnTo>
                  <a:cubicBezTo>
                    <a:pt x="22706" y="16677"/>
                    <a:pt x="22763" y="16816"/>
                    <a:pt x="22832" y="16955"/>
                  </a:cubicBezTo>
                  <a:cubicBezTo>
                    <a:pt x="22861" y="17012"/>
                    <a:pt x="22910" y="17039"/>
                    <a:pt x="22966" y="17039"/>
                  </a:cubicBezTo>
                  <a:cubicBezTo>
                    <a:pt x="22972" y="17039"/>
                    <a:pt x="22978" y="17038"/>
                    <a:pt x="22984" y="17038"/>
                  </a:cubicBezTo>
                  <a:lnTo>
                    <a:pt x="22984" y="17038"/>
                  </a:lnTo>
                  <a:cubicBezTo>
                    <a:pt x="22972" y="17050"/>
                    <a:pt x="22959" y="17063"/>
                    <a:pt x="22946" y="17069"/>
                  </a:cubicBezTo>
                  <a:cubicBezTo>
                    <a:pt x="22772" y="17139"/>
                    <a:pt x="22598" y="17171"/>
                    <a:pt x="22424" y="17171"/>
                  </a:cubicBezTo>
                  <a:cubicBezTo>
                    <a:pt x="22408" y="17171"/>
                    <a:pt x="22392" y="17171"/>
                    <a:pt x="22376" y="17171"/>
                  </a:cubicBezTo>
                  <a:cubicBezTo>
                    <a:pt x="22338" y="17006"/>
                    <a:pt x="22307" y="16848"/>
                    <a:pt x="22269" y="16683"/>
                  </a:cubicBezTo>
                  <a:lnTo>
                    <a:pt x="22269" y="16683"/>
                  </a:lnTo>
                  <a:cubicBezTo>
                    <a:pt x="22319" y="16797"/>
                    <a:pt x="22370" y="16917"/>
                    <a:pt x="22421" y="17038"/>
                  </a:cubicBezTo>
                  <a:cubicBezTo>
                    <a:pt x="22450" y="17101"/>
                    <a:pt x="22511" y="17130"/>
                    <a:pt x="22572" y="17130"/>
                  </a:cubicBezTo>
                  <a:cubicBezTo>
                    <a:pt x="22668" y="17130"/>
                    <a:pt x="22764" y="17059"/>
                    <a:pt x="22737" y="16943"/>
                  </a:cubicBezTo>
                  <a:cubicBezTo>
                    <a:pt x="22706" y="16803"/>
                    <a:pt x="22674" y="16670"/>
                    <a:pt x="22642" y="16537"/>
                  </a:cubicBezTo>
                  <a:close/>
                  <a:moveTo>
                    <a:pt x="7582" y="14397"/>
                  </a:moveTo>
                  <a:cubicBezTo>
                    <a:pt x="8627" y="15448"/>
                    <a:pt x="9684" y="16493"/>
                    <a:pt x="10736" y="17538"/>
                  </a:cubicBezTo>
                  <a:cubicBezTo>
                    <a:pt x="10729" y="17538"/>
                    <a:pt x="10723" y="17538"/>
                    <a:pt x="10717" y="17544"/>
                  </a:cubicBezTo>
                  <a:cubicBezTo>
                    <a:pt x="10381" y="17247"/>
                    <a:pt x="10052" y="16943"/>
                    <a:pt x="9729" y="16632"/>
                  </a:cubicBezTo>
                  <a:cubicBezTo>
                    <a:pt x="8988" y="15910"/>
                    <a:pt x="8278" y="15157"/>
                    <a:pt x="7582" y="14397"/>
                  </a:cubicBezTo>
                  <a:close/>
                  <a:moveTo>
                    <a:pt x="12123" y="18532"/>
                  </a:moveTo>
                  <a:cubicBezTo>
                    <a:pt x="12218" y="18596"/>
                    <a:pt x="12306" y="18653"/>
                    <a:pt x="12401" y="18716"/>
                  </a:cubicBezTo>
                  <a:cubicBezTo>
                    <a:pt x="12313" y="18748"/>
                    <a:pt x="12237" y="18824"/>
                    <a:pt x="12237" y="18950"/>
                  </a:cubicBezTo>
                  <a:cubicBezTo>
                    <a:pt x="12211" y="18912"/>
                    <a:pt x="12186" y="18868"/>
                    <a:pt x="12154" y="18830"/>
                  </a:cubicBezTo>
                  <a:cubicBezTo>
                    <a:pt x="12180" y="18805"/>
                    <a:pt x="12186" y="18767"/>
                    <a:pt x="12161" y="18735"/>
                  </a:cubicBezTo>
                  <a:cubicBezTo>
                    <a:pt x="12142" y="18716"/>
                    <a:pt x="12123" y="18691"/>
                    <a:pt x="12104" y="18672"/>
                  </a:cubicBezTo>
                  <a:cubicBezTo>
                    <a:pt x="12110" y="18621"/>
                    <a:pt x="12123" y="18577"/>
                    <a:pt x="12123" y="18532"/>
                  </a:cubicBezTo>
                  <a:close/>
                  <a:moveTo>
                    <a:pt x="10128" y="19096"/>
                  </a:moveTo>
                  <a:cubicBezTo>
                    <a:pt x="10121" y="19261"/>
                    <a:pt x="10128" y="19425"/>
                    <a:pt x="10147" y="19596"/>
                  </a:cubicBezTo>
                  <a:cubicBezTo>
                    <a:pt x="10109" y="19489"/>
                    <a:pt x="10064" y="19387"/>
                    <a:pt x="10026" y="19286"/>
                  </a:cubicBezTo>
                  <a:cubicBezTo>
                    <a:pt x="10058" y="19223"/>
                    <a:pt x="10090" y="19159"/>
                    <a:pt x="10128" y="19096"/>
                  </a:cubicBezTo>
                  <a:close/>
                  <a:moveTo>
                    <a:pt x="11280" y="19717"/>
                  </a:moveTo>
                  <a:cubicBezTo>
                    <a:pt x="11325" y="20084"/>
                    <a:pt x="11369" y="20445"/>
                    <a:pt x="11432" y="20812"/>
                  </a:cubicBezTo>
                  <a:cubicBezTo>
                    <a:pt x="11356" y="20451"/>
                    <a:pt x="11287" y="20090"/>
                    <a:pt x="11217" y="19729"/>
                  </a:cubicBezTo>
                  <a:cubicBezTo>
                    <a:pt x="11242" y="19729"/>
                    <a:pt x="11261" y="19723"/>
                    <a:pt x="11280" y="19717"/>
                  </a:cubicBezTo>
                  <a:close/>
                  <a:moveTo>
                    <a:pt x="9919" y="19926"/>
                  </a:moveTo>
                  <a:cubicBezTo>
                    <a:pt x="10052" y="20223"/>
                    <a:pt x="10204" y="20508"/>
                    <a:pt x="10381" y="20774"/>
                  </a:cubicBezTo>
                  <a:cubicBezTo>
                    <a:pt x="10425" y="20933"/>
                    <a:pt x="10470" y="21091"/>
                    <a:pt x="10520" y="21249"/>
                  </a:cubicBezTo>
                  <a:cubicBezTo>
                    <a:pt x="10476" y="21180"/>
                    <a:pt x="10432" y="21110"/>
                    <a:pt x="10387" y="21040"/>
                  </a:cubicBezTo>
                  <a:cubicBezTo>
                    <a:pt x="10229" y="20800"/>
                    <a:pt x="10071" y="20559"/>
                    <a:pt x="9919" y="20312"/>
                  </a:cubicBezTo>
                  <a:cubicBezTo>
                    <a:pt x="9849" y="20211"/>
                    <a:pt x="9792" y="20109"/>
                    <a:pt x="9741" y="19995"/>
                  </a:cubicBezTo>
                  <a:cubicBezTo>
                    <a:pt x="9748" y="19989"/>
                    <a:pt x="9748" y="19989"/>
                    <a:pt x="9748" y="19983"/>
                  </a:cubicBezTo>
                  <a:cubicBezTo>
                    <a:pt x="9805" y="19957"/>
                    <a:pt x="9862" y="19938"/>
                    <a:pt x="9919" y="19926"/>
                  </a:cubicBezTo>
                  <a:close/>
                  <a:moveTo>
                    <a:pt x="10317" y="19369"/>
                  </a:moveTo>
                  <a:cubicBezTo>
                    <a:pt x="10319" y="19369"/>
                    <a:pt x="10543" y="20049"/>
                    <a:pt x="10622" y="20280"/>
                  </a:cubicBezTo>
                  <a:cubicBezTo>
                    <a:pt x="10736" y="20597"/>
                    <a:pt x="10843" y="20920"/>
                    <a:pt x="10957" y="21243"/>
                  </a:cubicBezTo>
                  <a:cubicBezTo>
                    <a:pt x="10957" y="21256"/>
                    <a:pt x="10964" y="21262"/>
                    <a:pt x="10964" y="21275"/>
                  </a:cubicBezTo>
                  <a:cubicBezTo>
                    <a:pt x="10945" y="21249"/>
                    <a:pt x="10919" y="21224"/>
                    <a:pt x="10894" y="21199"/>
                  </a:cubicBezTo>
                  <a:cubicBezTo>
                    <a:pt x="10742" y="20698"/>
                    <a:pt x="10590" y="20198"/>
                    <a:pt x="10425" y="19704"/>
                  </a:cubicBezTo>
                  <a:cubicBezTo>
                    <a:pt x="10347" y="19461"/>
                    <a:pt x="10317" y="19369"/>
                    <a:pt x="10317" y="19369"/>
                  </a:cubicBezTo>
                  <a:close/>
                  <a:moveTo>
                    <a:pt x="9368" y="21224"/>
                  </a:moveTo>
                  <a:cubicBezTo>
                    <a:pt x="9374" y="21256"/>
                    <a:pt x="9380" y="21294"/>
                    <a:pt x="9387" y="21332"/>
                  </a:cubicBezTo>
                  <a:cubicBezTo>
                    <a:pt x="9380" y="21325"/>
                    <a:pt x="9374" y="21325"/>
                    <a:pt x="9368" y="21325"/>
                  </a:cubicBezTo>
                  <a:cubicBezTo>
                    <a:pt x="9368" y="21319"/>
                    <a:pt x="9368" y="21319"/>
                    <a:pt x="9368" y="21313"/>
                  </a:cubicBezTo>
                  <a:cubicBezTo>
                    <a:pt x="9368" y="21281"/>
                    <a:pt x="9368" y="21256"/>
                    <a:pt x="9368" y="21224"/>
                  </a:cubicBezTo>
                  <a:close/>
                  <a:moveTo>
                    <a:pt x="9374" y="21699"/>
                  </a:moveTo>
                  <a:lnTo>
                    <a:pt x="9374" y="21699"/>
                  </a:lnTo>
                  <a:cubicBezTo>
                    <a:pt x="9418" y="21781"/>
                    <a:pt x="9463" y="21864"/>
                    <a:pt x="9501" y="21940"/>
                  </a:cubicBezTo>
                  <a:cubicBezTo>
                    <a:pt x="9513" y="21984"/>
                    <a:pt x="9520" y="22028"/>
                    <a:pt x="9532" y="22066"/>
                  </a:cubicBezTo>
                  <a:cubicBezTo>
                    <a:pt x="9482" y="22003"/>
                    <a:pt x="9437" y="21933"/>
                    <a:pt x="9380" y="21870"/>
                  </a:cubicBezTo>
                  <a:cubicBezTo>
                    <a:pt x="9380" y="21813"/>
                    <a:pt x="9374" y="21756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59" y="22237"/>
                    <a:pt x="9665" y="22244"/>
                    <a:pt x="9665" y="22250"/>
                  </a:cubicBezTo>
                  <a:lnTo>
                    <a:pt x="9665" y="22250"/>
                  </a:lnTo>
                  <a:cubicBezTo>
                    <a:pt x="9665" y="22244"/>
                    <a:pt x="9659" y="22244"/>
                    <a:pt x="9659" y="22237"/>
                  </a:cubicBezTo>
                  <a:cubicBezTo>
                    <a:pt x="9659" y="22237"/>
                    <a:pt x="9659" y="22231"/>
                    <a:pt x="9659" y="22231"/>
                  </a:cubicBezTo>
                  <a:close/>
                  <a:moveTo>
                    <a:pt x="10419" y="21503"/>
                  </a:moveTo>
                  <a:lnTo>
                    <a:pt x="10419" y="21503"/>
                  </a:lnTo>
                  <a:cubicBezTo>
                    <a:pt x="10527" y="21642"/>
                    <a:pt x="10647" y="21788"/>
                    <a:pt x="10761" y="21927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46" y="22719"/>
                    <a:pt x="10945" y="22554"/>
                    <a:pt x="10843" y="22396"/>
                  </a:cubicBezTo>
                  <a:cubicBezTo>
                    <a:pt x="10704" y="22098"/>
                    <a:pt x="10565" y="21800"/>
                    <a:pt x="10419" y="21503"/>
                  </a:cubicBezTo>
                  <a:close/>
                  <a:moveTo>
                    <a:pt x="9634" y="20515"/>
                  </a:moveTo>
                  <a:cubicBezTo>
                    <a:pt x="9672" y="20641"/>
                    <a:pt x="9754" y="20819"/>
                    <a:pt x="9855" y="21002"/>
                  </a:cubicBezTo>
                  <a:cubicBezTo>
                    <a:pt x="10090" y="21496"/>
                    <a:pt x="10343" y="21971"/>
                    <a:pt x="10622" y="22440"/>
                  </a:cubicBezTo>
                  <a:cubicBezTo>
                    <a:pt x="10666" y="22573"/>
                    <a:pt x="10717" y="22725"/>
                    <a:pt x="10767" y="22890"/>
                  </a:cubicBezTo>
                  <a:cubicBezTo>
                    <a:pt x="10660" y="22725"/>
                    <a:pt x="10558" y="22560"/>
                    <a:pt x="10457" y="22396"/>
                  </a:cubicBezTo>
                  <a:cubicBezTo>
                    <a:pt x="10368" y="22231"/>
                    <a:pt x="10280" y="22073"/>
                    <a:pt x="10185" y="21908"/>
                  </a:cubicBezTo>
                  <a:cubicBezTo>
                    <a:pt x="10007" y="21528"/>
                    <a:pt x="9805" y="21154"/>
                    <a:pt x="9596" y="20781"/>
                  </a:cubicBezTo>
                  <a:cubicBezTo>
                    <a:pt x="9608" y="20692"/>
                    <a:pt x="9615" y="20603"/>
                    <a:pt x="9634" y="20515"/>
                  </a:cubicBezTo>
                  <a:close/>
                  <a:moveTo>
                    <a:pt x="9545" y="22497"/>
                  </a:moveTo>
                  <a:cubicBezTo>
                    <a:pt x="9665" y="22674"/>
                    <a:pt x="9786" y="22858"/>
                    <a:pt x="9843" y="22947"/>
                  </a:cubicBezTo>
                  <a:cubicBezTo>
                    <a:pt x="9868" y="22985"/>
                    <a:pt x="9925" y="23099"/>
                    <a:pt x="10001" y="23251"/>
                  </a:cubicBezTo>
                  <a:cubicBezTo>
                    <a:pt x="9843" y="23004"/>
                    <a:pt x="9691" y="22757"/>
                    <a:pt x="9545" y="22497"/>
                  </a:cubicBezTo>
                  <a:close/>
                  <a:moveTo>
                    <a:pt x="9577" y="21243"/>
                  </a:moveTo>
                  <a:lnTo>
                    <a:pt x="9577" y="21243"/>
                  </a:lnTo>
                  <a:cubicBezTo>
                    <a:pt x="9678" y="21433"/>
                    <a:pt x="9786" y="21623"/>
                    <a:pt x="9887" y="21819"/>
                  </a:cubicBezTo>
                  <a:cubicBezTo>
                    <a:pt x="10140" y="22326"/>
                    <a:pt x="10362" y="22839"/>
                    <a:pt x="10565" y="23371"/>
                  </a:cubicBezTo>
                  <a:cubicBezTo>
                    <a:pt x="10457" y="23194"/>
                    <a:pt x="10349" y="23023"/>
                    <a:pt x="10248" y="22845"/>
                  </a:cubicBezTo>
                  <a:cubicBezTo>
                    <a:pt x="10210" y="22776"/>
                    <a:pt x="10172" y="22712"/>
                    <a:pt x="10134" y="22643"/>
                  </a:cubicBezTo>
                  <a:cubicBezTo>
                    <a:pt x="10014" y="22396"/>
                    <a:pt x="9887" y="22149"/>
                    <a:pt x="9754" y="21908"/>
                  </a:cubicBezTo>
                  <a:cubicBezTo>
                    <a:pt x="9710" y="21813"/>
                    <a:pt x="9678" y="21756"/>
                    <a:pt x="9659" y="21743"/>
                  </a:cubicBezTo>
                  <a:cubicBezTo>
                    <a:pt x="9640" y="21705"/>
                    <a:pt x="9615" y="21667"/>
                    <a:pt x="9589" y="21629"/>
                  </a:cubicBezTo>
                  <a:cubicBezTo>
                    <a:pt x="9583" y="21496"/>
                    <a:pt x="9577" y="21370"/>
                    <a:pt x="9577" y="21243"/>
                  </a:cubicBezTo>
                  <a:close/>
                  <a:moveTo>
                    <a:pt x="12104" y="23776"/>
                  </a:moveTo>
                  <a:cubicBezTo>
                    <a:pt x="12104" y="23783"/>
                    <a:pt x="12110" y="23789"/>
                    <a:pt x="12110" y="23795"/>
                  </a:cubicBezTo>
                  <a:cubicBezTo>
                    <a:pt x="12110" y="23802"/>
                    <a:pt x="12110" y="23802"/>
                    <a:pt x="12110" y="23802"/>
                  </a:cubicBezTo>
                  <a:cubicBezTo>
                    <a:pt x="12097" y="23814"/>
                    <a:pt x="12085" y="23827"/>
                    <a:pt x="12072" y="23833"/>
                  </a:cubicBezTo>
                  <a:cubicBezTo>
                    <a:pt x="12066" y="23821"/>
                    <a:pt x="12059" y="23808"/>
                    <a:pt x="12059" y="23789"/>
                  </a:cubicBezTo>
                  <a:cubicBezTo>
                    <a:pt x="12072" y="23789"/>
                    <a:pt x="12085" y="23783"/>
                    <a:pt x="12104" y="23776"/>
                  </a:cubicBezTo>
                  <a:close/>
                  <a:moveTo>
                    <a:pt x="11844" y="23947"/>
                  </a:moveTo>
                  <a:lnTo>
                    <a:pt x="11844" y="23947"/>
                  </a:lnTo>
                  <a:cubicBezTo>
                    <a:pt x="11863" y="23954"/>
                    <a:pt x="11876" y="23954"/>
                    <a:pt x="11895" y="23954"/>
                  </a:cubicBezTo>
                  <a:cubicBezTo>
                    <a:pt x="11876" y="23966"/>
                    <a:pt x="11863" y="23973"/>
                    <a:pt x="11850" y="23985"/>
                  </a:cubicBezTo>
                  <a:cubicBezTo>
                    <a:pt x="11850" y="23973"/>
                    <a:pt x="11850" y="23960"/>
                    <a:pt x="11844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05" y="23396"/>
                    <a:pt x="10045" y="23738"/>
                    <a:pt x="10299" y="24068"/>
                  </a:cubicBezTo>
                  <a:cubicBezTo>
                    <a:pt x="10166" y="23992"/>
                    <a:pt x="10039" y="23890"/>
                    <a:pt x="9931" y="23757"/>
                  </a:cubicBezTo>
                  <a:cubicBezTo>
                    <a:pt x="9773" y="23567"/>
                    <a:pt x="9665" y="23320"/>
                    <a:pt x="9583" y="23048"/>
                  </a:cubicBezTo>
                  <a:close/>
                  <a:moveTo>
                    <a:pt x="11356" y="23586"/>
                  </a:moveTo>
                  <a:cubicBezTo>
                    <a:pt x="11458" y="23738"/>
                    <a:pt x="11565" y="23890"/>
                    <a:pt x="11679" y="24042"/>
                  </a:cubicBezTo>
                  <a:cubicBezTo>
                    <a:pt x="11686" y="24049"/>
                    <a:pt x="11692" y="24055"/>
                    <a:pt x="11698" y="24061"/>
                  </a:cubicBezTo>
                  <a:cubicBezTo>
                    <a:pt x="11654" y="24080"/>
                    <a:pt x="11610" y="24099"/>
                    <a:pt x="11565" y="24118"/>
                  </a:cubicBezTo>
                  <a:cubicBezTo>
                    <a:pt x="11496" y="23941"/>
                    <a:pt x="11426" y="23764"/>
                    <a:pt x="11356" y="23586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23" y="24042"/>
                    <a:pt x="10786" y="24137"/>
                    <a:pt x="10843" y="24232"/>
                  </a:cubicBezTo>
                  <a:cubicBezTo>
                    <a:pt x="10824" y="24232"/>
                    <a:pt x="10805" y="24232"/>
                    <a:pt x="10786" y="24226"/>
                  </a:cubicBezTo>
                  <a:cubicBezTo>
                    <a:pt x="10755" y="24169"/>
                    <a:pt x="10729" y="24106"/>
                    <a:pt x="10698" y="24049"/>
                  </a:cubicBezTo>
                  <a:cubicBezTo>
                    <a:pt x="10685" y="24011"/>
                    <a:pt x="10672" y="23979"/>
                    <a:pt x="10666" y="23947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5" y="23688"/>
                    <a:pt x="11160" y="23941"/>
                    <a:pt x="11325" y="24194"/>
                  </a:cubicBezTo>
                  <a:cubicBezTo>
                    <a:pt x="11255" y="24207"/>
                    <a:pt x="11185" y="24220"/>
                    <a:pt x="11116" y="24232"/>
                  </a:cubicBezTo>
                  <a:cubicBezTo>
                    <a:pt x="11027" y="23960"/>
                    <a:pt x="10938" y="23694"/>
                    <a:pt x="10837" y="23428"/>
                  </a:cubicBezTo>
                  <a:close/>
                  <a:moveTo>
                    <a:pt x="12160" y="1"/>
                  </a:moveTo>
                  <a:cubicBezTo>
                    <a:pt x="12107" y="1"/>
                    <a:pt x="12055" y="63"/>
                    <a:pt x="12097" y="115"/>
                  </a:cubicBezTo>
                  <a:cubicBezTo>
                    <a:pt x="12116" y="134"/>
                    <a:pt x="12148" y="172"/>
                    <a:pt x="12192" y="216"/>
                  </a:cubicBezTo>
                  <a:cubicBezTo>
                    <a:pt x="10520" y="1546"/>
                    <a:pt x="8658" y="2572"/>
                    <a:pt x="6796" y="3598"/>
                  </a:cubicBezTo>
                  <a:cubicBezTo>
                    <a:pt x="5523" y="4219"/>
                    <a:pt x="4238" y="4827"/>
                    <a:pt x="2971" y="5460"/>
                  </a:cubicBezTo>
                  <a:cubicBezTo>
                    <a:pt x="2964" y="5473"/>
                    <a:pt x="2958" y="5479"/>
                    <a:pt x="2952" y="5492"/>
                  </a:cubicBezTo>
                  <a:cubicBezTo>
                    <a:pt x="1995" y="5973"/>
                    <a:pt x="1045" y="6461"/>
                    <a:pt x="108" y="6968"/>
                  </a:cubicBezTo>
                  <a:cubicBezTo>
                    <a:pt x="19" y="7018"/>
                    <a:pt x="0" y="7139"/>
                    <a:pt x="83" y="7202"/>
                  </a:cubicBezTo>
                  <a:cubicBezTo>
                    <a:pt x="165" y="7259"/>
                    <a:pt x="241" y="7322"/>
                    <a:pt x="323" y="7386"/>
                  </a:cubicBezTo>
                  <a:cubicBezTo>
                    <a:pt x="330" y="7449"/>
                    <a:pt x="374" y="7512"/>
                    <a:pt x="463" y="7525"/>
                  </a:cubicBezTo>
                  <a:lnTo>
                    <a:pt x="488" y="7525"/>
                  </a:lnTo>
                  <a:cubicBezTo>
                    <a:pt x="431" y="7633"/>
                    <a:pt x="507" y="7766"/>
                    <a:pt x="608" y="7816"/>
                  </a:cubicBezTo>
                  <a:cubicBezTo>
                    <a:pt x="710" y="7854"/>
                    <a:pt x="817" y="7892"/>
                    <a:pt x="931" y="7924"/>
                  </a:cubicBezTo>
                  <a:cubicBezTo>
                    <a:pt x="982" y="7943"/>
                    <a:pt x="1026" y="7968"/>
                    <a:pt x="1071" y="7987"/>
                  </a:cubicBezTo>
                  <a:cubicBezTo>
                    <a:pt x="1400" y="8279"/>
                    <a:pt x="1736" y="8564"/>
                    <a:pt x="2059" y="8849"/>
                  </a:cubicBezTo>
                  <a:cubicBezTo>
                    <a:pt x="2325" y="9146"/>
                    <a:pt x="2698" y="9412"/>
                    <a:pt x="2888" y="9609"/>
                  </a:cubicBezTo>
                  <a:cubicBezTo>
                    <a:pt x="3319" y="10052"/>
                    <a:pt x="3744" y="10489"/>
                    <a:pt x="4174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44"/>
                    <a:pt x="9241" y="16430"/>
                    <a:pt x="10552" y="17601"/>
                  </a:cubicBezTo>
                  <a:cubicBezTo>
                    <a:pt x="9513" y="18076"/>
                    <a:pt x="8798" y="20217"/>
                    <a:pt x="8791" y="21256"/>
                  </a:cubicBezTo>
                  <a:cubicBezTo>
                    <a:pt x="8779" y="22250"/>
                    <a:pt x="8918" y="23669"/>
                    <a:pt x="9722" y="24372"/>
                  </a:cubicBezTo>
                  <a:cubicBezTo>
                    <a:pt x="9969" y="24587"/>
                    <a:pt x="10267" y="24720"/>
                    <a:pt x="10577" y="24783"/>
                  </a:cubicBezTo>
                  <a:cubicBezTo>
                    <a:pt x="10653" y="24866"/>
                    <a:pt x="10736" y="24948"/>
                    <a:pt x="10805" y="25024"/>
                  </a:cubicBezTo>
                  <a:cubicBezTo>
                    <a:pt x="10818" y="25037"/>
                    <a:pt x="10834" y="25043"/>
                    <a:pt x="10850" y="25043"/>
                  </a:cubicBezTo>
                  <a:cubicBezTo>
                    <a:pt x="10886" y="25043"/>
                    <a:pt x="10918" y="25010"/>
                    <a:pt x="10900" y="24961"/>
                  </a:cubicBezTo>
                  <a:cubicBezTo>
                    <a:pt x="10881" y="24916"/>
                    <a:pt x="10862" y="24866"/>
                    <a:pt x="10843" y="24815"/>
                  </a:cubicBezTo>
                  <a:lnTo>
                    <a:pt x="10843" y="24815"/>
                  </a:lnTo>
                  <a:cubicBezTo>
                    <a:pt x="10862" y="24821"/>
                    <a:pt x="10881" y="24821"/>
                    <a:pt x="10900" y="24821"/>
                  </a:cubicBezTo>
                  <a:cubicBezTo>
                    <a:pt x="10907" y="24828"/>
                    <a:pt x="10913" y="24834"/>
                    <a:pt x="10919" y="24847"/>
                  </a:cubicBezTo>
                  <a:cubicBezTo>
                    <a:pt x="10936" y="24863"/>
                    <a:pt x="10954" y="24870"/>
                    <a:pt x="10973" y="24870"/>
                  </a:cubicBezTo>
                  <a:cubicBezTo>
                    <a:pt x="11004" y="24870"/>
                    <a:pt x="11034" y="24849"/>
                    <a:pt x="11046" y="24821"/>
                  </a:cubicBezTo>
                  <a:cubicBezTo>
                    <a:pt x="11496" y="24809"/>
                    <a:pt x="11952" y="24650"/>
                    <a:pt x="12319" y="24384"/>
                  </a:cubicBezTo>
                  <a:cubicBezTo>
                    <a:pt x="12465" y="24277"/>
                    <a:pt x="12591" y="24163"/>
                    <a:pt x="12712" y="24036"/>
                  </a:cubicBezTo>
                  <a:cubicBezTo>
                    <a:pt x="12756" y="24011"/>
                    <a:pt x="12794" y="23973"/>
                    <a:pt x="12813" y="23922"/>
                  </a:cubicBezTo>
                  <a:cubicBezTo>
                    <a:pt x="13370" y="23238"/>
                    <a:pt x="13579" y="22320"/>
                    <a:pt x="13567" y="21427"/>
                  </a:cubicBezTo>
                  <a:cubicBezTo>
                    <a:pt x="13554" y="20312"/>
                    <a:pt x="13364" y="18323"/>
                    <a:pt x="12306" y="17639"/>
                  </a:cubicBezTo>
                  <a:cubicBezTo>
                    <a:pt x="12129" y="17525"/>
                    <a:pt x="11939" y="17456"/>
                    <a:pt x="11749" y="17424"/>
                  </a:cubicBezTo>
                  <a:cubicBezTo>
                    <a:pt x="11312" y="16898"/>
                    <a:pt x="10824" y="16404"/>
                    <a:pt x="10356" y="15898"/>
                  </a:cubicBezTo>
                  <a:cubicBezTo>
                    <a:pt x="9406" y="14878"/>
                    <a:pt x="8449" y="13871"/>
                    <a:pt x="7480" y="12864"/>
                  </a:cubicBezTo>
                  <a:cubicBezTo>
                    <a:pt x="6587" y="11927"/>
                    <a:pt x="5688" y="10983"/>
                    <a:pt x="4789" y="10046"/>
                  </a:cubicBezTo>
                  <a:cubicBezTo>
                    <a:pt x="4884" y="9982"/>
                    <a:pt x="4972" y="9919"/>
                    <a:pt x="5067" y="9856"/>
                  </a:cubicBezTo>
                  <a:cubicBezTo>
                    <a:pt x="5327" y="9710"/>
                    <a:pt x="5663" y="9457"/>
                    <a:pt x="5745" y="9406"/>
                  </a:cubicBezTo>
                  <a:cubicBezTo>
                    <a:pt x="6353" y="9045"/>
                    <a:pt x="6967" y="8709"/>
                    <a:pt x="7582" y="8374"/>
                  </a:cubicBezTo>
                  <a:cubicBezTo>
                    <a:pt x="8880" y="7804"/>
                    <a:pt x="10052" y="7012"/>
                    <a:pt x="11223" y="6189"/>
                  </a:cubicBezTo>
                  <a:cubicBezTo>
                    <a:pt x="11268" y="6157"/>
                    <a:pt x="11318" y="6125"/>
                    <a:pt x="11369" y="6087"/>
                  </a:cubicBezTo>
                  <a:cubicBezTo>
                    <a:pt x="12490" y="5486"/>
                    <a:pt x="13586" y="4840"/>
                    <a:pt x="14593" y="4042"/>
                  </a:cubicBezTo>
                  <a:cubicBezTo>
                    <a:pt x="14979" y="4485"/>
                    <a:pt x="15397" y="4903"/>
                    <a:pt x="15821" y="5308"/>
                  </a:cubicBezTo>
                  <a:cubicBezTo>
                    <a:pt x="16524" y="6100"/>
                    <a:pt x="17208" y="6911"/>
                    <a:pt x="17937" y="7677"/>
                  </a:cubicBezTo>
                  <a:cubicBezTo>
                    <a:pt x="19051" y="8836"/>
                    <a:pt x="20223" y="9938"/>
                    <a:pt x="21439" y="10989"/>
                  </a:cubicBezTo>
                  <a:cubicBezTo>
                    <a:pt x="21135" y="11148"/>
                    <a:pt x="20856" y="11369"/>
                    <a:pt x="20616" y="11654"/>
                  </a:cubicBezTo>
                  <a:cubicBezTo>
                    <a:pt x="19564" y="12908"/>
                    <a:pt x="19400" y="15296"/>
                    <a:pt x="20058" y="16759"/>
                  </a:cubicBezTo>
                  <a:cubicBezTo>
                    <a:pt x="20417" y="17547"/>
                    <a:pt x="21136" y="18037"/>
                    <a:pt x="21880" y="18037"/>
                  </a:cubicBezTo>
                  <a:cubicBezTo>
                    <a:pt x="21925" y="18037"/>
                    <a:pt x="21970" y="18036"/>
                    <a:pt x="22015" y="18032"/>
                  </a:cubicBezTo>
                  <a:cubicBezTo>
                    <a:pt x="22022" y="18051"/>
                    <a:pt x="22028" y="18064"/>
                    <a:pt x="22028" y="18083"/>
                  </a:cubicBezTo>
                  <a:cubicBezTo>
                    <a:pt x="22042" y="18118"/>
                    <a:pt x="22074" y="18133"/>
                    <a:pt x="22106" y="18133"/>
                  </a:cubicBezTo>
                  <a:cubicBezTo>
                    <a:pt x="22162" y="18133"/>
                    <a:pt x="22221" y="18089"/>
                    <a:pt x="22205" y="18026"/>
                  </a:cubicBezTo>
                  <a:cubicBezTo>
                    <a:pt x="22205" y="18019"/>
                    <a:pt x="22199" y="18013"/>
                    <a:pt x="22199" y="18007"/>
                  </a:cubicBezTo>
                  <a:cubicBezTo>
                    <a:pt x="22313" y="17988"/>
                    <a:pt x="22421" y="17956"/>
                    <a:pt x="22535" y="17912"/>
                  </a:cubicBezTo>
                  <a:cubicBezTo>
                    <a:pt x="23535" y="17804"/>
                    <a:pt x="24435" y="16917"/>
                    <a:pt x="24827" y="15961"/>
                  </a:cubicBezTo>
                  <a:cubicBezTo>
                    <a:pt x="25442" y="14498"/>
                    <a:pt x="25321" y="12452"/>
                    <a:pt x="24074" y="11338"/>
                  </a:cubicBezTo>
                  <a:cubicBezTo>
                    <a:pt x="23614" y="10925"/>
                    <a:pt x="23069" y="10727"/>
                    <a:pt x="22526" y="10727"/>
                  </a:cubicBezTo>
                  <a:cubicBezTo>
                    <a:pt x="22493" y="10727"/>
                    <a:pt x="22460" y="10728"/>
                    <a:pt x="22427" y="10730"/>
                  </a:cubicBezTo>
                  <a:cubicBezTo>
                    <a:pt x="19343" y="7582"/>
                    <a:pt x="16341" y="4346"/>
                    <a:pt x="13301" y="1160"/>
                  </a:cubicBezTo>
                  <a:cubicBezTo>
                    <a:pt x="13320" y="1135"/>
                    <a:pt x="13326" y="1103"/>
                    <a:pt x="13307" y="1065"/>
                  </a:cubicBezTo>
                  <a:cubicBezTo>
                    <a:pt x="13155" y="799"/>
                    <a:pt x="12984" y="577"/>
                    <a:pt x="12781" y="362"/>
                  </a:cubicBezTo>
                  <a:cubicBezTo>
                    <a:pt x="12770" y="205"/>
                    <a:pt x="12635" y="63"/>
                    <a:pt x="12481" y="63"/>
                  </a:cubicBezTo>
                  <a:cubicBezTo>
                    <a:pt x="12461" y="63"/>
                    <a:pt x="12441" y="65"/>
                    <a:pt x="12420" y="70"/>
                  </a:cubicBezTo>
                  <a:cubicBezTo>
                    <a:pt x="12408" y="64"/>
                    <a:pt x="12395" y="58"/>
                    <a:pt x="12382" y="45"/>
                  </a:cubicBezTo>
                  <a:cubicBezTo>
                    <a:pt x="12368" y="35"/>
                    <a:pt x="12353" y="31"/>
                    <a:pt x="12338" y="31"/>
                  </a:cubicBezTo>
                  <a:cubicBezTo>
                    <a:pt x="12305" y="31"/>
                    <a:pt x="12273" y="51"/>
                    <a:pt x="12256" y="77"/>
                  </a:cubicBezTo>
                  <a:cubicBezTo>
                    <a:pt x="12243" y="58"/>
                    <a:pt x="12224" y="45"/>
                    <a:pt x="12211" y="26"/>
                  </a:cubicBezTo>
                  <a:cubicBezTo>
                    <a:pt x="12197" y="8"/>
                    <a:pt x="12178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6308716" y="2430687"/>
              <a:ext cx="1509337" cy="1891142"/>
            </a:xfrm>
            <a:custGeom>
              <a:avLst/>
              <a:gdLst/>
              <a:ahLst/>
              <a:cxnLst/>
              <a:rect l="l" t="t" r="r" b="b"/>
              <a:pathLst>
                <a:path w="23972" h="30036" extrusionOk="0">
                  <a:moveTo>
                    <a:pt x="14725" y="2708"/>
                  </a:moveTo>
                  <a:cubicBezTo>
                    <a:pt x="14757" y="2829"/>
                    <a:pt x="14795" y="2955"/>
                    <a:pt x="14833" y="3076"/>
                  </a:cubicBezTo>
                  <a:cubicBezTo>
                    <a:pt x="14827" y="3101"/>
                    <a:pt x="14827" y="3126"/>
                    <a:pt x="14820" y="3152"/>
                  </a:cubicBezTo>
                  <a:cubicBezTo>
                    <a:pt x="14814" y="3164"/>
                    <a:pt x="14801" y="3177"/>
                    <a:pt x="14795" y="3190"/>
                  </a:cubicBezTo>
                  <a:cubicBezTo>
                    <a:pt x="14782" y="3173"/>
                    <a:pt x="14761" y="3164"/>
                    <a:pt x="14739" y="3164"/>
                  </a:cubicBezTo>
                  <a:cubicBezTo>
                    <a:pt x="14728" y="3164"/>
                    <a:pt x="14717" y="3166"/>
                    <a:pt x="14706" y="3171"/>
                  </a:cubicBezTo>
                  <a:cubicBezTo>
                    <a:pt x="14687" y="3126"/>
                    <a:pt x="14668" y="3076"/>
                    <a:pt x="14649" y="3031"/>
                  </a:cubicBezTo>
                  <a:cubicBezTo>
                    <a:pt x="14675" y="2924"/>
                    <a:pt x="14700" y="2816"/>
                    <a:pt x="14725" y="2708"/>
                  </a:cubicBezTo>
                  <a:close/>
                  <a:moveTo>
                    <a:pt x="14472" y="3779"/>
                  </a:moveTo>
                  <a:cubicBezTo>
                    <a:pt x="14478" y="3804"/>
                    <a:pt x="14485" y="3836"/>
                    <a:pt x="14491" y="3861"/>
                  </a:cubicBezTo>
                  <a:cubicBezTo>
                    <a:pt x="14472" y="3867"/>
                    <a:pt x="14453" y="3886"/>
                    <a:pt x="14440" y="3905"/>
                  </a:cubicBezTo>
                  <a:cubicBezTo>
                    <a:pt x="14453" y="3867"/>
                    <a:pt x="14459" y="3823"/>
                    <a:pt x="14472" y="3779"/>
                  </a:cubicBezTo>
                  <a:close/>
                  <a:moveTo>
                    <a:pt x="14428" y="1530"/>
                  </a:moveTo>
                  <a:cubicBezTo>
                    <a:pt x="14447" y="1613"/>
                    <a:pt x="14466" y="1701"/>
                    <a:pt x="14491" y="1784"/>
                  </a:cubicBezTo>
                  <a:cubicBezTo>
                    <a:pt x="14193" y="2708"/>
                    <a:pt x="13902" y="3633"/>
                    <a:pt x="13630" y="4570"/>
                  </a:cubicBezTo>
                  <a:cubicBezTo>
                    <a:pt x="13858" y="3544"/>
                    <a:pt x="14111" y="2525"/>
                    <a:pt x="14428" y="1530"/>
                  </a:cubicBezTo>
                  <a:close/>
                  <a:moveTo>
                    <a:pt x="14428" y="3962"/>
                  </a:moveTo>
                  <a:cubicBezTo>
                    <a:pt x="14428" y="3975"/>
                    <a:pt x="14428" y="3988"/>
                    <a:pt x="14434" y="4000"/>
                  </a:cubicBezTo>
                  <a:cubicBezTo>
                    <a:pt x="14447" y="4070"/>
                    <a:pt x="14466" y="4133"/>
                    <a:pt x="14478" y="4203"/>
                  </a:cubicBezTo>
                  <a:cubicBezTo>
                    <a:pt x="14371" y="4659"/>
                    <a:pt x="14295" y="5109"/>
                    <a:pt x="14244" y="5565"/>
                  </a:cubicBezTo>
                  <a:cubicBezTo>
                    <a:pt x="14168" y="5818"/>
                    <a:pt x="14092" y="6065"/>
                    <a:pt x="14010" y="6312"/>
                  </a:cubicBezTo>
                  <a:cubicBezTo>
                    <a:pt x="14016" y="6249"/>
                    <a:pt x="14022" y="6179"/>
                    <a:pt x="14029" y="6109"/>
                  </a:cubicBezTo>
                  <a:cubicBezTo>
                    <a:pt x="14040" y="6071"/>
                    <a:pt x="14007" y="6051"/>
                    <a:pt x="13973" y="6051"/>
                  </a:cubicBezTo>
                  <a:cubicBezTo>
                    <a:pt x="13968" y="6051"/>
                    <a:pt x="13964" y="6052"/>
                    <a:pt x="13959" y="6052"/>
                  </a:cubicBezTo>
                  <a:cubicBezTo>
                    <a:pt x="13959" y="6040"/>
                    <a:pt x="13959" y="6027"/>
                    <a:pt x="13959" y="6021"/>
                  </a:cubicBezTo>
                  <a:cubicBezTo>
                    <a:pt x="13959" y="5989"/>
                    <a:pt x="13959" y="5957"/>
                    <a:pt x="13965" y="5932"/>
                  </a:cubicBezTo>
                  <a:cubicBezTo>
                    <a:pt x="14117" y="5273"/>
                    <a:pt x="14276" y="4621"/>
                    <a:pt x="14428" y="3962"/>
                  </a:cubicBezTo>
                  <a:close/>
                  <a:moveTo>
                    <a:pt x="13490" y="4703"/>
                  </a:moveTo>
                  <a:cubicBezTo>
                    <a:pt x="13402" y="5128"/>
                    <a:pt x="13307" y="5558"/>
                    <a:pt x="13218" y="5983"/>
                  </a:cubicBezTo>
                  <a:cubicBezTo>
                    <a:pt x="13174" y="6122"/>
                    <a:pt x="13136" y="6255"/>
                    <a:pt x="13098" y="6394"/>
                  </a:cubicBezTo>
                  <a:cubicBezTo>
                    <a:pt x="13224" y="5831"/>
                    <a:pt x="13357" y="5267"/>
                    <a:pt x="13490" y="4703"/>
                  </a:cubicBezTo>
                  <a:close/>
                  <a:moveTo>
                    <a:pt x="14656" y="5938"/>
                  </a:moveTo>
                  <a:cubicBezTo>
                    <a:pt x="14649" y="6052"/>
                    <a:pt x="14643" y="6135"/>
                    <a:pt x="14643" y="6160"/>
                  </a:cubicBezTo>
                  <a:cubicBezTo>
                    <a:pt x="14618" y="6382"/>
                    <a:pt x="14592" y="6603"/>
                    <a:pt x="14561" y="6825"/>
                  </a:cubicBezTo>
                  <a:cubicBezTo>
                    <a:pt x="14554" y="6686"/>
                    <a:pt x="14554" y="6540"/>
                    <a:pt x="14554" y="6401"/>
                  </a:cubicBezTo>
                  <a:cubicBezTo>
                    <a:pt x="14586" y="6249"/>
                    <a:pt x="14624" y="6090"/>
                    <a:pt x="14656" y="5938"/>
                  </a:cubicBezTo>
                  <a:close/>
                  <a:moveTo>
                    <a:pt x="14402" y="7066"/>
                  </a:moveTo>
                  <a:cubicBezTo>
                    <a:pt x="14415" y="7268"/>
                    <a:pt x="14434" y="7465"/>
                    <a:pt x="14453" y="7661"/>
                  </a:cubicBezTo>
                  <a:cubicBezTo>
                    <a:pt x="14439" y="7879"/>
                    <a:pt x="14436" y="8081"/>
                    <a:pt x="14418" y="8081"/>
                  </a:cubicBezTo>
                  <a:cubicBezTo>
                    <a:pt x="14403" y="8081"/>
                    <a:pt x="14377" y="7950"/>
                    <a:pt x="14326" y="7591"/>
                  </a:cubicBezTo>
                  <a:cubicBezTo>
                    <a:pt x="14326" y="7553"/>
                    <a:pt x="14320" y="7515"/>
                    <a:pt x="14320" y="7484"/>
                  </a:cubicBezTo>
                  <a:cubicBezTo>
                    <a:pt x="14320" y="7458"/>
                    <a:pt x="14326" y="7439"/>
                    <a:pt x="14333" y="7420"/>
                  </a:cubicBezTo>
                  <a:cubicBezTo>
                    <a:pt x="14358" y="7306"/>
                    <a:pt x="14383" y="7186"/>
                    <a:pt x="14402" y="7066"/>
                  </a:cubicBezTo>
                  <a:close/>
                  <a:moveTo>
                    <a:pt x="14757" y="6489"/>
                  </a:moveTo>
                  <a:cubicBezTo>
                    <a:pt x="14770" y="6578"/>
                    <a:pt x="14782" y="6667"/>
                    <a:pt x="14795" y="6755"/>
                  </a:cubicBezTo>
                  <a:cubicBezTo>
                    <a:pt x="14795" y="7173"/>
                    <a:pt x="14801" y="7636"/>
                    <a:pt x="14694" y="8041"/>
                  </a:cubicBezTo>
                  <a:cubicBezTo>
                    <a:pt x="14660" y="8179"/>
                    <a:pt x="14642" y="8231"/>
                    <a:pt x="14634" y="8231"/>
                  </a:cubicBezTo>
                  <a:cubicBezTo>
                    <a:pt x="14614" y="8231"/>
                    <a:pt x="14655" y="7888"/>
                    <a:pt x="14637" y="7724"/>
                  </a:cubicBezTo>
                  <a:cubicBezTo>
                    <a:pt x="14630" y="7648"/>
                    <a:pt x="14624" y="7579"/>
                    <a:pt x="14618" y="7503"/>
                  </a:cubicBezTo>
                  <a:cubicBezTo>
                    <a:pt x="14668" y="7167"/>
                    <a:pt x="14719" y="6825"/>
                    <a:pt x="14757" y="6489"/>
                  </a:cubicBezTo>
                  <a:close/>
                  <a:moveTo>
                    <a:pt x="13585" y="7534"/>
                  </a:moveTo>
                  <a:cubicBezTo>
                    <a:pt x="13585" y="7579"/>
                    <a:pt x="13585" y="7617"/>
                    <a:pt x="13592" y="7655"/>
                  </a:cubicBezTo>
                  <a:cubicBezTo>
                    <a:pt x="13573" y="7705"/>
                    <a:pt x="13560" y="7762"/>
                    <a:pt x="13541" y="7813"/>
                  </a:cubicBezTo>
                  <a:cubicBezTo>
                    <a:pt x="13497" y="7978"/>
                    <a:pt x="13446" y="8142"/>
                    <a:pt x="13402" y="8307"/>
                  </a:cubicBezTo>
                  <a:cubicBezTo>
                    <a:pt x="13459" y="8054"/>
                    <a:pt x="13522" y="7794"/>
                    <a:pt x="13585" y="7534"/>
                  </a:cubicBezTo>
                  <a:close/>
                  <a:moveTo>
                    <a:pt x="14504" y="8161"/>
                  </a:moveTo>
                  <a:cubicBezTo>
                    <a:pt x="14523" y="8320"/>
                    <a:pt x="14548" y="8472"/>
                    <a:pt x="14573" y="8630"/>
                  </a:cubicBezTo>
                  <a:cubicBezTo>
                    <a:pt x="14529" y="8567"/>
                    <a:pt x="14491" y="8497"/>
                    <a:pt x="14459" y="8427"/>
                  </a:cubicBezTo>
                  <a:cubicBezTo>
                    <a:pt x="14472" y="8339"/>
                    <a:pt x="14491" y="8250"/>
                    <a:pt x="14504" y="8161"/>
                  </a:cubicBezTo>
                  <a:close/>
                  <a:moveTo>
                    <a:pt x="15055" y="6629"/>
                  </a:moveTo>
                  <a:lnTo>
                    <a:pt x="15055" y="6629"/>
                  </a:lnTo>
                  <a:cubicBezTo>
                    <a:pt x="15213" y="7287"/>
                    <a:pt x="15390" y="7946"/>
                    <a:pt x="15587" y="8598"/>
                  </a:cubicBezTo>
                  <a:cubicBezTo>
                    <a:pt x="15599" y="8630"/>
                    <a:pt x="15606" y="8668"/>
                    <a:pt x="15618" y="8706"/>
                  </a:cubicBezTo>
                  <a:cubicBezTo>
                    <a:pt x="15511" y="8592"/>
                    <a:pt x="15403" y="8472"/>
                    <a:pt x="15302" y="8358"/>
                  </a:cubicBezTo>
                  <a:cubicBezTo>
                    <a:pt x="15283" y="8244"/>
                    <a:pt x="15270" y="8142"/>
                    <a:pt x="15257" y="8066"/>
                  </a:cubicBezTo>
                  <a:cubicBezTo>
                    <a:pt x="15162" y="7598"/>
                    <a:pt x="15112" y="7110"/>
                    <a:pt x="15055" y="6629"/>
                  </a:cubicBezTo>
                  <a:close/>
                  <a:moveTo>
                    <a:pt x="15335" y="8522"/>
                  </a:moveTo>
                  <a:cubicBezTo>
                    <a:pt x="15400" y="8603"/>
                    <a:pt x="15533" y="8781"/>
                    <a:pt x="15656" y="8915"/>
                  </a:cubicBezTo>
                  <a:cubicBezTo>
                    <a:pt x="15656" y="8947"/>
                    <a:pt x="15656" y="8972"/>
                    <a:pt x="15663" y="8997"/>
                  </a:cubicBezTo>
                  <a:cubicBezTo>
                    <a:pt x="15625" y="8940"/>
                    <a:pt x="15580" y="8890"/>
                    <a:pt x="15542" y="8833"/>
                  </a:cubicBezTo>
                  <a:cubicBezTo>
                    <a:pt x="15432" y="8670"/>
                    <a:pt x="15369" y="8571"/>
                    <a:pt x="15335" y="8522"/>
                  </a:cubicBezTo>
                  <a:close/>
                  <a:moveTo>
                    <a:pt x="16226" y="8864"/>
                  </a:moveTo>
                  <a:lnTo>
                    <a:pt x="16226" y="8864"/>
                  </a:lnTo>
                  <a:cubicBezTo>
                    <a:pt x="16277" y="8940"/>
                    <a:pt x="16334" y="9010"/>
                    <a:pt x="16397" y="9080"/>
                  </a:cubicBezTo>
                  <a:cubicBezTo>
                    <a:pt x="16429" y="9187"/>
                    <a:pt x="16454" y="9295"/>
                    <a:pt x="16480" y="9396"/>
                  </a:cubicBezTo>
                  <a:cubicBezTo>
                    <a:pt x="16429" y="9333"/>
                    <a:pt x="16385" y="9270"/>
                    <a:pt x="16340" y="9206"/>
                  </a:cubicBezTo>
                  <a:cubicBezTo>
                    <a:pt x="16296" y="9073"/>
                    <a:pt x="16258" y="8947"/>
                    <a:pt x="16226" y="8864"/>
                  </a:cubicBezTo>
                  <a:close/>
                  <a:moveTo>
                    <a:pt x="15384" y="8852"/>
                  </a:moveTo>
                  <a:lnTo>
                    <a:pt x="15384" y="8852"/>
                  </a:lnTo>
                  <a:cubicBezTo>
                    <a:pt x="15479" y="8991"/>
                    <a:pt x="15574" y="9137"/>
                    <a:pt x="15669" y="9282"/>
                  </a:cubicBezTo>
                  <a:cubicBezTo>
                    <a:pt x="15682" y="9466"/>
                    <a:pt x="15694" y="9599"/>
                    <a:pt x="15726" y="9618"/>
                  </a:cubicBezTo>
                  <a:cubicBezTo>
                    <a:pt x="15549" y="9523"/>
                    <a:pt x="15454" y="9194"/>
                    <a:pt x="15384" y="8852"/>
                  </a:cubicBezTo>
                  <a:close/>
                  <a:moveTo>
                    <a:pt x="14934" y="7604"/>
                  </a:moveTo>
                  <a:cubicBezTo>
                    <a:pt x="14953" y="7693"/>
                    <a:pt x="14966" y="7775"/>
                    <a:pt x="14985" y="7864"/>
                  </a:cubicBezTo>
                  <a:cubicBezTo>
                    <a:pt x="14991" y="7927"/>
                    <a:pt x="15004" y="7990"/>
                    <a:pt x="15017" y="8054"/>
                  </a:cubicBezTo>
                  <a:cubicBezTo>
                    <a:pt x="15014" y="8053"/>
                    <a:pt x="15011" y="8053"/>
                    <a:pt x="15008" y="8053"/>
                  </a:cubicBezTo>
                  <a:cubicBezTo>
                    <a:pt x="14960" y="8053"/>
                    <a:pt x="14917" y="8101"/>
                    <a:pt x="14941" y="8155"/>
                  </a:cubicBezTo>
                  <a:cubicBezTo>
                    <a:pt x="14979" y="8218"/>
                    <a:pt x="15023" y="8275"/>
                    <a:pt x="15061" y="8339"/>
                  </a:cubicBezTo>
                  <a:cubicBezTo>
                    <a:pt x="15131" y="8788"/>
                    <a:pt x="15207" y="9257"/>
                    <a:pt x="15384" y="9662"/>
                  </a:cubicBezTo>
                  <a:cubicBezTo>
                    <a:pt x="15131" y="9396"/>
                    <a:pt x="14903" y="9118"/>
                    <a:pt x="14700" y="8826"/>
                  </a:cubicBezTo>
                  <a:cubicBezTo>
                    <a:pt x="14738" y="8820"/>
                    <a:pt x="14776" y="8788"/>
                    <a:pt x="14782" y="8744"/>
                  </a:cubicBezTo>
                  <a:cubicBezTo>
                    <a:pt x="14852" y="8358"/>
                    <a:pt x="14903" y="7984"/>
                    <a:pt x="14934" y="7604"/>
                  </a:cubicBezTo>
                  <a:close/>
                  <a:moveTo>
                    <a:pt x="15954" y="9187"/>
                  </a:moveTo>
                  <a:cubicBezTo>
                    <a:pt x="15992" y="9213"/>
                    <a:pt x="16030" y="9244"/>
                    <a:pt x="16068" y="9276"/>
                  </a:cubicBezTo>
                  <a:cubicBezTo>
                    <a:pt x="16093" y="9327"/>
                    <a:pt x="16119" y="9371"/>
                    <a:pt x="16150" y="9422"/>
                  </a:cubicBezTo>
                  <a:cubicBezTo>
                    <a:pt x="16226" y="9605"/>
                    <a:pt x="16296" y="9783"/>
                    <a:pt x="16372" y="9960"/>
                  </a:cubicBezTo>
                  <a:cubicBezTo>
                    <a:pt x="16340" y="9922"/>
                    <a:pt x="16309" y="9884"/>
                    <a:pt x="16283" y="9846"/>
                  </a:cubicBezTo>
                  <a:cubicBezTo>
                    <a:pt x="16258" y="9808"/>
                    <a:pt x="16239" y="9770"/>
                    <a:pt x="16214" y="9732"/>
                  </a:cubicBezTo>
                  <a:cubicBezTo>
                    <a:pt x="16119" y="9586"/>
                    <a:pt x="16030" y="9415"/>
                    <a:pt x="15954" y="9225"/>
                  </a:cubicBezTo>
                  <a:cubicBezTo>
                    <a:pt x="15954" y="9213"/>
                    <a:pt x="15954" y="9200"/>
                    <a:pt x="15954" y="9187"/>
                  </a:cubicBezTo>
                  <a:close/>
                  <a:moveTo>
                    <a:pt x="15922" y="9833"/>
                  </a:moveTo>
                  <a:cubicBezTo>
                    <a:pt x="15992" y="10049"/>
                    <a:pt x="16081" y="10245"/>
                    <a:pt x="16188" y="10422"/>
                  </a:cubicBezTo>
                  <a:cubicBezTo>
                    <a:pt x="16081" y="10327"/>
                    <a:pt x="15973" y="10232"/>
                    <a:pt x="15865" y="10131"/>
                  </a:cubicBezTo>
                  <a:cubicBezTo>
                    <a:pt x="15878" y="10118"/>
                    <a:pt x="15891" y="10099"/>
                    <a:pt x="15891" y="10080"/>
                  </a:cubicBezTo>
                  <a:cubicBezTo>
                    <a:pt x="15903" y="9998"/>
                    <a:pt x="15910" y="9916"/>
                    <a:pt x="15922" y="9833"/>
                  </a:cubicBezTo>
                  <a:close/>
                  <a:moveTo>
                    <a:pt x="16866" y="10821"/>
                  </a:moveTo>
                  <a:cubicBezTo>
                    <a:pt x="17062" y="11037"/>
                    <a:pt x="17259" y="11252"/>
                    <a:pt x="17461" y="11461"/>
                  </a:cubicBezTo>
                  <a:cubicBezTo>
                    <a:pt x="17240" y="11277"/>
                    <a:pt x="17005" y="11094"/>
                    <a:pt x="16765" y="10904"/>
                  </a:cubicBezTo>
                  <a:cubicBezTo>
                    <a:pt x="16815" y="10897"/>
                    <a:pt x="16860" y="10872"/>
                    <a:pt x="16866" y="10821"/>
                  </a:cubicBezTo>
                  <a:close/>
                  <a:moveTo>
                    <a:pt x="16853" y="9472"/>
                  </a:moveTo>
                  <a:lnTo>
                    <a:pt x="16853" y="9472"/>
                  </a:lnTo>
                  <a:cubicBezTo>
                    <a:pt x="16866" y="9479"/>
                    <a:pt x="16879" y="9485"/>
                    <a:pt x="16885" y="9498"/>
                  </a:cubicBezTo>
                  <a:cubicBezTo>
                    <a:pt x="16904" y="9504"/>
                    <a:pt x="16917" y="9504"/>
                    <a:pt x="16929" y="9510"/>
                  </a:cubicBezTo>
                  <a:cubicBezTo>
                    <a:pt x="17214" y="9960"/>
                    <a:pt x="17525" y="10391"/>
                    <a:pt x="17854" y="10802"/>
                  </a:cubicBezTo>
                  <a:cubicBezTo>
                    <a:pt x="17848" y="10815"/>
                    <a:pt x="17848" y="10828"/>
                    <a:pt x="17854" y="10840"/>
                  </a:cubicBezTo>
                  <a:cubicBezTo>
                    <a:pt x="17949" y="11100"/>
                    <a:pt x="18050" y="11341"/>
                    <a:pt x="18171" y="11581"/>
                  </a:cubicBezTo>
                  <a:cubicBezTo>
                    <a:pt x="17734" y="11056"/>
                    <a:pt x="17303" y="10524"/>
                    <a:pt x="16898" y="9973"/>
                  </a:cubicBezTo>
                  <a:cubicBezTo>
                    <a:pt x="16891" y="9808"/>
                    <a:pt x="16879" y="9637"/>
                    <a:pt x="16853" y="9472"/>
                  </a:cubicBezTo>
                  <a:close/>
                  <a:moveTo>
                    <a:pt x="19342" y="12531"/>
                  </a:moveTo>
                  <a:cubicBezTo>
                    <a:pt x="19361" y="12544"/>
                    <a:pt x="19374" y="12563"/>
                    <a:pt x="19387" y="12576"/>
                  </a:cubicBezTo>
                  <a:cubicBezTo>
                    <a:pt x="19406" y="12607"/>
                    <a:pt x="19425" y="12645"/>
                    <a:pt x="19444" y="12677"/>
                  </a:cubicBezTo>
                  <a:cubicBezTo>
                    <a:pt x="19412" y="12626"/>
                    <a:pt x="19380" y="12582"/>
                    <a:pt x="19342" y="12531"/>
                  </a:cubicBezTo>
                  <a:close/>
                  <a:moveTo>
                    <a:pt x="18124" y="11155"/>
                  </a:moveTo>
                  <a:cubicBezTo>
                    <a:pt x="18131" y="11155"/>
                    <a:pt x="18140" y="11165"/>
                    <a:pt x="18145" y="11170"/>
                  </a:cubicBezTo>
                  <a:cubicBezTo>
                    <a:pt x="18234" y="11271"/>
                    <a:pt x="18316" y="11372"/>
                    <a:pt x="18399" y="11474"/>
                  </a:cubicBezTo>
                  <a:cubicBezTo>
                    <a:pt x="18544" y="11676"/>
                    <a:pt x="18703" y="11898"/>
                    <a:pt x="18741" y="11949"/>
                  </a:cubicBezTo>
                  <a:cubicBezTo>
                    <a:pt x="19026" y="12341"/>
                    <a:pt x="19292" y="12753"/>
                    <a:pt x="19558" y="13158"/>
                  </a:cubicBezTo>
                  <a:cubicBezTo>
                    <a:pt x="19526" y="13158"/>
                    <a:pt x="19488" y="13146"/>
                    <a:pt x="19444" y="13120"/>
                  </a:cubicBezTo>
                  <a:cubicBezTo>
                    <a:pt x="19349" y="13032"/>
                    <a:pt x="19254" y="12949"/>
                    <a:pt x="19159" y="12861"/>
                  </a:cubicBezTo>
                  <a:cubicBezTo>
                    <a:pt x="19178" y="12829"/>
                    <a:pt x="19184" y="12785"/>
                    <a:pt x="19152" y="12747"/>
                  </a:cubicBezTo>
                  <a:cubicBezTo>
                    <a:pt x="18861" y="12411"/>
                    <a:pt x="18576" y="12069"/>
                    <a:pt x="18291" y="11727"/>
                  </a:cubicBezTo>
                  <a:cubicBezTo>
                    <a:pt x="18190" y="11493"/>
                    <a:pt x="18063" y="11176"/>
                    <a:pt x="18120" y="11157"/>
                  </a:cubicBezTo>
                  <a:cubicBezTo>
                    <a:pt x="18121" y="11156"/>
                    <a:pt x="18123" y="11155"/>
                    <a:pt x="18124" y="11155"/>
                  </a:cubicBezTo>
                  <a:close/>
                  <a:moveTo>
                    <a:pt x="20172" y="12240"/>
                  </a:moveTo>
                  <a:cubicBezTo>
                    <a:pt x="20217" y="12264"/>
                    <a:pt x="20266" y="12276"/>
                    <a:pt x="20315" y="12276"/>
                  </a:cubicBezTo>
                  <a:cubicBezTo>
                    <a:pt x="20342" y="12276"/>
                    <a:pt x="20369" y="12272"/>
                    <a:pt x="20394" y="12265"/>
                  </a:cubicBezTo>
                  <a:cubicBezTo>
                    <a:pt x="20457" y="12341"/>
                    <a:pt x="20520" y="12424"/>
                    <a:pt x="20577" y="12500"/>
                  </a:cubicBezTo>
                  <a:cubicBezTo>
                    <a:pt x="20653" y="12759"/>
                    <a:pt x="20723" y="13025"/>
                    <a:pt x="20799" y="13285"/>
                  </a:cubicBezTo>
                  <a:cubicBezTo>
                    <a:pt x="20590" y="12956"/>
                    <a:pt x="20432" y="12702"/>
                    <a:pt x="20368" y="12601"/>
                  </a:cubicBezTo>
                  <a:cubicBezTo>
                    <a:pt x="20349" y="12569"/>
                    <a:pt x="20330" y="12550"/>
                    <a:pt x="20305" y="12538"/>
                  </a:cubicBezTo>
                  <a:cubicBezTo>
                    <a:pt x="20261" y="12436"/>
                    <a:pt x="20216" y="12341"/>
                    <a:pt x="20172" y="12240"/>
                  </a:cubicBezTo>
                  <a:close/>
                  <a:moveTo>
                    <a:pt x="20128" y="13551"/>
                  </a:moveTo>
                  <a:cubicBezTo>
                    <a:pt x="20185" y="13690"/>
                    <a:pt x="20248" y="13836"/>
                    <a:pt x="20318" y="13988"/>
                  </a:cubicBezTo>
                  <a:cubicBezTo>
                    <a:pt x="20235" y="13868"/>
                    <a:pt x="20153" y="13741"/>
                    <a:pt x="20071" y="13614"/>
                  </a:cubicBezTo>
                  <a:cubicBezTo>
                    <a:pt x="20096" y="13602"/>
                    <a:pt x="20115" y="13576"/>
                    <a:pt x="20128" y="13551"/>
                  </a:cubicBezTo>
                  <a:close/>
                  <a:moveTo>
                    <a:pt x="12920" y="13551"/>
                  </a:moveTo>
                  <a:cubicBezTo>
                    <a:pt x="13085" y="13747"/>
                    <a:pt x="13243" y="13944"/>
                    <a:pt x="13414" y="14134"/>
                  </a:cubicBezTo>
                  <a:cubicBezTo>
                    <a:pt x="13237" y="13982"/>
                    <a:pt x="13066" y="13830"/>
                    <a:pt x="12882" y="13684"/>
                  </a:cubicBezTo>
                  <a:cubicBezTo>
                    <a:pt x="12895" y="13640"/>
                    <a:pt x="12908" y="13595"/>
                    <a:pt x="12920" y="13551"/>
                  </a:cubicBezTo>
                  <a:close/>
                  <a:moveTo>
                    <a:pt x="12743" y="14229"/>
                  </a:moveTo>
                  <a:cubicBezTo>
                    <a:pt x="13193" y="14729"/>
                    <a:pt x="13661" y="15204"/>
                    <a:pt x="14155" y="15647"/>
                  </a:cubicBezTo>
                  <a:cubicBezTo>
                    <a:pt x="14111" y="15622"/>
                    <a:pt x="14060" y="15597"/>
                    <a:pt x="14010" y="15571"/>
                  </a:cubicBezTo>
                  <a:cubicBezTo>
                    <a:pt x="13604" y="15147"/>
                    <a:pt x="13167" y="14754"/>
                    <a:pt x="12699" y="14387"/>
                  </a:cubicBezTo>
                  <a:cubicBezTo>
                    <a:pt x="12718" y="14336"/>
                    <a:pt x="12730" y="14279"/>
                    <a:pt x="12743" y="14229"/>
                  </a:cubicBezTo>
                  <a:close/>
                  <a:moveTo>
                    <a:pt x="14092" y="15654"/>
                  </a:moveTo>
                  <a:lnTo>
                    <a:pt x="14092" y="15654"/>
                  </a:lnTo>
                  <a:cubicBezTo>
                    <a:pt x="14136" y="15679"/>
                    <a:pt x="14187" y="15704"/>
                    <a:pt x="14231" y="15730"/>
                  </a:cubicBezTo>
                  <a:cubicBezTo>
                    <a:pt x="14233" y="15732"/>
                    <a:pt x="14235" y="15733"/>
                    <a:pt x="14238" y="15733"/>
                  </a:cubicBezTo>
                  <a:cubicBezTo>
                    <a:pt x="14242" y="15733"/>
                    <a:pt x="14246" y="15730"/>
                    <a:pt x="14250" y="15730"/>
                  </a:cubicBezTo>
                  <a:cubicBezTo>
                    <a:pt x="14542" y="15989"/>
                    <a:pt x="14846" y="16236"/>
                    <a:pt x="15156" y="16477"/>
                  </a:cubicBezTo>
                  <a:cubicBezTo>
                    <a:pt x="15416" y="16749"/>
                    <a:pt x="15688" y="17060"/>
                    <a:pt x="15865" y="17351"/>
                  </a:cubicBezTo>
                  <a:cubicBezTo>
                    <a:pt x="15466" y="17028"/>
                    <a:pt x="15074" y="16692"/>
                    <a:pt x="14694" y="16350"/>
                  </a:cubicBezTo>
                  <a:cubicBezTo>
                    <a:pt x="14497" y="16110"/>
                    <a:pt x="14301" y="15875"/>
                    <a:pt x="14092" y="15654"/>
                  </a:cubicBezTo>
                  <a:close/>
                  <a:moveTo>
                    <a:pt x="17135" y="17038"/>
                  </a:moveTo>
                  <a:lnTo>
                    <a:pt x="17135" y="17038"/>
                  </a:lnTo>
                  <a:cubicBezTo>
                    <a:pt x="17286" y="17221"/>
                    <a:pt x="17431" y="17397"/>
                    <a:pt x="17575" y="17573"/>
                  </a:cubicBezTo>
                  <a:cubicBezTo>
                    <a:pt x="17442" y="17433"/>
                    <a:pt x="17309" y="17294"/>
                    <a:pt x="17176" y="17148"/>
                  </a:cubicBezTo>
                  <a:cubicBezTo>
                    <a:pt x="17176" y="17117"/>
                    <a:pt x="17164" y="17085"/>
                    <a:pt x="17145" y="17053"/>
                  </a:cubicBezTo>
                  <a:cubicBezTo>
                    <a:pt x="17139" y="17048"/>
                    <a:pt x="17138" y="17043"/>
                    <a:pt x="17135" y="17038"/>
                  </a:cubicBezTo>
                  <a:close/>
                  <a:moveTo>
                    <a:pt x="16505" y="17908"/>
                  </a:moveTo>
                  <a:cubicBezTo>
                    <a:pt x="16701" y="18174"/>
                    <a:pt x="16898" y="18440"/>
                    <a:pt x="17107" y="18700"/>
                  </a:cubicBezTo>
                  <a:cubicBezTo>
                    <a:pt x="16885" y="18504"/>
                    <a:pt x="16663" y="18314"/>
                    <a:pt x="16448" y="18117"/>
                  </a:cubicBezTo>
                  <a:cubicBezTo>
                    <a:pt x="16473" y="18086"/>
                    <a:pt x="16499" y="18041"/>
                    <a:pt x="16505" y="17997"/>
                  </a:cubicBezTo>
                  <a:cubicBezTo>
                    <a:pt x="16505" y="17965"/>
                    <a:pt x="16505" y="17934"/>
                    <a:pt x="16505" y="17908"/>
                  </a:cubicBezTo>
                  <a:close/>
                  <a:moveTo>
                    <a:pt x="17094" y="18029"/>
                  </a:moveTo>
                  <a:lnTo>
                    <a:pt x="17094" y="18029"/>
                  </a:lnTo>
                  <a:cubicBezTo>
                    <a:pt x="17518" y="18447"/>
                    <a:pt x="17936" y="18858"/>
                    <a:pt x="18361" y="19270"/>
                  </a:cubicBezTo>
                  <a:cubicBezTo>
                    <a:pt x="18304" y="19302"/>
                    <a:pt x="18266" y="19371"/>
                    <a:pt x="18291" y="19447"/>
                  </a:cubicBezTo>
                  <a:lnTo>
                    <a:pt x="18329" y="19561"/>
                  </a:lnTo>
                  <a:cubicBezTo>
                    <a:pt x="17905" y="19061"/>
                    <a:pt x="17493" y="18548"/>
                    <a:pt x="17094" y="18029"/>
                  </a:cubicBezTo>
                  <a:close/>
                  <a:moveTo>
                    <a:pt x="19184" y="19485"/>
                  </a:moveTo>
                  <a:cubicBezTo>
                    <a:pt x="19196" y="19586"/>
                    <a:pt x="19203" y="19693"/>
                    <a:pt x="19215" y="19794"/>
                  </a:cubicBezTo>
                  <a:lnTo>
                    <a:pt x="19215" y="19794"/>
                  </a:lnTo>
                  <a:cubicBezTo>
                    <a:pt x="19214" y="19789"/>
                    <a:pt x="19209" y="19789"/>
                    <a:pt x="19209" y="19783"/>
                  </a:cubicBezTo>
                  <a:cubicBezTo>
                    <a:pt x="19190" y="19764"/>
                    <a:pt x="19171" y="19751"/>
                    <a:pt x="19146" y="19751"/>
                  </a:cubicBezTo>
                  <a:cubicBezTo>
                    <a:pt x="19140" y="19732"/>
                    <a:pt x="19140" y="19720"/>
                    <a:pt x="19133" y="19701"/>
                  </a:cubicBezTo>
                  <a:cubicBezTo>
                    <a:pt x="19178" y="19644"/>
                    <a:pt x="19190" y="19568"/>
                    <a:pt x="19140" y="19492"/>
                  </a:cubicBezTo>
                  <a:cubicBezTo>
                    <a:pt x="19152" y="19492"/>
                    <a:pt x="19171" y="19492"/>
                    <a:pt x="19184" y="19485"/>
                  </a:cubicBezTo>
                  <a:close/>
                  <a:moveTo>
                    <a:pt x="18601" y="19504"/>
                  </a:moveTo>
                  <a:lnTo>
                    <a:pt x="18601" y="19504"/>
                  </a:lnTo>
                  <a:cubicBezTo>
                    <a:pt x="18665" y="19568"/>
                    <a:pt x="18728" y="19631"/>
                    <a:pt x="18791" y="19694"/>
                  </a:cubicBezTo>
                  <a:cubicBezTo>
                    <a:pt x="18836" y="19859"/>
                    <a:pt x="18874" y="20017"/>
                    <a:pt x="18912" y="20182"/>
                  </a:cubicBezTo>
                  <a:cubicBezTo>
                    <a:pt x="18905" y="20252"/>
                    <a:pt x="18899" y="20315"/>
                    <a:pt x="18899" y="20378"/>
                  </a:cubicBezTo>
                  <a:cubicBezTo>
                    <a:pt x="18810" y="20087"/>
                    <a:pt x="18709" y="19796"/>
                    <a:pt x="18601" y="19504"/>
                  </a:cubicBezTo>
                  <a:close/>
                  <a:moveTo>
                    <a:pt x="18943" y="20296"/>
                  </a:moveTo>
                  <a:cubicBezTo>
                    <a:pt x="19007" y="20568"/>
                    <a:pt x="19076" y="20834"/>
                    <a:pt x="19140" y="21107"/>
                  </a:cubicBezTo>
                  <a:cubicBezTo>
                    <a:pt x="19070" y="20898"/>
                    <a:pt x="19000" y="20689"/>
                    <a:pt x="18924" y="20473"/>
                  </a:cubicBezTo>
                  <a:cubicBezTo>
                    <a:pt x="18931" y="20416"/>
                    <a:pt x="18937" y="20353"/>
                    <a:pt x="18943" y="20296"/>
                  </a:cubicBezTo>
                  <a:close/>
                  <a:moveTo>
                    <a:pt x="13997" y="9016"/>
                  </a:moveTo>
                  <a:cubicBezTo>
                    <a:pt x="14675" y="10315"/>
                    <a:pt x="16068" y="11398"/>
                    <a:pt x="17164" y="12278"/>
                  </a:cubicBezTo>
                  <a:cubicBezTo>
                    <a:pt x="19336" y="14032"/>
                    <a:pt x="22490" y="17281"/>
                    <a:pt x="21179" y="20087"/>
                  </a:cubicBezTo>
                  <a:cubicBezTo>
                    <a:pt x="20932" y="20480"/>
                    <a:pt x="20628" y="20866"/>
                    <a:pt x="20261" y="21227"/>
                  </a:cubicBezTo>
                  <a:cubicBezTo>
                    <a:pt x="20330" y="20290"/>
                    <a:pt x="20153" y="19308"/>
                    <a:pt x="19735" y="18402"/>
                  </a:cubicBezTo>
                  <a:cubicBezTo>
                    <a:pt x="19089" y="17003"/>
                    <a:pt x="18063" y="15806"/>
                    <a:pt x="16898" y="14805"/>
                  </a:cubicBezTo>
                  <a:cubicBezTo>
                    <a:pt x="15251" y="13399"/>
                    <a:pt x="13921" y="12291"/>
                    <a:pt x="13706" y="10308"/>
                  </a:cubicBezTo>
                  <a:cubicBezTo>
                    <a:pt x="13801" y="9878"/>
                    <a:pt x="13902" y="9447"/>
                    <a:pt x="13997" y="9016"/>
                  </a:cubicBezTo>
                  <a:close/>
                  <a:moveTo>
                    <a:pt x="18329" y="20258"/>
                  </a:moveTo>
                  <a:cubicBezTo>
                    <a:pt x="18411" y="20296"/>
                    <a:pt x="18500" y="20340"/>
                    <a:pt x="18589" y="20378"/>
                  </a:cubicBezTo>
                  <a:cubicBezTo>
                    <a:pt x="18595" y="20385"/>
                    <a:pt x="18601" y="20385"/>
                    <a:pt x="18608" y="20385"/>
                  </a:cubicBezTo>
                  <a:lnTo>
                    <a:pt x="18671" y="20556"/>
                  </a:lnTo>
                  <a:cubicBezTo>
                    <a:pt x="18747" y="20834"/>
                    <a:pt x="18817" y="21113"/>
                    <a:pt x="18874" y="21398"/>
                  </a:cubicBezTo>
                  <a:cubicBezTo>
                    <a:pt x="18880" y="21455"/>
                    <a:pt x="18886" y="21518"/>
                    <a:pt x="18886" y="21575"/>
                  </a:cubicBezTo>
                  <a:cubicBezTo>
                    <a:pt x="18703" y="21132"/>
                    <a:pt x="18519" y="20695"/>
                    <a:pt x="18329" y="20258"/>
                  </a:cubicBezTo>
                  <a:close/>
                  <a:moveTo>
                    <a:pt x="18722" y="21873"/>
                  </a:moveTo>
                  <a:lnTo>
                    <a:pt x="18722" y="21873"/>
                  </a:lnTo>
                  <a:cubicBezTo>
                    <a:pt x="18766" y="21974"/>
                    <a:pt x="18810" y="22076"/>
                    <a:pt x="18855" y="22177"/>
                  </a:cubicBezTo>
                  <a:cubicBezTo>
                    <a:pt x="18867" y="22228"/>
                    <a:pt x="18880" y="22278"/>
                    <a:pt x="18899" y="22329"/>
                  </a:cubicBezTo>
                  <a:cubicBezTo>
                    <a:pt x="18899" y="22329"/>
                    <a:pt x="18899" y="22335"/>
                    <a:pt x="18899" y="22335"/>
                  </a:cubicBezTo>
                  <a:cubicBezTo>
                    <a:pt x="18848" y="22240"/>
                    <a:pt x="18810" y="22139"/>
                    <a:pt x="18760" y="22044"/>
                  </a:cubicBezTo>
                  <a:cubicBezTo>
                    <a:pt x="18747" y="21987"/>
                    <a:pt x="18741" y="21930"/>
                    <a:pt x="18722" y="21873"/>
                  </a:cubicBezTo>
                  <a:close/>
                  <a:moveTo>
                    <a:pt x="11014" y="14621"/>
                  </a:moveTo>
                  <a:lnTo>
                    <a:pt x="11014" y="14621"/>
                  </a:lnTo>
                  <a:cubicBezTo>
                    <a:pt x="10393" y="17351"/>
                    <a:pt x="9829" y="20087"/>
                    <a:pt x="9310" y="22810"/>
                  </a:cubicBezTo>
                  <a:cubicBezTo>
                    <a:pt x="9177" y="22576"/>
                    <a:pt x="9019" y="22380"/>
                    <a:pt x="8841" y="22215"/>
                  </a:cubicBezTo>
                  <a:cubicBezTo>
                    <a:pt x="9582" y="19777"/>
                    <a:pt x="10304" y="17218"/>
                    <a:pt x="11014" y="14621"/>
                  </a:cubicBezTo>
                  <a:close/>
                  <a:moveTo>
                    <a:pt x="6207" y="22855"/>
                  </a:moveTo>
                  <a:cubicBezTo>
                    <a:pt x="6213" y="22874"/>
                    <a:pt x="6213" y="22886"/>
                    <a:pt x="6219" y="22905"/>
                  </a:cubicBezTo>
                  <a:cubicBezTo>
                    <a:pt x="6207" y="22918"/>
                    <a:pt x="6194" y="22937"/>
                    <a:pt x="6181" y="22950"/>
                  </a:cubicBezTo>
                  <a:cubicBezTo>
                    <a:pt x="6181" y="22918"/>
                    <a:pt x="6175" y="22893"/>
                    <a:pt x="6175" y="22867"/>
                  </a:cubicBezTo>
                  <a:cubicBezTo>
                    <a:pt x="6188" y="22861"/>
                    <a:pt x="6194" y="22861"/>
                    <a:pt x="6207" y="22855"/>
                  </a:cubicBezTo>
                  <a:close/>
                  <a:moveTo>
                    <a:pt x="18855" y="22836"/>
                  </a:moveTo>
                  <a:cubicBezTo>
                    <a:pt x="18855" y="22842"/>
                    <a:pt x="18861" y="22848"/>
                    <a:pt x="18861" y="22855"/>
                  </a:cubicBezTo>
                  <a:cubicBezTo>
                    <a:pt x="18880" y="22886"/>
                    <a:pt x="18912" y="22905"/>
                    <a:pt x="18943" y="22912"/>
                  </a:cubicBezTo>
                  <a:cubicBezTo>
                    <a:pt x="18943" y="22924"/>
                    <a:pt x="18937" y="22931"/>
                    <a:pt x="18937" y="22937"/>
                  </a:cubicBezTo>
                  <a:cubicBezTo>
                    <a:pt x="18924" y="22943"/>
                    <a:pt x="18912" y="22950"/>
                    <a:pt x="18905" y="22969"/>
                  </a:cubicBezTo>
                  <a:cubicBezTo>
                    <a:pt x="18880" y="23013"/>
                    <a:pt x="18861" y="23057"/>
                    <a:pt x="18842" y="23102"/>
                  </a:cubicBezTo>
                  <a:cubicBezTo>
                    <a:pt x="18848" y="23013"/>
                    <a:pt x="18855" y="22924"/>
                    <a:pt x="18855" y="22836"/>
                  </a:cubicBezTo>
                  <a:close/>
                  <a:moveTo>
                    <a:pt x="6979" y="22703"/>
                  </a:moveTo>
                  <a:cubicBezTo>
                    <a:pt x="6986" y="22791"/>
                    <a:pt x="6992" y="22886"/>
                    <a:pt x="6992" y="22981"/>
                  </a:cubicBezTo>
                  <a:cubicBezTo>
                    <a:pt x="6929" y="23045"/>
                    <a:pt x="6859" y="23102"/>
                    <a:pt x="6796" y="23165"/>
                  </a:cubicBezTo>
                  <a:cubicBezTo>
                    <a:pt x="6770" y="23019"/>
                    <a:pt x="6739" y="22880"/>
                    <a:pt x="6713" y="22734"/>
                  </a:cubicBezTo>
                  <a:cubicBezTo>
                    <a:pt x="6802" y="22722"/>
                    <a:pt x="6891" y="22709"/>
                    <a:pt x="6979" y="22703"/>
                  </a:cubicBezTo>
                  <a:close/>
                  <a:moveTo>
                    <a:pt x="6023" y="22918"/>
                  </a:moveTo>
                  <a:cubicBezTo>
                    <a:pt x="6023" y="22994"/>
                    <a:pt x="6017" y="23070"/>
                    <a:pt x="6017" y="23146"/>
                  </a:cubicBezTo>
                  <a:cubicBezTo>
                    <a:pt x="5991" y="23178"/>
                    <a:pt x="5966" y="23209"/>
                    <a:pt x="5941" y="23241"/>
                  </a:cubicBezTo>
                  <a:cubicBezTo>
                    <a:pt x="5928" y="23146"/>
                    <a:pt x="5909" y="23057"/>
                    <a:pt x="5890" y="22962"/>
                  </a:cubicBezTo>
                  <a:cubicBezTo>
                    <a:pt x="5934" y="22950"/>
                    <a:pt x="5979" y="22931"/>
                    <a:pt x="6023" y="22918"/>
                  </a:cubicBezTo>
                  <a:close/>
                  <a:moveTo>
                    <a:pt x="7397" y="22817"/>
                  </a:moveTo>
                  <a:cubicBezTo>
                    <a:pt x="7378" y="23026"/>
                    <a:pt x="7359" y="23241"/>
                    <a:pt x="7347" y="23450"/>
                  </a:cubicBezTo>
                  <a:cubicBezTo>
                    <a:pt x="7340" y="23266"/>
                    <a:pt x="7328" y="23076"/>
                    <a:pt x="7321" y="22893"/>
                  </a:cubicBezTo>
                  <a:cubicBezTo>
                    <a:pt x="7347" y="22867"/>
                    <a:pt x="7372" y="22842"/>
                    <a:pt x="7397" y="22817"/>
                  </a:cubicBezTo>
                  <a:close/>
                  <a:moveTo>
                    <a:pt x="7809" y="22779"/>
                  </a:moveTo>
                  <a:cubicBezTo>
                    <a:pt x="7872" y="22798"/>
                    <a:pt x="7936" y="22823"/>
                    <a:pt x="7999" y="22855"/>
                  </a:cubicBezTo>
                  <a:cubicBezTo>
                    <a:pt x="7948" y="23057"/>
                    <a:pt x="7910" y="23266"/>
                    <a:pt x="7879" y="23469"/>
                  </a:cubicBezTo>
                  <a:cubicBezTo>
                    <a:pt x="7860" y="23241"/>
                    <a:pt x="7834" y="23007"/>
                    <a:pt x="7809" y="22779"/>
                  </a:cubicBezTo>
                  <a:close/>
                  <a:moveTo>
                    <a:pt x="6283" y="23216"/>
                  </a:moveTo>
                  <a:cubicBezTo>
                    <a:pt x="6302" y="23336"/>
                    <a:pt x="6321" y="23456"/>
                    <a:pt x="6340" y="23570"/>
                  </a:cubicBezTo>
                  <a:cubicBezTo>
                    <a:pt x="6302" y="23608"/>
                    <a:pt x="6264" y="23640"/>
                    <a:pt x="6226" y="23678"/>
                  </a:cubicBezTo>
                  <a:cubicBezTo>
                    <a:pt x="6219" y="23589"/>
                    <a:pt x="6219" y="23507"/>
                    <a:pt x="6219" y="23425"/>
                  </a:cubicBezTo>
                  <a:cubicBezTo>
                    <a:pt x="6219" y="23406"/>
                    <a:pt x="6213" y="23374"/>
                    <a:pt x="6213" y="23336"/>
                  </a:cubicBezTo>
                  <a:cubicBezTo>
                    <a:pt x="6226" y="23311"/>
                    <a:pt x="6238" y="23292"/>
                    <a:pt x="6264" y="23260"/>
                  </a:cubicBezTo>
                  <a:cubicBezTo>
                    <a:pt x="6264" y="23254"/>
                    <a:pt x="6264" y="23247"/>
                    <a:pt x="6264" y="23241"/>
                  </a:cubicBezTo>
                  <a:cubicBezTo>
                    <a:pt x="6270" y="23235"/>
                    <a:pt x="6276" y="23228"/>
                    <a:pt x="6283" y="23216"/>
                  </a:cubicBezTo>
                  <a:close/>
                  <a:moveTo>
                    <a:pt x="6023" y="23570"/>
                  </a:moveTo>
                  <a:cubicBezTo>
                    <a:pt x="6023" y="23665"/>
                    <a:pt x="6023" y="23760"/>
                    <a:pt x="6023" y="23849"/>
                  </a:cubicBezTo>
                  <a:cubicBezTo>
                    <a:pt x="6023" y="23855"/>
                    <a:pt x="6017" y="23855"/>
                    <a:pt x="6017" y="23862"/>
                  </a:cubicBezTo>
                  <a:cubicBezTo>
                    <a:pt x="6010" y="23779"/>
                    <a:pt x="5998" y="23697"/>
                    <a:pt x="5985" y="23615"/>
                  </a:cubicBezTo>
                  <a:cubicBezTo>
                    <a:pt x="5998" y="23602"/>
                    <a:pt x="6010" y="23583"/>
                    <a:pt x="6023" y="23570"/>
                  </a:cubicBezTo>
                  <a:close/>
                  <a:moveTo>
                    <a:pt x="5668" y="23051"/>
                  </a:moveTo>
                  <a:cubicBezTo>
                    <a:pt x="5675" y="23222"/>
                    <a:pt x="5675" y="23387"/>
                    <a:pt x="5681" y="23551"/>
                  </a:cubicBezTo>
                  <a:cubicBezTo>
                    <a:pt x="5535" y="23729"/>
                    <a:pt x="5396" y="23900"/>
                    <a:pt x="5250" y="24077"/>
                  </a:cubicBezTo>
                  <a:cubicBezTo>
                    <a:pt x="5219" y="23931"/>
                    <a:pt x="5187" y="23792"/>
                    <a:pt x="5155" y="23646"/>
                  </a:cubicBezTo>
                  <a:cubicBezTo>
                    <a:pt x="5238" y="23488"/>
                    <a:pt x="5320" y="23330"/>
                    <a:pt x="5402" y="23171"/>
                  </a:cubicBezTo>
                  <a:cubicBezTo>
                    <a:pt x="5491" y="23127"/>
                    <a:pt x="5580" y="23089"/>
                    <a:pt x="5668" y="23051"/>
                  </a:cubicBezTo>
                  <a:close/>
                  <a:moveTo>
                    <a:pt x="7005" y="23235"/>
                  </a:moveTo>
                  <a:cubicBezTo>
                    <a:pt x="7011" y="23494"/>
                    <a:pt x="7017" y="23754"/>
                    <a:pt x="7024" y="24007"/>
                  </a:cubicBezTo>
                  <a:cubicBezTo>
                    <a:pt x="7018" y="24006"/>
                    <a:pt x="7013" y="24006"/>
                    <a:pt x="7007" y="24006"/>
                  </a:cubicBezTo>
                  <a:cubicBezTo>
                    <a:pt x="6979" y="24006"/>
                    <a:pt x="6950" y="24018"/>
                    <a:pt x="6929" y="24039"/>
                  </a:cubicBezTo>
                  <a:cubicBezTo>
                    <a:pt x="6916" y="24052"/>
                    <a:pt x="6903" y="24064"/>
                    <a:pt x="6891" y="24077"/>
                  </a:cubicBezTo>
                  <a:cubicBezTo>
                    <a:pt x="6878" y="23855"/>
                    <a:pt x="6859" y="23640"/>
                    <a:pt x="6834" y="23418"/>
                  </a:cubicBezTo>
                  <a:cubicBezTo>
                    <a:pt x="6891" y="23361"/>
                    <a:pt x="6948" y="23298"/>
                    <a:pt x="7005" y="23235"/>
                  </a:cubicBezTo>
                  <a:close/>
                  <a:moveTo>
                    <a:pt x="6378" y="23906"/>
                  </a:moveTo>
                  <a:cubicBezTo>
                    <a:pt x="6384" y="23950"/>
                    <a:pt x="6390" y="23988"/>
                    <a:pt x="6390" y="24033"/>
                  </a:cubicBezTo>
                  <a:cubicBezTo>
                    <a:pt x="6378" y="24033"/>
                    <a:pt x="6371" y="24039"/>
                    <a:pt x="6359" y="24052"/>
                  </a:cubicBezTo>
                  <a:cubicBezTo>
                    <a:pt x="6321" y="24090"/>
                    <a:pt x="6276" y="24134"/>
                    <a:pt x="6238" y="24172"/>
                  </a:cubicBezTo>
                  <a:cubicBezTo>
                    <a:pt x="6238" y="24140"/>
                    <a:pt x="6232" y="24102"/>
                    <a:pt x="6232" y="24071"/>
                  </a:cubicBezTo>
                  <a:cubicBezTo>
                    <a:pt x="6283" y="24014"/>
                    <a:pt x="6333" y="23963"/>
                    <a:pt x="6378" y="23906"/>
                  </a:cubicBezTo>
                  <a:close/>
                  <a:moveTo>
                    <a:pt x="19412" y="22589"/>
                  </a:moveTo>
                  <a:cubicBezTo>
                    <a:pt x="19431" y="22595"/>
                    <a:pt x="19456" y="22595"/>
                    <a:pt x="19482" y="22595"/>
                  </a:cubicBezTo>
                  <a:cubicBezTo>
                    <a:pt x="19355" y="23057"/>
                    <a:pt x="19171" y="23482"/>
                    <a:pt x="18880" y="23868"/>
                  </a:cubicBezTo>
                  <a:cubicBezTo>
                    <a:pt x="18848" y="23900"/>
                    <a:pt x="18671" y="24147"/>
                    <a:pt x="18513" y="24368"/>
                  </a:cubicBezTo>
                  <a:cubicBezTo>
                    <a:pt x="18532" y="24318"/>
                    <a:pt x="18557" y="24267"/>
                    <a:pt x="18576" y="24216"/>
                  </a:cubicBezTo>
                  <a:cubicBezTo>
                    <a:pt x="18595" y="24210"/>
                    <a:pt x="18614" y="24197"/>
                    <a:pt x="18627" y="24172"/>
                  </a:cubicBezTo>
                  <a:cubicBezTo>
                    <a:pt x="18658" y="24083"/>
                    <a:pt x="18696" y="23995"/>
                    <a:pt x="18728" y="23906"/>
                  </a:cubicBezTo>
                  <a:cubicBezTo>
                    <a:pt x="18743" y="23916"/>
                    <a:pt x="18760" y="23922"/>
                    <a:pt x="18778" y="23922"/>
                  </a:cubicBezTo>
                  <a:cubicBezTo>
                    <a:pt x="18805" y="23922"/>
                    <a:pt x="18833" y="23907"/>
                    <a:pt x="18848" y="23868"/>
                  </a:cubicBezTo>
                  <a:cubicBezTo>
                    <a:pt x="18880" y="23773"/>
                    <a:pt x="18905" y="23672"/>
                    <a:pt x="18937" y="23570"/>
                  </a:cubicBezTo>
                  <a:cubicBezTo>
                    <a:pt x="18975" y="23570"/>
                    <a:pt x="19013" y="23551"/>
                    <a:pt x="19032" y="23507"/>
                  </a:cubicBezTo>
                  <a:cubicBezTo>
                    <a:pt x="19089" y="23361"/>
                    <a:pt x="19146" y="23209"/>
                    <a:pt x="19190" y="23064"/>
                  </a:cubicBezTo>
                  <a:cubicBezTo>
                    <a:pt x="19228" y="23057"/>
                    <a:pt x="19266" y="23038"/>
                    <a:pt x="19279" y="23000"/>
                  </a:cubicBezTo>
                  <a:cubicBezTo>
                    <a:pt x="19342" y="22855"/>
                    <a:pt x="19380" y="22722"/>
                    <a:pt x="19412" y="22589"/>
                  </a:cubicBezTo>
                  <a:close/>
                  <a:moveTo>
                    <a:pt x="5700" y="24001"/>
                  </a:moveTo>
                  <a:cubicBezTo>
                    <a:pt x="5706" y="24045"/>
                    <a:pt x="5706" y="24090"/>
                    <a:pt x="5706" y="24134"/>
                  </a:cubicBezTo>
                  <a:cubicBezTo>
                    <a:pt x="5611" y="24216"/>
                    <a:pt x="5516" y="24299"/>
                    <a:pt x="5421" y="24381"/>
                  </a:cubicBezTo>
                  <a:cubicBezTo>
                    <a:pt x="5516" y="24254"/>
                    <a:pt x="5611" y="24128"/>
                    <a:pt x="5700" y="24001"/>
                  </a:cubicBezTo>
                  <a:close/>
                  <a:moveTo>
                    <a:pt x="6409" y="24318"/>
                  </a:moveTo>
                  <a:cubicBezTo>
                    <a:pt x="6409" y="24375"/>
                    <a:pt x="6409" y="24438"/>
                    <a:pt x="6409" y="24501"/>
                  </a:cubicBezTo>
                  <a:cubicBezTo>
                    <a:pt x="6365" y="24533"/>
                    <a:pt x="6321" y="24571"/>
                    <a:pt x="6264" y="24622"/>
                  </a:cubicBezTo>
                  <a:cubicBezTo>
                    <a:pt x="6264" y="24577"/>
                    <a:pt x="6264" y="24527"/>
                    <a:pt x="6257" y="24482"/>
                  </a:cubicBezTo>
                  <a:cubicBezTo>
                    <a:pt x="6308" y="24425"/>
                    <a:pt x="6359" y="24368"/>
                    <a:pt x="6409" y="24318"/>
                  </a:cubicBezTo>
                  <a:close/>
                  <a:moveTo>
                    <a:pt x="5060" y="23817"/>
                  </a:moveTo>
                  <a:cubicBezTo>
                    <a:pt x="5092" y="23944"/>
                    <a:pt x="5117" y="24071"/>
                    <a:pt x="5143" y="24197"/>
                  </a:cubicBezTo>
                  <a:cubicBezTo>
                    <a:pt x="4940" y="24400"/>
                    <a:pt x="4744" y="24596"/>
                    <a:pt x="4541" y="24799"/>
                  </a:cubicBezTo>
                  <a:cubicBezTo>
                    <a:pt x="4718" y="24470"/>
                    <a:pt x="4889" y="24147"/>
                    <a:pt x="5060" y="23817"/>
                  </a:cubicBezTo>
                  <a:close/>
                  <a:moveTo>
                    <a:pt x="6067" y="24691"/>
                  </a:moveTo>
                  <a:cubicBezTo>
                    <a:pt x="6074" y="24729"/>
                    <a:pt x="6074" y="24774"/>
                    <a:pt x="6080" y="24812"/>
                  </a:cubicBezTo>
                  <a:cubicBezTo>
                    <a:pt x="6067" y="24818"/>
                    <a:pt x="6055" y="24831"/>
                    <a:pt x="6042" y="24843"/>
                  </a:cubicBezTo>
                  <a:cubicBezTo>
                    <a:pt x="6048" y="24799"/>
                    <a:pt x="6048" y="24761"/>
                    <a:pt x="6048" y="24717"/>
                  </a:cubicBezTo>
                  <a:cubicBezTo>
                    <a:pt x="6055" y="24710"/>
                    <a:pt x="6061" y="24704"/>
                    <a:pt x="6067" y="24691"/>
                  </a:cubicBezTo>
                  <a:close/>
                  <a:moveTo>
                    <a:pt x="5744" y="24596"/>
                  </a:moveTo>
                  <a:cubicBezTo>
                    <a:pt x="5751" y="24622"/>
                    <a:pt x="5751" y="24641"/>
                    <a:pt x="5751" y="24660"/>
                  </a:cubicBezTo>
                  <a:cubicBezTo>
                    <a:pt x="5738" y="24679"/>
                    <a:pt x="5719" y="24698"/>
                    <a:pt x="5700" y="24710"/>
                  </a:cubicBezTo>
                  <a:cubicBezTo>
                    <a:pt x="5624" y="24774"/>
                    <a:pt x="5535" y="24850"/>
                    <a:pt x="5453" y="24932"/>
                  </a:cubicBezTo>
                  <a:cubicBezTo>
                    <a:pt x="5453" y="24926"/>
                    <a:pt x="5453" y="24926"/>
                    <a:pt x="5453" y="24919"/>
                  </a:cubicBezTo>
                  <a:cubicBezTo>
                    <a:pt x="5548" y="24812"/>
                    <a:pt x="5649" y="24704"/>
                    <a:pt x="5744" y="24596"/>
                  </a:cubicBezTo>
                  <a:close/>
                  <a:moveTo>
                    <a:pt x="4446" y="25109"/>
                  </a:moveTo>
                  <a:lnTo>
                    <a:pt x="4446" y="25109"/>
                  </a:lnTo>
                  <a:cubicBezTo>
                    <a:pt x="4376" y="25204"/>
                    <a:pt x="4307" y="25293"/>
                    <a:pt x="4237" y="25382"/>
                  </a:cubicBezTo>
                  <a:lnTo>
                    <a:pt x="4294" y="25274"/>
                  </a:lnTo>
                  <a:cubicBezTo>
                    <a:pt x="4345" y="25217"/>
                    <a:pt x="4395" y="25166"/>
                    <a:pt x="4446" y="25109"/>
                  </a:cubicBezTo>
                  <a:close/>
                  <a:moveTo>
                    <a:pt x="5789" y="25002"/>
                  </a:moveTo>
                  <a:cubicBezTo>
                    <a:pt x="5795" y="25046"/>
                    <a:pt x="5801" y="25084"/>
                    <a:pt x="5801" y="25122"/>
                  </a:cubicBezTo>
                  <a:cubicBezTo>
                    <a:pt x="5738" y="25198"/>
                    <a:pt x="5675" y="25274"/>
                    <a:pt x="5611" y="25350"/>
                  </a:cubicBezTo>
                  <a:cubicBezTo>
                    <a:pt x="5592" y="25375"/>
                    <a:pt x="5567" y="25401"/>
                    <a:pt x="5542" y="25426"/>
                  </a:cubicBezTo>
                  <a:cubicBezTo>
                    <a:pt x="5535" y="25382"/>
                    <a:pt x="5529" y="25344"/>
                    <a:pt x="5523" y="25306"/>
                  </a:cubicBezTo>
                  <a:cubicBezTo>
                    <a:pt x="5611" y="25204"/>
                    <a:pt x="5700" y="25103"/>
                    <a:pt x="5789" y="25002"/>
                  </a:cubicBezTo>
                  <a:close/>
                  <a:moveTo>
                    <a:pt x="4915" y="25166"/>
                  </a:moveTo>
                  <a:cubicBezTo>
                    <a:pt x="4788" y="25306"/>
                    <a:pt x="4668" y="25439"/>
                    <a:pt x="4547" y="25572"/>
                  </a:cubicBezTo>
                  <a:cubicBezTo>
                    <a:pt x="4585" y="25515"/>
                    <a:pt x="4630" y="25458"/>
                    <a:pt x="4668" y="25401"/>
                  </a:cubicBezTo>
                  <a:cubicBezTo>
                    <a:pt x="4699" y="25375"/>
                    <a:pt x="4731" y="25344"/>
                    <a:pt x="4763" y="25312"/>
                  </a:cubicBezTo>
                  <a:cubicBezTo>
                    <a:pt x="4813" y="25268"/>
                    <a:pt x="4864" y="25217"/>
                    <a:pt x="4915" y="25166"/>
                  </a:cubicBezTo>
                  <a:close/>
                  <a:moveTo>
                    <a:pt x="4921" y="23425"/>
                  </a:moveTo>
                  <a:lnTo>
                    <a:pt x="4921" y="23425"/>
                  </a:lnTo>
                  <a:cubicBezTo>
                    <a:pt x="4433" y="24235"/>
                    <a:pt x="3965" y="25059"/>
                    <a:pt x="3515" y="25895"/>
                  </a:cubicBezTo>
                  <a:cubicBezTo>
                    <a:pt x="3483" y="25933"/>
                    <a:pt x="3445" y="25977"/>
                    <a:pt x="3407" y="26015"/>
                  </a:cubicBezTo>
                  <a:cubicBezTo>
                    <a:pt x="3749" y="25274"/>
                    <a:pt x="4053" y="24501"/>
                    <a:pt x="4351" y="23773"/>
                  </a:cubicBezTo>
                  <a:cubicBezTo>
                    <a:pt x="4541" y="23646"/>
                    <a:pt x="4725" y="23532"/>
                    <a:pt x="4921" y="23425"/>
                  </a:cubicBezTo>
                  <a:close/>
                  <a:moveTo>
                    <a:pt x="1975" y="26072"/>
                  </a:moveTo>
                  <a:cubicBezTo>
                    <a:pt x="1974" y="26077"/>
                    <a:pt x="1972" y="26081"/>
                    <a:pt x="1970" y="26085"/>
                  </a:cubicBezTo>
                  <a:cubicBezTo>
                    <a:pt x="1970" y="26079"/>
                    <a:pt x="1970" y="26073"/>
                    <a:pt x="1975" y="26072"/>
                  </a:cubicBezTo>
                  <a:close/>
                  <a:moveTo>
                    <a:pt x="5409" y="25426"/>
                  </a:moveTo>
                  <a:cubicBezTo>
                    <a:pt x="5415" y="25464"/>
                    <a:pt x="5421" y="25502"/>
                    <a:pt x="5434" y="25540"/>
                  </a:cubicBezTo>
                  <a:cubicBezTo>
                    <a:pt x="5143" y="25831"/>
                    <a:pt x="4858" y="26116"/>
                    <a:pt x="4573" y="26414"/>
                  </a:cubicBezTo>
                  <a:cubicBezTo>
                    <a:pt x="4535" y="26458"/>
                    <a:pt x="4446" y="26541"/>
                    <a:pt x="4326" y="26642"/>
                  </a:cubicBezTo>
                  <a:cubicBezTo>
                    <a:pt x="4687" y="26237"/>
                    <a:pt x="5048" y="25831"/>
                    <a:pt x="5409" y="25426"/>
                  </a:cubicBezTo>
                  <a:close/>
                  <a:moveTo>
                    <a:pt x="7366" y="26648"/>
                  </a:moveTo>
                  <a:cubicBezTo>
                    <a:pt x="7372" y="26648"/>
                    <a:pt x="7372" y="26655"/>
                    <a:pt x="7372" y="26655"/>
                  </a:cubicBezTo>
                  <a:cubicBezTo>
                    <a:pt x="7353" y="26680"/>
                    <a:pt x="7334" y="26699"/>
                    <a:pt x="7321" y="26718"/>
                  </a:cubicBezTo>
                  <a:cubicBezTo>
                    <a:pt x="7334" y="26693"/>
                    <a:pt x="7353" y="26674"/>
                    <a:pt x="7366" y="26648"/>
                  </a:cubicBezTo>
                  <a:close/>
                  <a:moveTo>
                    <a:pt x="2027" y="26224"/>
                  </a:moveTo>
                  <a:cubicBezTo>
                    <a:pt x="1894" y="26547"/>
                    <a:pt x="1773" y="26870"/>
                    <a:pt x="1653" y="27193"/>
                  </a:cubicBezTo>
                  <a:cubicBezTo>
                    <a:pt x="1659" y="27161"/>
                    <a:pt x="1659" y="27123"/>
                    <a:pt x="1659" y="27092"/>
                  </a:cubicBezTo>
                  <a:cubicBezTo>
                    <a:pt x="1697" y="26946"/>
                    <a:pt x="1742" y="26807"/>
                    <a:pt x="1780" y="26667"/>
                  </a:cubicBezTo>
                  <a:cubicBezTo>
                    <a:pt x="1868" y="26522"/>
                    <a:pt x="1951" y="26376"/>
                    <a:pt x="2027" y="26224"/>
                  </a:cubicBezTo>
                  <a:close/>
                  <a:moveTo>
                    <a:pt x="7758" y="26851"/>
                  </a:moveTo>
                  <a:cubicBezTo>
                    <a:pt x="7784" y="26889"/>
                    <a:pt x="7828" y="26908"/>
                    <a:pt x="7872" y="26908"/>
                  </a:cubicBezTo>
                  <a:cubicBezTo>
                    <a:pt x="7790" y="27003"/>
                    <a:pt x="7708" y="27098"/>
                    <a:pt x="7619" y="27180"/>
                  </a:cubicBezTo>
                  <a:cubicBezTo>
                    <a:pt x="7556" y="27244"/>
                    <a:pt x="7492" y="27301"/>
                    <a:pt x="7423" y="27364"/>
                  </a:cubicBezTo>
                  <a:cubicBezTo>
                    <a:pt x="7537" y="27193"/>
                    <a:pt x="7651" y="27022"/>
                    <a:pt x="7758" y="26851"/>
                  </a:cubicBezTo>
                  <a:close/>
                  <a:moveTo>
                    <a:pt x="3452" y="24831"/>
                  </a:moveTo>
                  <a:lnTo>
                    <a:pt x="3452" y="24831"/>
                  </a:lnTo>
                  <a:cubicBezTo>
                    <a:pt x="3325" y="25160"/>
                    <a:pt x="3205" y="25489"/>
                    <a:pt x="3084" y="25793"/>
                  </a:cubicBezTo>
                  <a:cubicBezTo>
                    <a:pt x="3040" y="25895"/>
                    <a:pt x="2996" y="25996"/>
                    <a:pt x="2951" y="26097"/>
                  </a:cubicBezTo>
                  <a:cubicBezTo>
                    <a:pt x="2901" y="26230"/>
                    <a:pt x="2837" y="26363"/>
                    <a:pt x="2768" y="26509"/>
                  </a:cubicBezTo>
                  <a:cubicBezTo>
                    <a:pt x="2635" y="26743"/>
                    <a:pt x="2438" y="27047"/>
                    <a:pt x="2280" y="27339"/>
                  </a:cubicBezTo>
                  <a:cubicBezTo>
                    <a:pt x="2248" y="27370"/>
                    <a:pt x="2223" y="27408"/>
                    <a:pt x="2198" y="27440"/>
                  </a:cubicBezTo>
                  <a:cubicBezTo>
                    <a:pt x="2305" y="27199"/>
                    <a:pt x="2426" y="26952"/>
                    <a:pt x="2489" y="26788"/>
                  </a:cubicBezTo>
                  <a:cubicBezTo>
                    <a:pt x="2495" y="26769"/>
                    <a:pt x="2508" y="26743"/>
                    <a:pt x="2514" y="26724"/>
                  </a:cubicBezTo>
                  <a:cubicBezTo>
                    <a:pt x="2856" y="26110"/>
                    <a:pt x="3167" y="25477"/>
                    <a:pt x="3452" y="24831"/>
                  </a:cubicBezTo>
                  <a:close/>
                  <a:moveTo>
                    <a:pt x="2875" y="27123"/>
                  </a:moveTo>
                  <a:cubicBezTo>
                    <a:pt x="2793" y="27282"/>
                    <a:pt x="2704" y="27440"/>
                    <a:pt x="2628" y="27605"/>
                  </a:cubicBezTo>
                  <a:cubicBezTo>
                    <a:pt x="2603" y="27636"/>
                    <a:pt x="2578" y="27668"/>
                    <a:pt x="2552" y="27706"/>
                  </a:cubicBezTo>
                  <a:cubicBezTo>
                    <a:pt x="2578" y="27636"/>
                    <a:pt x="2609" y="27573"/>
                    <a:pt x="2635" y="27503"/>
                  </a:cubicBezTo>
                  <a:cubicBezTo>
                    <a:pt x="2698" y="27396"/>
                    <a:pt x="2761" y="27282"/>
                    <a:pt x="2825" y="27168"/>
                  </a:cubicBezTo>
                  <a:cubicBezTo>
                    <a:pt x="2844" y="27155"/>
                    <a:pt x="2856" y="27136"/>
                    <a:pt x="2875" y="27123"/>
                  </a:cubicBezTo>
                  <a:close/>
                  <a:moveTo>
                    <a:pt x="3186" y="24666"/>
                  </a:moveTo>
                  <a:lnTo>
                    <a:pt x="3186" y="24666"/>
                  </a:lnTo>
                  <a:cubicBezTo>
                    <a:pt x="2799" y="25458"/>
                    <a:pt x="2457" y="26262"/>
                    <a:pt x="2153" y="27085"/>
                  </a:cubicBezTo>
                  <a:cubicBezTo>
                    <a:pt x="2008" y="27364"/>
                    <a:pt x="1856" y="27630"/>
                    <a:pt x="1735" y="27782"/>
                  </a:cubicBezTo>
                  <a:cubicBezTo>
                    <a:pt x="1729" y="27757"/>
                    <a:pt x="1723" y="27725"/>
                    <a:pt x="1710" y="27700"/>
                  </a:cubicBezTo>
                  <a:cubicBezTo>
                    <a:pt x="1767" y="27586"/>
                    <a:pt x="1830" y="27434"/>
                    <a:pt x="1894" y="27263"/>
                  </a:cubicBezTo>
                  <a:cubicBezTo>
                    <a:pt x="2318" y="26427"/>
                    <a:pt x="2730" y="25584"/>
                    <a:pt x="3116" y="24729"/>
                  </a:cubicBezTo>
                  <a:cubicBezTo>
                    <a:pt x="3141" y="24710"/>
                    <a:pt x="3167" y="24685"/>
                    <a:pt x="3186" y="24666"/>
                  </a:cubicBezTo>
                  <a:close/>
                  <a:moveTo>
                    <a:pt x="1925" y="27731"/>
                  </a:moveTo>
                  <a:cubicBezTo>
                    <a:pt x="1913" y="27763"/>
                    <a:pt x="1906" y="27795"/>
                    <a:pt x="1894" y="27820"/>
                  </a:cubicBezTo>
                  <a:cubicBezTo>
                    <a:pt x="1868" y="27890"/>
                    <a:pt x="1849" y="27953"/>
                    <a:pt x="1824" y="28023"/>
                  </a:cubicBezTo>
                  <a:cubicBezTo>
                    <a:pt x="1811" y="27997"/>
                    <a:pt x="1805" y="27966"/>
                    <a:pt x="1792" y="27940"/>
                  </a:cubicBezTo>
                  <a:cubicBezTo>
                    <a:pt x="1837" y="27871"/>
                    <a:pt x="1881" y="27801"/>
                    <a:pt x="1925" y="27731"/>
                  </a:cubicBezTo>
                  <a:close/>
                  <a:moveTo>
                    <a:pt x="2027" y="27921"/>
                  </a:moveTo>
                  <a:cubicBezTo>
                    <a:pt x="2014" y="27966"/>
                    <a:pt x="2001" y="28010"/>
                    <a:pt x="2001" y="28048"/>
                  </a:cubicBezTo>
                  <a:cubicBezTo>
                    <a:pt x="2001" y="28010"/>
                    <a:pt x="2008" y="27972"/>
                    <a:pt x="2020" y="27928"/>
                  </a:cubicBezTo>
                  <a:cubicBezTo>
                    <a:pt x="2020" y="27928"/>
                    <a:pt x="2020" y="27921"/>
                    <a:pt x="2027" y="27921"/>
                  </a:cubicBezTo>
                  <a:close/>
                  <a:moveTo>
                    <a:pt x="3559" y="27187"/>
                  </a:moveTo>
                  <a:cubicBezTo>
                    <a:pt x="3255" y="27548"/>
                    <a:pt x="2970" y="27909"/>
                    <a:pt x="2692" y="28289"/>
                  </a:cubicBezTo>
                  <a:cubicBezTo>
                    <a:pt x="2780" y="28124"/>
                    <a:pt x="2869" y="27959"/>
                    <a:pt x="2958" y="27788"/>
                  </a:cubicBezTo>
                  <a:cubicBezTo>
                    <a:pt x="3160" y="27592"/>
                    <a:pt x="3357" y="27389"/>
                    <a:pt x="3559" y="27187"/>
                  </a:cubicBezTo>
                  <a:close/>
                  <a:moveTo>
                    <a:pt x="2084" y="28295"/>
                  </a:moveTo>
                  <a:lnTo>
                    <a:pt x="2084" y="28295"/>
                  </a:lnTo>
                  <a:cubicBezTo>
                    <a:pt x="2077" y="28333"/>
                    <a:pt x="2071" y="28371"/>
                    <a:pt x="2071" y="28415"/>
                  </a:cubicBezTo>
                  <a:cubicBezTo>
                    <a:pt x="2052" y="28396"/>
                    <a:pt x="2039" y="28377"/>
                    <a:pt x="2027" y="28365"/>
                  </a:cubicBezTo>
                  <a:cubicBezTo>
                    <a:pt x="2046" y="28339"/>
                    <a:pt x="2065" y="28314"/>
                    <a:pt x="2084" y="28295"/>
                  </a:cubicBezTo>
                  <a:close/>
                  <a:moveTo>
                    <a:pt x="5865" y="28092"/>
                  </a:moveTo>
                  <a:lnTo>
                    <a:pt x="5865" y="28092"/>
                  </a:lnTo>
                  <a:cubicBezTo>
                    <a:pt x="5782" y="28251"/>
                    <a:pt x="5700" y="28422"/>
                    <a:pt x="5618" y="28586"/>
                  </a:cubicBezTo>
                  <a:cubicBezTo>
                    <a:pt x="5529" y="28631"/>
                    <a:pt x="5440" y="28669"/>
                    <a:pt x="5352" y="28707"/>
                  </a:cubicBezTo>
                  <a:cubicBezTo>
                    <a:pt x="5523" y="28504"/>
                    <a:pt x="5694" y="28295"/>
                    <a:pt x="5865" y="28092"/>
                  </a:cubicBezTo>
                  <a:close/>
                  <a:moveTo>
                    <a:pt x="3604" y="27833"/>
                  </a:moveTo>
                  <a:lnTo>
                    <a:pt x="3604" y="27833"/>
                  </a:lnTo>
                  <a:cubicBezTo>
                    <a:pt x="3325" y="28187"/>
                    <a:pt x="3053" y="28542"/>
                    <a:pt x="2787" y="28903"/>
                  </a:cubicBezTo>
                  <a:cubicBezTo>
                    <a:pt x="2736" y="28897"/>
                    <a:pt x="2692" y="28884"/>
                    <a:pt x="2647" y="28878"/>
                  </a:cubicBezTo>
                  <a:cubicBezTo>
                    <a:pt x="2964" y="28529"/>
                    <a:pt x="3287" y="28181"/>
                    <a:pt x="3604" y="27833"/>
                  </a:cubicBezTo>
                  <a:close/>
                  <a:moveTo>
                    <a:pt x="4883" y="28865"/>
                  </a:moveTo>
                  <a:cubicBezTo>
                    <a:pt x="4889" y="28871"/>
                    <a:pt x="4902" y="28878"/>
                    <a:pt x="4915" y="28884"/>
                  </a:cubicBezTo>
                  <a:cubicBezTo>
                    <a:pt x="4896" y="28890"/>
                    <a:pt x="4877" y="28897"/>
                    <a:pt x="4858" y="28903"/>
                  </a:cubicBezTo>
                  <a:cubicBezTo>
                    <a:pt x="4864" y="28890"/>
                    <a:pt x="4870" y="28878"/>
                    <a:pt x="4883" y="28865"/>
                  </a:cubicBezTo>
                  <a:close/>
                  <a:moveTo>
                    <a:pt x="3572" y="28764"/>
                  </a:moveTo>
                  <a:lnTo>
                    <a:pt x="3572" y="28764"/>
                  </a:lnTo>
                  <a:cubicBezTo>
                    <a:pt x="3534" y="28827"/>
                    <a:pt x="3496" y="28897"/>
                    <a:pt x="3464" y="28960"/>
                  </a:cubicBezTo>
                  <a:lnTo>
                    <a:pt x="3376" y="28960"/>
                  </a:lnTo>
                  <a:cubicBezTo>
                    <a:pt x="3439" y="28897"/>
                    <a:pt x="3509" y="28833"/>
                    <a:pt x="3572" y="28764"/>
                  </a:cubicBezTo>
                  <a:close/>
                  <a:moveTo>
                    <a:pt x="14457" y="0"/>
                  </a:moveTo>
                  <a:cubicBezTo>
                    <a:pt x="14313" y="0"/>
                    <a:pt x="14180" y="89"/>
                    <a:pt x="14168" y="289"/>
                  </a:cubicBezTo>
                  <a:cubicBezTo>
                    <a:pt x="14143" y="656"/>
                    <a:pt x="14105" y="1024"/>
                    <a:pt x="14060" y="1385"/>
                  </a:cubicBezTo>
                  <a:cubicBezTo>
                    <a:pt x="13433" y="4095"/>
                    <a:pt x="12832" y="6806"/>
                    <a:pt x="12236" y="9517"/>
                  </a:cubicBezTo>
                  <a:cubicBezTo>
                    <a:pt x="10989" y="13678"/>
                    <a:pt x="9791" y="17858"/>
                    <a:pt x="8626" y="22038"/>
                  </a:cubicBezTo>
                  <a:cubicBezTo>
                    <a:pt x="8150" y="21700"/>
                    <a:pt x="7566" y="21559"/>
                    <a:pt x="6935" y="21559"/>
                  </a:cubicBezTo>
                  <a:cubicBezTo>
                    <a:pt x="5334" y="21559"/>
                    <a:pt x="3440" y="22470"/>
                    <a:pt x="2299" y="23374"/>
                  </a:cubicBezTo>
                  <a:cubicBezTo>
                    <a:pt x="969" y="24438"/>
                    <a:pt x="0" y="26446"/>
                    <a:pt x="589" y="28149"/>
                  </a:cubicBezTo>
                  <a:cubicBezTo>
                    <a:pt x="836" y="28859"/>
                    <a:pt x="1248" y="29245"/>
                    <a:pt x="1748" y="29423"/>
                  </a:cubicBezTo>
                  <a:cubicBezTo>
                    <a:pt x="2147" y="29733"/>
                    <a:pt x="2635" y="29942"/>
                    <a:pt x="3179" y="30005"/>
                  </a:cubicBezTo>
                  <a:cubicBezTo>
                    <a:pt x="3343" y="30026"/>
                    <a:pt x="3510" y="30036"/>
                    <a:pt x="3679" y="30036"/>
                  </a:cubicBezTo>
                  <a:cubicBezTo>
                    <a:pt x="6450" y="30036"/>
                    <a:pt x="9838" y="27374"/>
                    <a:pt x="9772" y="24520"/>
                  </a:cubicBezTo>
                  <a:cubicBezTo>
                    <a:pt x="10032" y="23691"/>
                    <a:pt x="10273" y="22848"/>
                    <a:pt x="10520" y="22025"/>
                  </a:cubicBezTo>
                  <a:cubicBezTo>
                    <a:pt x="11065" y="20239"/>
                    <a:pt x="11584" y="18447"/>
                    <a:pt x="12084" y="16654"/>
                  </a:cubicBezTo>
                  <a:cubicBezTo>
                    <a:pt x="12775" y="17440"/>
                    <a:pt x="13940" y="17997"/>
                    <a:pt x="14706" y="18453"/>
                  </a:cubicBezTo>
                  <a:cubicBezTo>
                    <a:pt x="15834" y="19118"/>
                    <a:pt x="17392" y="20150"/>
                    <a:pt x="18164" y="21392"/>
                  </a:cubicBezTo>
                  <a:cubicBezTo>
                    <a:pt x="18278" y="21639"/>
                    <a:pt x="18399" y="21886"/>
                    <a:pt x="18519" y="22133"/>
                  </a:cubicBezTo>
                  <a:cubicBezTo>
                    <a:pt x="18785" y="22962"/>
                    <a:pt x="18639" y="23862"/>
                    <a:pt x="17772" y="24793"/>
                  </a:cubicBezTo>
                  <a:cubicBezTo>
                    <a:pt x="17692" y="24883"/>
                    <a:pt x="17751" y="25046"/>
                    <a:pt x="17858" y="25046"/>
                  </a:cubicBezTo>
                  <a:cubicBezTo>
                    <a:pt x="17879" y="25046"/>
                    <a:pt x="17901" y="25040"/>
                    <a:pt x="17924" y="25027"/>
                  </a:cubicBezTo>
                  <a:cubicBezTo>
                    <a:pt x="19247" y="24261"/>
                    <a:pt x="20001" y="23019"/>
                    <a:pt x="20210" y="21658"/>
                  </a:cubicBezTo>
                  <a:cubicBezTo>
                    <a:pt x="23972" y="20226"/>
                    <a:pt x="23465" y="15248"/>
                    <a:pt x="21945" y="12398"/>
                  </a:cubicBezTo>
                  <a:cubicBezTo>
                    <a:pt x="20875" y="10378"/>
                    <a:pt x="19235" y="8921"/>
                    <a:pt x="17841" y="7148"/>
                  </a:cubicBezTo>
                  <a:cubicBezTo>
                    <a:pt x="16562" y="5520"/>
                    <a:pt x="15878" y="3608"/>
                    <a:pt x="15257" y="1670"/>
                  </a:cubicBezTo>
                  <a:cubicBezTo>
                    <a:pt x="15257" y="1334"/>
                    <a:pt x="15238" y="1005"/>
                    <a:pt x="15194" y="675"/>
                  </a:cubicBezTo>
                  <a:cubicBezTo>
                    <a:pt x="15181" y="582"/>
                    <a:pt x="15102" y="534"/>
                    <a:pt x="15023" y="534"/>
                  </a:cubicBezTo>
                  <a:cubicBezTo>
                    <a:pt x="14985" y="534"/>
                    <a:pt x="14946" y="545"/>
                    <a:pt x="14915" y="568"/>
                  </a:cubicBezTo>
                  <a:cubicBezTo>
                    <a:pt x="14884" y="466"/>
                    <a:pt x="14852" y="365"/>
                    <a:pt x="14820" y="257"/>
                  </a:cubicBezTo>
                  <a:cubicBezTo>
                    <a:pt x="14766" y="94"/>
                    <a:pt x="14606" y="0"/>
                    <a:pt x="1445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rot="-5956070">
              <a:off x="963582" y="45048"/>
              <a:ext cx="1585191" cy="989887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8235135" y="134725"/>
              <a:ext cx="800757" cy="1684058"/>
            </a:xfrm>
            <a:custGeom>
              <a:avLst/>
              <a:gdLst/>
              <a:ahLst/>
              <a:cxnLst/>
              <a:rect l="l" t="t" r="r" b="b"/>
              <a:pathLst>
                <a:path w="12718" h="26747" extrusionOk="0">
                  <a:moveTo>
                    <a:pt x="10014" y="768"/>
                  </a:moveTo>
                  <a:lnTo>
                    <a:pt x="10014" y="768"/>
                  </a:lnTo>
                  <a:cubicBezTo>
                    <a:pt x="9995" y="851"/>
                    <a:pt x="9982" y="933"/>
                    <a:pt x="9976" y="1015"/>
                  </a:cubicBezTo>
                  <a:cubicBezTo>
                    <a:pt x="9944" y="1053"/>
                    <a:pt x="9919" y="1091"/>
                    <a:pt x="9893" y="1136"/>
                  </a:cubicBezTo>
                  <a:cubicBezTo>
                    <a:pt x="9893" y="1117"/>
                    <a:pt x="9893" y="1104"/>
                    <a:pt x="9893" y="1085"/>
                  </a:cubicBezTo>
                  <a:cubicBezTo>
                    <a:pt x="9887" y="1014"/>
                    <a:pt x="9832" y="980"/>
                    <a:pt x="9776" y="980"/>
                  </a:cubicBezTo>
                  <a:cubicBezTo>
                    <a:pt x="9717" y="980"/>
                    <a:pt x="9656" y="1017"/>
                    <a:pt x="9646" y="1085"/>
                  </a:cubicBezTo>
                  <a:cubicBezTo>
                    <a:pt x="9640" y="1129"/>
                    <a:pt x="9634" y="1174"/>
                    <a:pt x="9627" y="1224"/>
                  </a:cubicBezTo>
                  <a:cubicBezTo>
                    <a:pt x="9627" y="1098"/>
                    <a:pt x="9615" y="971"/>
                    <a:pt x="9615" y="844"/>
                  </a:cubicBezTo>
                  <a:cubicBezTo>
                    <a:pt x="9748" y="800"/>
                    <a:pt x="9881" y="775"/>
                    <a:pt x="10014" y="768"/>
                  </a:cubicBezTo>
                  <a:close/>
                  <a:moveTo>
                    <a:pt x="8785" y="1250"/>
                  </a:moveTo>
                  <a:lnTo>
                    <a:pt x="8785" y="1250"/>
                  </a:lnTo>
                  <a:cubicBezTo>
                    <a:pt x="8747" y="1541"/>
                    <a:pt x="8715" y="1826"/>
                    <a:pt x="8684" y="2117"/>
                  </a:cubicBezTo>
                  <a:cubicBezTo>
                    <a:pt x="8665" y="1870"/>
                    <a:pt x="8646" y="1617"/>
                    <a:pt x="8614" y="1370"/>
                  </a:cubicBezTo>
                  <a:cubicBezTo>
                    <a:pt x="8671" y="1326"/>
                    <a:pt x="8728" y="1288"/>
                    <a:pt x="8785" y="1250"/>
                  </a:cubicBezTo>
                  <a:close/>
                  <a:moveTo>
                    <a:pt x="8126" y="1775"/>
                  </a:moveTo>
                  <a:cubicBezTo>
                    <a:pt x="8114" y="1997"/>
                    <a:pt x="8101" y="2212"/>
                    <a:pt x="8088" y="2434"/>
                  </a:cubicBezTo>
                  <a:cubicBezTo>
                    <a:pt x="8063" y="2263"/>
                    <a:pt x="8044" y="2086"/>
                    <a:pt x="8019" y="1915"/>
                  </a:cubicBezTo>
                  <a:cubicBezTo>
                    <a:pt x="8019" y="1902"/>
                    <a:pt x="8012" y="1896"/>
                    <a:pt x="8012" y="1889"/>
                  </a:cubicBezTo>
                  <a:cubicBezTo>
                    <a:pt x="8050" y="1851"/>
                    <a:pt x="8088" y="1813"/>
                    <a:pt x="8126" y="1775"/>
                  </a:cubicBezTo>
                  <a:close/>
                  <a:moveTo>
                    <a:pt x="10381" y="2890"/>
                  </a:moveTo>
                  <a:lnTo>
                    <a:pt x="10381" y="2890"/>
                  </a:lnTo>
                  <a:cubicBezTo>
                    <a:pt x="10356" y="3333"/>
                    <a:pt x="10330" y="3777"/>
                    <a:pt x="10286" y="4220"/>
                  </a:cubicBezTo>
                  <a:cubicBezTo>
                    <a:pt x="10273" y="4290"/>
                    <a:pt x="10267" y="4366"/>
                    <a:pt x="10254" y="4435"/>
                  </a:cubicBezTo>
                  <a:cubicBezTo>
                    <a:pt x="10273" y="4043"/>
                    <a:pt x="10299" y="3656"/>
                    <a:pt x="10330" y="3264"/>
                  </a:cubicBezTo>
                  <a:cubicBezTo>
                    <a:pt x="10343" y="3162"/>
                    <a:pt x="10356" y="3055"/>
                    <a:pt x="10368" y="2960"/>
                  </a:cubicBezTo>
                  <a:cubicBezTo>
                    <a:pt x="10368" y="2934"/>
                    <a:pt x="10375" y="2915"/>
                    <a:pt x="10381" y="2890"/>
                  </a:cubicBezTo>
                  <a:close/>
                  <a:moveTo>
                    <a:pt x="7810" y="4119"/>
                  </a:moveTo>
                  <a:lnTo>
                    <a:pt x="7810" y="4119"/>
                  </a:lnTo>
                  <a:cubicBezTo>
                    <a:pt x="7835" y="4587"/>
                    <a:pt x="7848" y="5056"/>
                    <a:pt x="7841" y="5531"/>
                  </a:cubicBezTo>
                  <a:cubicBezTo>
                    <a:pt x="7829" y="5062"/>
                    <a:pt x="7810" y="4587"/>
                    <a:pt x="7810" y="4119"/>
                  </a:cubicBezTo>
                  <a:close/>
                  <a:moveTo>
                    <a:pt x="9748" y="5778"/>
                  </a:moveTo>
                  <a:cubicBezTo>
                    <a:pt x="9754" y="5791"/>
                    <a:pt x="9754" y="5803"/>
                    <a:pt x="9760" y="5816"/>
                  </a:cubicBezTo>
                  <a:cubicBezTo>
                    <a:pt x="9754" y="5822"/>
                    <a:pt x="9748" y="5822"/>
                    <a:pt x="9741" y="5829"/>
                  </a:cubicBezTo>
                  <a:cubicBezTo>
                    <a:pt x="9741" y="5810"/>
                    <a:pt x="9748" y="5797"/>
                    <a:pt x="9748" y="5778"/>
                  </a:cubicBezTo>
                  <a:close/>
                  <a:moveTo>
                    <a:pt x="9577" y="4207"/>
                  </a:moveTo>
                  <a:cubicBezTo>
                    <a:pt x="9577" y="4347"/>
                    <a:pt x="9583" y="4486"/>
                    <a:pt x="9583" y="4619"/>
                  </a:cubicBezTo>
                  <a:cubicBezTo>
                    <a:pt x="9558" y="5062"/>
                    <a:pt x="9539" y="5512"/>
                    <a:pt x="9526" y="5955"/>
                  </a:cubicBezTo>
                  <a:cubicBezTo>
                    <a:pt x="9526" y="5974"/>
                    <a:pt x="9532" y="5993"/>
                    <a:pt x="9539" y="6006"/>
                  </a:cubicBezTo>
                  <a:cubicBezTo>
                    <a:pt x="9494" y="6044"/>
                    <a:pt x="9444" y="6082"/>
                    <a:pt x="9399" y="6114"/>
                  </a:cubicBezTo>
                  <a:cubicBezTo>
                    <a:pt x="9475" y="5480"/>
                    <a:pt x="9532" y="4847"/>
                    <a:pt x="9577" y="4207"/>
                  </a:cubicBezTo>
                  <a:close/>
                  <a:moveTo>
                    <a:pt x="7012" y="3656"/>
                  </a:moveTo>
                  <a:cubicBezTo>
                    <a:pt x="7012" y="3688"/>
                    <a:pt x="7018" y="3720"/>
                    <a:pt x="7018" y="3751"/>
                  </a:cubicBezTo>
                  <a:cubicBezTo>
                    <a:pt x="6999" y="4581"/>
                    <a:pt x="7005" y="5417"/>
                    <a:pt x="7031" y="6253"/>
                  </a:cubicBezTo>
                  <a:cubicBezTo>
                    <a:pt x="6993" y="6221"/>
                    <a:pt x="6961" y="6177"/>
                    <a:pt x="6929" y="6139"/>
                  </a:cubicBezTo>
                  <a:cubicBezTo>
                    <a:pt x="6936" y="5309"/>
                    <a:pt x="6961" y="4480"/>
                    <a:pt x="7012" y="3656"/>
                  </a:cubicBezTo>
                  <a:close/>
                  <a:moveTo>
                    <a:pt x="9349" y="1085"/>
                  </a:moveTo>
                  <a:cubicBezTo>
                    <a:pt x="9374" y="1877"/>
                    <a:pt x="9399" y="2668"/>
                    <a:pt x="9374" y="3460"/>
                  </a:cubicBezTo>
                  <a:cubicBezTo>
                    <a:pt x="9374" y="3473"/>
                    <a:pt x="9374" y="3485"/>
                    <a:pt x="9374" y="3498"/>
                  </a:cubicBezTo>
                  <a:cubicBezTo>
                    <a:pt x="9285" y="4423"/>
                    <a:pt x="9216" y="5347"/>
                    <a:pt x="9152" y="6278"/>
                  </a:cubicBezTo>
                  <a:cubicBezTo>
                    <a:pt x="9083" y="6323"/>
                    <a:pt x="9013" y="6361"/>
                    <a:pt x="8943" y="6392"/>
                  </a:cubicBezTo>
                  <a:cubicBezTo>
                    <a:pt x="9038" y="5411"/>
                    <a:pt x="9133" y="4429"/>
                    <a:pt x="9165" y="3441"/>
                  </a:cubicBezTo>
                  <a:cubicBezTo>
                    <a:pt x="9203" y="2953"/>
                    <a:pt x="9241" y="2459"/>
                    <a:pt x="9279" y="1972"/>
                  </a:cubicBezTo>
                  <a:cubicBezTo>
                    <a:pt x="9304" y="1674"/>
                    <a:pt x="9336" y="1383"/>
                    <a:pt x="9349" y="1085"/>
                  </a:cubicBezTo>
                  <a:close/>
                  <a:moveTo>
                    <a:pt x="8899" y="2345"/>
                  </a:moveTo>
                  <a:lnTo>
                    <a:pt x="8899" y="2345"/>
                  </a:lnTo>
                  <a:cubicBezTo>
                    <a:pt x="8918" y="2960"/>
                    <a:pt x="8899" y="3568"/>
                    <a:pt x="8874" y="4176"/>
                  </a:cubicBezTo>
                  <a:cubicBezTo>
                    <a:pt x="8817" y="4942"/>
                    <a:pt x="8760" y="5702"/>
                    <a:pt x="8696" y="6468"/>
                  </a:cubicBezTo>
                  <a:cubicBezTo>
                    <a:pt x="8696" y="6481"/>
                    <a:pt x="8703" y="6487"/>
                    <a:pt x="8703" y="6500"/>
                  </a:cubicBezTo>
                  <a:cubicBezTo>
                    <a:pt x="8652" y="6519"/>
                    <a:pt x="8601" y="6538"/>
                    <a:pt x="8551" y="6557"/>
                  </a:cubicBezTo>
                  <a:cubicBezTo>
                    <a:pt x="8551" y="6494"/>
                    <a:pt x="8557" y="6437"/>
                    <a:pt x="8563" y="6373"/>
                  </a:cubicBezTo>
                  <a:cubicBezTo>
                    <a:pt x="8589" y="6278"/>
                    <a:pt x="8601" y="6050"/>
                    <a:pt x="8608" y="5810"/>
                  </a:cubicBezTo>
                  <a:cubicBezTo>
                    <a:pt x="8646" y="5259"/>
                    <a:pt x="8684" y="4714"/>
                    <a:pt x="8703" y="4163"/>
                  </a:cubicBezTo>
                  <a:cubicBezTo>
                    <a:pt x="8709" y="4074"/>
                    <a:pt x="8715" y="3992"/>
                    <a:pt x="8722" y="3903"/>
                  </a:cubicBezTo>
                  <a:cubicBezTo>
                    <a:pt x="8779" y="3384"/>
                    <a:pt x="8836" y="2865"/>
                    <a:pt x="8899" y="2345"/>
                  </a:cubicBezTo>
                  <a:close/>
                  <a:moveTo>
                    <a:pt x="7436" y="6424"/>
                  </a:moveTo>
                  <a:cubicBezTo>
                    <a:pt x="7449" y="6456"/>
                    <a:pt x="7455" y="6487"/>
                    <a:pt x="7461" y="6513"/>
                  </a:cubicBezTo>
                  <a:cubicBezTo>
                    <a:pt x="7468" y="6532"/>
                    <a:pt x="7468" y="6551"/>
                    <a:pt x="7468" y="6570"/>
                  </a:cubicBezTo>
                  <a:cubicBezTo>
                    <a:pt x="7455" y="6563"/>
                    <a:pt x="7442" y="6557"/>
                    <a:pt x="7430" y="6551"/>
                  </a:cubicBezTo>
                  <a:cubicBezTo>
                    <a:pt x="7436" y="6513"/>
                    <a:pt x="7436" y="6468"/>
                    <a:pt x="7436" y="6424"/>
                  </a:cubicBezTo>
                  <a:close/>
                  <a:moveTo>
                    <a:pt x="8356" y="5945"/>
                  </a:moveTo>
                  <a:cubicBezTo>
                    <a:pt x="8348" y="6018"/>
                    <a:pt x="8348" y="6099"/>
                    <a:pt x="8348" y="6171"/>
                  </a:cubicBezTo>
                  <a:cubicBezTo>
                    <a:pt x="8335" y="6323"/>
                    <a:pt x="8329" y="6468"/>
                    <a:pt x="8323" y="6620"/>
                  </a:cubicBezTo>
                  <a:cubicBezTo>
                    <a:pt x="8304" y="6620"/>
                    <a:pt x="8285" y="6627"/>
                    <a:pt x="8266" y="6627"/>
                  </a:cubicBezTo>
                  <a:cubicBezTo>
                    <a:pt x="8296" y="6397"/>
                    <a:pt x="8326" y="6173"/>
                    <a:pt x="8356" y="5945"/>
                  </a:cubicBezTo>
                  <a:close/>
                  <a:moveTo>
                    <a:pt x="7100" y="7399"/>
                  </a:moveTo>
                  <a:cubicBezTo>
                    <a:pt x="7119" y="7406"/>
                    <a:pt x="7138" y="7406"/>
                    <a:pt x="7164" y="7412"/>
                  </a:cubicBezTo>
                  <a:cubicBezTo>
                    <a:pt x="7214" y="7665"/>
                    <a:pt x="7259" y="7925"/>
                    <a:pt x="7290" y="8172"/>
                  </a:cubicBezTo>
                  <a:cubicBezTo>
                    <a:pt x="7227" y="7912"/>
                    <a:pt x="7164" y="7653"/>
                    <a:pt x="7094" y="7399"/>
                  </a:cubicBezTo>
                  <a:close/>
                  <a:moveTo>
                    <a:pt x="1343" y="13454"/>
                  </a:moveTo>
                  <a:cubicBezTo>
                    <a:pt x="1356" y="13530"/>
                    <a:pt x="1362" y="13612"/>
                    <a:pt x="1368" y="13688"/>
                  </a:cubicBezTo>
                  <a:cubicBezTo>
                    <a:pt x="1356" y="13631"/>
                    <a:pt x="1343" y="13568"/>
                    <a:pt x="1324" y="13505"/>
                  </a:cubicBezTo>
                  <a:cubicBezTo>
                    <a:pt x="1330" y="13492"/>
                    <a:pt x="1337" y="13473"/>
                    <a:pt x="1343" y="13454"/>
                  </a:cubicBezTo>
                  <a:close/>
                  <a:moveTo>
                    <a:pt x="2014" y="12346"/>
                  </a:moveTo>
                  <a:lnTo>
                    <a:pt x="2014" y="12346"/>
                  </a:lnTo>
                  <a:cubicBezTo>
                    <a:pt x="1945" y="12485"/>
                    <a:pt x="1894" y="12631"/>
                    <a:pt x="1850" y="12783"/>
                  </a:cubicBezTo>
                  <a:cubicBezTo>
                    <a:pt x="1839" y="12779"/>
                    <a:pt x="1827" y="12777"/>
                    <a:pt x="1815" y="12777"/>
                  </a:cubicBezTo>
                  <a:cubicBezTo>
                    <a:pt x="1770" y="12777"/>
                    <a:pt x="1723" y="12804"/>
                    <a:pt x="1723" y="12859"/>
                  </a:cubicBezTo>
                  <a:cubicBezTo>
                    <a:pt x="1723" y="12865"/>
                    <a:pt x="1723" y="12871"/>
                    <a:pt x="1723" y="12884"/>
                  </a:cubicBezTo>
                  <a:cubicBezTo>
                    <a:pt x="1723" y="13017"/>
                    <a:pt x="1723" y="13144"/>
                    <a:pt x="1729" y="13270"/>
                  </a:cubicBezTo>
                  <a:cubicBezTo>
                    <a:pt x="1691" y="13283"/>
                    <a:pt x="1653" y="13321"/>
                    <a:pt x="1660" y="13372"/>
                  </a:cubicBezTo>
                  <a:cubicBezTo>
                    <a:pt x="1679" y="13530"/>
                    <a:pt x="1704" y="13688"/>
                    <a:pt x="1736" y="13847"/>
                  </a:cubicBezTo>
                  <a:cubicBezTo>
                    <a:pt x="1736" y="13885"/>
                    <a:pt x="1729" y="13923"/>
                    <a:pt x="1729" y="13961"/>
                  </a:cubicBezTo>
                  <a:cubicBezTo>
                    <a:pt x="1685" y="13872"/>
                    <a:pt x="1634" y="13783"/>
                    <a:pt x="1590" y="13695"/>
                  </a:cubicBezTo>
                  <a:cubicBezTo>
                    <a:pt x="1571" y="13555"/>
                    <a:pt x="1546" y="13416"/>
                    <a:pt x="1527" y="13270"/>
                  </a:cubicBezTo>
                  <a:cubicBezTo>
                    <a:pt x="1520" y="13220"/>
                    <a:pt x="1489" y="13194"/>
                    <a:pt x="1444" y="13188"/>
                  </a:cubicBezTo>
                  <a:cubicBezTo>
                    <a:pt x="1584" y="12878"/>
                    <a:pt x="1767" y="12593"/>
                    <a:pt x="2014" y="12346"/>
                  </a:cubicBezTo>
                  <a:close/>
                  <a:moveTo>
                    <a:pt x="1869" y="15392"/>
                  </a:moveTo>
                  <a:lnTo>
                    <a:pt x="1869" y="15392"/>
                  </a:lnTo>
                  <a:cubicBezTo>
                    <a:pt x="1932" y="15506"/>
                    <a:pt x="2002" y="15626"/>
                    <a:pt x="2065" y="15740"/>
                  </a:cubicBezTo>
                  <a:cubicBezTo>
                    <a:pt x="2014" y="15715"/>
                    <a:pt x="1970" y="15696"/>
                    <a:pt x="1919" y="15671"/>
                  </a:cubicBezTo>
                  <a:cubicBezTo>
                    <a:pt x="1907" y="15576"/>
                    <a:pt x="1888" y="15487"/>
                    <a:pt x="1869" y="15392"/>
                  </a:cubicBezTo>
                  <a:close/>
                  <a:moveTo>
                    <a:pt x="1837" y="14613"/>
                  </a:moveTo>
                  <a:cubicBezTo>
                    <a:pt x="2040" y="15050"/>
                    <a:pt x="2249" y="15487"/>
                    <a:pt x="2458" y="15930"/>
                  </a:cubicBezTo>
                  <a:cubicBezTo>
                    <a:pt x="2458" y="15930"/>
                    <a:pt x="2458" y="15930"/>
                    <a:pt x="2458" y="15937"/>
                  </a:cubicBezTo>
                  <a:cubicBezTo>
                    <a:pt x="2458" y="15937"/>
                    <a:pt x="2458" y="15943"/>
                    <a:pt x="2458" y="15943"/>
                  </a:cubicBezTo>
                  <a:cubicBezTo>
                    <a:pt x="2274" y="15639"/>
                    <a:pt x="2046" y="15341"/>
                    <a:pt x="1856" y="15056"/>
                  </a:cubicBezTo>
                  <a:cubicBezTo>
                    <a:pt x="1831" y="15018"/>
                    <a:pt x="1812" y="14980"/>
                    <a:pt x="1786" y="14942"/>
                  </a:cubicBezTo>
                  <a:cubicBezTo>
                    <a:pt x="1786" y="14923"/>
                    <a:pt x="1780" y="14904"/>
                    <a:pt x="1780" y="14892"/>
                  </a:cubicBezTo>
                  <a:cubicBezTo>
                    <a:pt x="1799" y="14797"/>
                    <a:pt x="1818" y="14702"/>
                    <a:pt x="1837" y="14613"/>
                  </a:cubicBezTo>
                  <a:close/>
                  <a:moveTo>
                    <a:pt x="2616" y="15905"/>
                  </a:moveTo>
                  <a:cubicBezTo>
                    <a:pt x="2654" y="15956"/>
                    <a:pt x="2698" y="16006"/>
                    <a:pt x="2736" y="16051"/>
                  </a:cubicBezTo>
                  <a:cubicBezTo>
                    <a:pt x="2768" y="16082"/>
                    <a:pt x="2800" y="16114"/>
                    <a:pt x="2831" y="16139"/>
                  </a:cubicBezTo>
                  <a:cubicBezTo>
                    <a:pt x="2768" y="16108"/>
                    <a:pt x="2698" y="16070"/>
                    <a:pt x="2635" y="16038"/>
                  </a:cubicBezTo>
                  <a:cubicBezTo>
                    <a:pt x="2629" y="16000"/>
                    <a:pt x="2622" y="15968"/>
                    <a:pt x="2610" y="15930"/>
                  </a:cubicBezTo>
                  <a:cubicBezTo>
                    <a:pt x="2610" y="15924"/>
                    <a:pt x="2616" y="15918"/>
                    <a:pt x="2616" y="15905"/>
                  </a:cubicBezTo>
                  <a:close/>
                  <a:moveTo>
                    <a:pt x="1159" y="14543"/>
                  </a:moveTo>
                  <a:lnTo>
                    <a:pt x="1159" y="14543"/>
                  </a:lnTo>
                  <a:cubicBezTo>
                    <a:pt x="1242" y="15113"/>
                    <a:pt x="1356" y="15677"/>
                    <a:pt x="1501" y="16241"/>
                  </a:cubicBezTo>
                  <a:lnTo>
                    <a:pt x="1476" y="16241"/>
                  </a:lnTo>
                  <a:cubicBezTo>
                    <a:pt x="1261" y="15709"/>
                    <a:pt x="1147" y="15120"/>
                    <a:pt x="1159" y="14543"/>
                  </a:cubicBezTo>
                  <a:close/>
                  <a:moveTo>
                    <a:pt x="2097" y="16070"/>
                  </a:moveTo>
                  <a:cubicBezTo>
                    <a:pt x="2128" y="16076"/>
                    <a:pt x="2204" y="16108"/>
                    <a:pt x="2293" y="16152"/>
                  </a:cubicBezTo>
                  <a:cubicBezTo>
                    <a:pt x="2318" y="16190"/>
                    <a:pt x="2344" y="16234"/>
                    <a:pt x="2363" y="16272"/>
                  </a:cubicBezTo>
                  <a:cubicBezTo>
                    <a:pt x="2274" y="16209"/>
                    <a:pt x="2185" y="16139"/>
                    <a:pt x="2097" y="16070"/>
                  </a:cubicBezTo>
                  <a:close/>
                  <a:moveTo>
                    <a:pt x="2584" y="16405"/>
                  </a:moveTo>
                  <a:cubicBezTo>
                    <a:pt x="2603" y="16431"/>
                    <a:pt x="2622" y="16456"/>
                    <a:pt x="2641" y="16481"/>
                  </a:cubicBezTo>
                  <a:cubicBezTo>
                    <a:pt x="2616" y="16462"/>
                    <a:pt x="2597" y="16450"/>
                    <a:pt x="2572" y="16431"/>
                  </a:cubicBezTo>
                  <a:cubicBezTo>
                    <a:pt x="2572" y="16431"/>
                    <a:pt x="2578" y="16431"/>
                    <a:pt x="2578" y="16424"/>
                  </a:cubicBezTo>
                  <a:cubicBezTo>
                    <a:pt x="2578" y="16418"/>
                    <a:pt x="2584" y="16412"/>
                    <a:pt x="2584" y="16405"/>
                  </a:cubicBezTo>
                  <a:close/>
                  <a:moveTo>
                    <a:pt x="2673" y="16348"/>
                  </a:moveTo>
                  <a:lnTo>
                    <a:pt x="2673" y="16348"/>
                  </a:lnTo>
                  <a:cubicBezTo>
                    <a:pt x="2964" y="16481"/>
                    <a:pt x="3256" y="16621"/>
                    <a:pt x="3541" y="16754"/>
                  </a:cubicBezTo>
                  <a:cubicBezTo>
                    <a:pt x="3642" y="16823"/>
                    <a:pt x="3737" y="16887"/>
                    <a:pt x="3838" y="16944"/>
                  </a:cubicBezTo>
                  <a:cubicBezTo>
                    <a:pt x="3984" y="17045"/>
                    <a:pt x="4130" y="17159"/>
                    <a:pt x="4269" y="17267"/>
                  </a:cubicBezTo>
                  <a:cubicBezTo>
                    <a:pt x="4269" y="17273"/>
                    <a:pt x="4269" y="17279"/>
                    <a:pt x="4263" y="17286"/>
                  </a:cubicBezTo>
                  <a:cubicBezTo>
                    <a:pt x="3889" y="17096"/>
                    <a:pt x="3484" y="16925"/>
                    <a:pt x="3148" y="16741"/>
                  </a:cubicBezTo>
                  <a:cubicBezTo>
                    <a:pt x="3040" y="16684"/>
                    <a:pt x="2914" y="16627"/>
                    <a:pt x="2787" y="16570"/>
                  </a:cubicBezTo>
                  <a:cubicBezTo>
                    <a:pt x="2768" y="16545"/>
                    <a:pt x="2749" y="16513"/>
                    <a:pt x="2730" y="16488"/>
                  </a:cubicBezTo>
                  <a:cubicBezTo>
                    <a:pt x="2724" y="16469"/>
                    <a:pt x="2717" y="16450"/>
                    <a:pt x="2705" y="16418"/>
                  </a:cubicBezTo>
                  <a:cubicBezTo>
                    <a:pt x="2698" y="16393"/>
                    <a:pt x="2686" y="16367"/>
                    <a:pt x="2673" y="16348"/>
                  </a:cubicBezTo>
                  <a:close/>
                  <a:moveTo>
                    <a:pt x="5130" y="17533"/>
                  </a:moveTo>
                  <a:cubicBezTo>
                    <a:pt x="5168" y="17545"/>
                    <a:pt x="5200" y="17558"/>
                    <a:pt x="5238" y="17571"/>
                  </a:cubicBezTo>
                  <a:cubicBezTo>
                    <a:pt x="5251" y="17590"/>
                    <a:pt x="5270" y="17609"/>
                    <a:pt x="5282" y="17628"/>
                  </a:cubicBezTo>
                  <a:cubicBezTo>
                    <a:pt x="5232" y="17596"/>
                    <a:pt x="5181" y="17564"/>
                    <a:pt x="5130" y="17533"/>
                  </a:cubicBezTo>
                  <a:close/>
                  <a:moveTo>
                    <a:pt x="3173" y="16912"/>
                  </a:moveTo>
                  <a:lnTo>
                    <a:pt x="3173" y="16912"/>
                  </a:lnTo>
                  <a:cubicBezTo>
                    <a:pt x="3604" y="17146"/>
                    <a:pt x="4035" y="17381"/>
                    <a:pt x="4472" y="17621"/>
                  </a:cubicBezTo>
                  <a:cubicBezTo>
                    <a:pt x="4630" y="17818"/>
                    <a:pt x="4795" y="18014"/>
                    <a:pt x="4959" y="18217"/>
                  </a:cubicBezTo>
                  <a:cubicBezTo>
                    <a:pt x="4617" y="17906"/>
                    <a:pt x="4263" y="17609"/>
                    <a:pt x="3895" y="17330"/>
                  </a:cubicBezTo>
                  <a:cubicBezTo>
                    <a:pt x="3872" y="17312"/>
                    <a:pt x="3849" y="17304"/>
                    <a:pt x="3827" y="17304"/>
                  </a:cubicBezTo>
                  <a:cubicBezTo>
                    <a:pt x="3775" y="17304"/>
                    <a:pt x="3734" y="17352"/>
                    <a:pt x="3724" y="17406"/>
                  </a:cubicBezTo>
                  <a:cubicBezTo>
                    <a:pt x="3541" y="17235"/>
                    <a:pt x="3357" y="17070"/>
                    <a:pt x="3173" y="16912"/>
                  </a:cubicBezTo>
                  <a:close/>
                  <a:moveTo>
                    <a:pt x="6226" y="17868"/>
                  </a:moveTo>
                  <a:cubicBezTo>
                    <a:pt x="6226" y="17868"/>
                    <a:pt x="6233" y="17875"/>
                    <a:pt x="6233" y="17875"/>
                  </a:cubicBezTo>
                  <a:cubicBezTo>
                    <a:pt x="6334" y="17982"/>
                    <a:pt x="6505" y="18122"/>
                    <a:pt x="6657" y="18242"/>
                  </a:cubicBezTo>
                  <a:cubicBezTo>
                    <a:pt x="6708" y="18331"/>
                    <a:pt x="6758" y="18426"/>
                    <a:pt x="6809" y="18514"/>
                  </a:cubicBezTo>
                  <a:cubicBezTo>
                    <a:pt x="6682" y="18369"/>
                    <a:pt x="6543" y="18229"/>
                    <a:pt x="6404" y="18096"/>
                  </a:cubicBezTo>
                  <a:cubicBezTo>
                    <a:pt x="6334" y="18014"/>
                    <a:pt x="6271" y="17932"/>
                    <a:pt x="6226" y="17868"/>
                  </a:cubicBezTo>
                  <a:close/>
                  <a:moveTo>
                    <a:pt x="8411" y="18597"/>
                  </a:moveTo>
                  <a:cubicBezTo>
                    <a:pt x="8418" y="18597"/>
                    <a:pt x="8424" y="18603"/>
                    <a:pt x="8430" y="18603"/>
                  </a:cubicBezTo>
                  <a:cubicBezTo>
                    <a:pt x="8437" y="18616"/>
                    <a:pt x="8437" y="18628"/>
                    <a:pt x="8443" y="18647"/>
                  </a:cubicBezTo>
                  <a:cubicBezTo>
                    <a:pt x="8430" y="18628"/>
                    <a:pt x="8418" y="18609"/>
                    <a:pt x="8411" y="18597"/>
                  </a:cubicBezTo>
                  <a:close/>
                  <a:moveTo>
                    <a:pt x="3129" y="17495"/>
                  </a:moveTo>
                  <a:cubicBezTo>
                    <a:pt x="3363" y="17678"/>
                    <a:pt x="3598" y="17862"/>
                    <a:pt x="3826" y="18052"/>
                  </a:cubicBezTo>
                  <a:cubicBezTo>
                    <a:pt x="4041" y="18280"/>
                    <a:pt x="4263" y="18502"/>
                    <a:pt x="4478" y="18717"/>
                  </a:cubicBezTo>
                  <a:cubicBezTo>
                    <a:pt x="4193" y="18489"/>
                    <a:pt x="3908" y="18267"/>
                    <a:pt x="3610" y="18052"/>
                  </a:cubicBezTo>
                  <a:cubicBezTo>
                    <a:pt x="3452" y="17862"/>
                    <a:pt x="3294" y="17678"/>
                    <a:pt x="3129" y="17495"/>
                  </a:cubicBezTo>
                  <a:close/>
                  <a:moveTo>
                    <a:pt x="7151" y="18141"/>
                  </a:moveTo>
                  <a:lnTo>
                    <a:pt x="7151" y="18141"/>
                  </a:lnTo>
                  <a:cubicBezTo>
                    <a:pt x="7240" y="18166"/>
                    <a:pt x="7328" y="18191"/>
                    <a:pt x="7411" y="18223"/>
                  </a:cubicBezTo>
                  <a:cubicBezTo>
                    <a:pt x="7474" y="18286"/>
                    <a:pt x="7531" y="18356"/>
                    <a:pt x="7588" y="18419"/>
                  </a:cubicBezTo>
                  <a:cubicBezTo>
                    <a:pt x="7715" y="18654"/>
                    <a:pt x="7848" y="18888"/>
                    <a:pt x="7987" y="19110"/>
                  </a:cubicBezTo>
                  <a:cubicBezTo>
                    <a:pt x="7715" y="18780"/>
                    <a:pt x="7436" y="18464"/>
                    <a:pt x="7151" y="18141"/>
                  </a:cubicBezTo>
                  <a:close/>
                  <a:moveTo>
                    <a:pt x="4687" y="18768"/>
                  </a:moveTo>
                  <a:cubicBezTo>
                    <a:pt x="4801" y="18907"/>
                    <a:pt x="4921" y="19046"/>
                    <a:pt x="5035" y="19179"/>
                  </a:cubicBezTo>
                  <a:cubicBezTo>
                    <a:pt x="4890" y="19053"/>
                    <a:pt x="4744" y="18932"/>
                    <a:pt x="4592" y="18812"/>
                  </a:cubicBezTo>
                  <a:lnTo>
                    <a:pt x="4592" y="18812"/>
                  </a:lnTo>
                  <a:cubicBezTo>
                    <a:pt x="4597" y="18813"/>
                    <a:pt x="4602" y="18813"/>
                    <a:pt x="4607" y="18813"/>
                  </a:cubicBezTo>
                  <a:cubicBezTo>
                    <a:pt x="4638" y="18813"/>
                    <a:pt x="4665" y="18795"/>
                    <a:pt x="4687" y="18768"/>
                  </a:cubicBezTo>
                  <a:close/>
                  <a:moveTo>
                    <a:pt x="7892" y="18483"/>
                  </a:moveTo>
                  <a:cubicBezTo>
                    <a:pt x="7930" y="18483"/>
                    <a:pt x="7987" y="18508"/>
                    <a:pt x="8088" y="18584"/>
                  </a:cubicBezTo>
                  <a:cubicBezTo>
                    <a:pt x="8253" y="18692"/>
                    <a:pt x="8405" y="18863"/>
                    <a:pt x="8551" y="19059"/>
                  </a:cubicBezTo>
                  <a:cubicBezTo>
                    <a:pt x="8589" y="19167"/>
                    <a:pt x="8620" y="19274"/>
                    <a:pt x="8652" y="19382"/>
                  </a:cubicBezTo>
                  <a:cubicBezTo>
                    <a:pt x="8411" y="19072"/>
                    <a:pt x="8158" y="18774"/>
                    <a:pt x="7892" y="18483"/>
                  </a:cubicBezTo>
                  <a:close/>
                  <a:moveTo>
                    <a:pt x="8870" y="19135"/>
                  </a:moveTo>
                  <a:cubicBezTo>
                    <a:pt x="8896" y="19135"/>
                    <a:pt x="8932" y="19150"/>
                    <a:pt x="8981" y="19186"/>
                  </a:cubicBezTo>
                  <a:cubicBezTo>
                    <a:pt x="9007" y="19319"/>
                    <a:pt x="9032" y="19445"/>
                    <a:pt x="9064" y="19578"/>
                  </a:cubicBezTo>
                  <a:cubicBezTo>
                    <a:pt x="8981" y="19452"/>
                    <a:pt x="8899" y="19331"/>
                    <a:pt x="8817" y="19205"/>
                  </a:cubicBezTo>
                  <a:cubicBezTo>
                    <a:pt x="8820" y="19162"/>
                    <a:pt x="8836" y="19135"/>
                    <a:pt x="8870" y="19135"/>
                  </a:cubicBezTo>
                  <a:close/>
                  <a:moveTo>
                    <a:pt x="8411" y="19388"/>
                  </a:moveTo>
                  <a:cubicBezTo>
                    <a:pt x="8570" y="19591"/>
                    <a:pt x="8728" y="19800"/>
                    <a:pt x="8886" y="20009"/>
                  </a:cubicBezTo>
                  <a:cubicBezTo>
                    <a:pt x="8893" y="20028"/>
                    <a:pt x="8905" y="20053"/>
                    <a:pt x="8918" y="20072"/>
                  </a:cubicBezTo>
                  <a:cubicBezTo>
                    <a:pt x="8741" y="19851"/>
                    <a:pt x="8570" y="19623"/>
                    <a:pt x="8411" y="19388"/>
                  </a:cubicBezTo>
                  <a:close/>
                  <a:moveTo>
                    <a:pt x="4193" y="18761"/>
                  </a:moveTo>
                  <a:cubicBezTo>
                    <a:pt x="4497" y="19008"/>
                    <a:pt x="4763" y="19224"/>
                    <a:pt x="4814" y="19268"/>
                  </a:cubicBezTo>
                  <a:cubicBezTo>
                    <a:pt x="5276" y="19667"/>
                    <a:pt x="5719" y="20085"/>
                    <a:pt x="6138" y="20522"/>
                  </a:cubicBezTo>
                  <a:cubicBezTo>
                    <a:pt x="5941" y="20395"/>
                    <a:pt x="5738" y="20269"/>
                    <a:pt x="5542" y="20142"/>
                  </a:cubicBezTo>
                  <a:cubicBezTo>
                    <a:pt x="5276" y="19965"/>
                    <a:pt x="5004" y="19794"/>
                    <a:pt x="4731" y="19616"/>
                  </a:cubicBezTo>
                  <a:cubicBezTo>
                    <a:pt x="4674" y="19572"/>
                    <a:pt x="4617" y="19528"/>
                    <a:pt x="4560" y="19483"/>
                  </a:cubicBezTo>
                  <a:cubicBezTo>
                    <a:pt x="4510" y="19426"/>
                    <a:pt x="4446" y="19369"/>
                    <a:pt x="4383" y="19300"/>
                  </a:cubicBezTo>
                  <a:lnTo>
                    <a:pt x="4383" y="19300"/>
                  </a:lnTo>
                  <a:cubicBezTo>
                    <a:pt x="4390" y="19301"/>
                    <a:pt x="4398" y="19302"/>
                    <a:pt x="4405" y="19302"/>
                  </a:cubicBezTo>
                  <a:cubicBezTo>
                    <a:pt x="4480" y="19302"/>
                    <a:pt x="4549" y="19216"/>
                    <a:pt x="4491" y="19135"/>
                  </a:cubicBezTo>
                  <a:cubicBezTo>
                    <a:pt x="4389" y="19008"/>
                    <a:pt x="4288" y="18888"/>
                    <a:pt x="4193" y="18761"/>
                  </a:cubicBezTo>
                  <a:close/>
                  <a:moveTo>
                    <a:pt x="9051" y="20832"/>
                  </a:moveTo>
                  <a:lnTo>
                    <a:pt x="9051" y="20832"/>
                  </a:lnTo>
                  <a:cubicBezTo>
                    <a:pt x="9133" y="20915"/>
                    <a:pt x="9209" y="20997"/>
                    <a:pt x="9285" y="21086"/>
                  </a:cubicBezTo>
                  <a:cubicBezTo>
                    <a:pt x="9349" y="21162"/>
                    <a:pt x="9406" y="21244"/>
                    <a:pt x="9463" y="21320"/>
                  </a:cubicBezTo>
                  <a:cubicBezTo>
                    <a:pt x="9482" y="21396"/>
                    <a:pt x="9494" y="21472"/>
                    <a:pt x="9513" y="21554"/>
                  </a:cubicBezTo>
                  <a:cubicBezTo>
                    <a:pt x="9361" y="21314"/>
                    <a:pt x="9209" y="21073"/>
                    <a:pt x="9051" y="20832"/>
                  </a:cubicBezTo>
                  <a:close/>
                  <a:moveTo>
                    <a:pt x="4180" y="17792"/>
                  </a:moveTo>
                  <a:lnTo>
                    <a:pt x="4180" y="17792"/>
                  </a:lnTo>
                  <a:cubicBezTo>
                    <a:pt x="4250" y="17862"/>
                    <a:pt x="4364" y="17970"/>
                    <a:pt x="4529" y="18115"/>
                  </a:cubicBezTo>
                  <a:cubicBezTo>
                    <a:pt x="5023" y="18527"/>
                    <a:pt x="5485" y="18970"/>
                    <a:pt x="5935" y="19439"/>
                  </a:cubicBezTo>
                  <a:cubicBezTo>
                    <a:pt x="6004" y="19509"/>
                    <a:pt x="6074" y="19585"/>
                    <a:pt x="6144" y="19661"/>
                  </a:cubicBezTo>
                  <a:cubicBezTo>
                    <a:pt x="6670" y="20307"/>
                    <a:pt x="7202" y="20953"/>
                    <a:pt x="7734" y="21605"/>
                  </a:cubicBezTo>
                  <a:cubicBezTo>
                    <a:pt x="7569" y="21485"/>
                    <a:pt x="7404" y="21371"/>
                    <a:pt x="7240" y="21257"/>
                  </a:cubicBezTo>
                  <a:cubicBezTo>
                    <a:pt x="7075" y="21086"/>
                    <a:pt x="6910" y="20921"/>
                    <a:pt x="6739" y="20763"/>
                  </a:cubicBezTo>
                  <a:cubicBezTo>
                    <a:pt x="5966" y="19895"/>
                    <a:pt x="5143" y="19065"/>
                    <a:pt x="4446" y="18134"/>
                  </a:cubicBezTo>
                  <a:cubicBezTo>
                    <a:pt x="4440" y="18122"/>
                    <a:pt x="4434" y="18115"/>
                    <a:pt x="4427" y="18103"/>
                  </a:cubicBezTo>
                  <a:cubicBezTo>
                    <a:pt x="4427" y="18090"/>
                    <a:pt x="4421" y="18071"/>
                    <a:pt x="4408" y="18058"/>
                  </a:cubicBezTo>
                  <a:cubicBezTo>
                    <a:pt x="4389" y="18046"/>
                    <a:pt x="4377" y="18033"/>
                    <a:pt x="4358" y="18014"/>
                  </a:cubicBezTo>
                  <a:cubicBezTo>
                    <a:pt x="4282" y="17913"/>
                    <a:pt x="4225" y="17843"/>
                    <a:pt x="4180" y="17792"/>
                  </a:cubicBezTo>
                  <a:close/>
                  <a:moveTo>
                    <a:pt x="4909" y="17862"/>
                  </a:moveTo>
                  <a:lnTo>
                    <a:pt x="4909" y="17862"/>
                  </a:lnTo>
                  <a:cubicBezTo>
                    <a:pt x="5016" y="17919"/>
                    <a:pt x="5124" y="17976"/>
                    <a:pt x="5225" y="18033"/>
                  </a:cubicBezTo>
                  <a:cubicBezTo>
                    <a:pt x="5237" y="18039"/>
                    <a:pt x="5248" y="18041"/>
                    <a:pt x="5258" y="18041"/>
                  </a:cubicBezTo>
                  <a:cubicBezTo>
                    <a:pt x="5303" y="18041"/>
                    <a:pt x="5331" y="17991"/>
                    <a:pt x="5320" y="17944"/>
                  </a:cubicBezTo>
                  <a:lnTo>
                    <a:pt x="5320" y="17944"/>
                  </a:lnTo>
                  <a:cubicBezTo>
                    <a:pt x="5542" y="18128"/>
                    <a:pt x="5732" y="18362"/>
                    <a:pt x="5928" y="18565"/>
                  </a:cubicBezTo>
                  <a:cubicBezTo>
                    <a:pt x="5947" y="18590"/>
                    <a:pt x="5973" y="18609"/>
                    <a:pt x="5992" y="18635"/>
                  </a:cubicBezTo>
                  <a:cubicBezTo>
                    <a:pt x="6923" y="19933"/>
                    <a:pt x="7886" y="21212"/>
                    <a:pt x="8886" y="22460"/>
                  </a:cubicBezTo>
                  <a:cubicBezTo>
                    <a:pt x="8779" y="22378"/>
                    <a:pt x="8671" y="22295"/>
                    <a:pt x="8570" y="22213"/>
                  </a:cubicBezTo>
                  <a:cubicBezTo>
                    <a:pt x="7879" y="21333"/>
                    <a:pt x="7170" y="20465"/>
                    <a:pt x="6410" y="19648"/>
                  </a:cubicBezTo>
                  <a:lnTo>
                    <a:pt x="5985" y="19129"/>
                  </a:lnTo>
                  <a:cubicBezTo>
                    <a:pt x="5732" y="18825"/>
                    <a:pt x="5099" y="18261"/>
                    <a:pt x="4909" y="17862"/>
                  </a:cubicBezTo>
                  <a:close/>
                  <a:moveTo>
                    <a:pt x="5652" y="17758"/>
                  </a:moveTo>
                  <a:cubicBezTo>
                    <a:pt x="5656" y="17758"/>
                    <a:pt x="5730" y="17836"/>
                    <a:pt x="5865" y="17906"/>
                  </a:cubicBezTo>
                  <a:cubicBezTo>
                    <a:pt x="6068" y="18008"/>
                    <a:pt x="6277" y="18204"/>
                    <a:pt x="6467" y="18426"/>
                  </a:cubicBezTo>
                  <a:cubicBezTo>
                    <a:pt x="7588" y="19990"/>
                    <a:pt x="8728" y="21535"/>
                    <a:pt x="9887" y="23074"/>
                  </a:cubicBezTo>
                  <a:cubicBezTo>
                    <a:pt x="9912" y="23163"/>
                    <a:pt x="9938" y="23258"/>
                    <a:pt x="9963" y="23347"/>
                  </a:cubicBezTo>
                  <a:cubicBezTo>
                    <a:pt x="9938" y="23328"/>
                    <a:pt x="9912" y="23309"/>
                    <a:pt x="9893" y="23290"/>
                  </a:cubicBezTo>
                  <a:cubicBezTo>
                    <a:pt x="9013" y="21909"/>
                    <a:pt x="8038" y="20592"/>
                    <a:pt x="6955" y="19363"/>
                  </a:cubicBezTo>
                  <a:cubicBezTo>
                    <a:pt x="6644" y="19008"/>
                    <a:pt x="6309" y="18584"/>
                    <a:pt x="5935" y="18198"/>
                  </a:cubicBezTo>
                  <a:cubicBezTo>
                    <a:pt x="5916" y="18179"/>
                    <a:pt x="5903" y="18153"/>
                    <a:pt x="5890" y="18128"/>
                  </a:cubicBezTo>
                  <a:cubicBezTo>
                    <a:pt x="5724" y="17847"/>
                    <a:pt x="5648" y="17758"/>
                    <a:pt x="5652" y="17758"/>
                  </a:cubicBezTo>
                  <a:close/>
                  <a:moveTo>
                    <a:pt x="7531" y="7488"/>
                  </a:moveTo>
                  <a:cubicBezTo>
                    <a:pt x="7607" y="7494"/>
                    <a:pt x="7677" y="7501"/>
                    <a:pt x="7753" y="7501"/>
                  </a:cubicBezTo>
                  <a:cubicBezTo>
                    <a:pt x="8608" y="10376"/>
                    <a:pt x="9520" y="13220"/>
                    <a:pt x="10191" y="16158"/>
                  </a:cubicBezTo>
                  <a:cubicBezTo>
                    <a:pt x="10558" y="17748"/>
                    <a:pt x="10888" y="19344"/>
                    <a:pt x="11179" y="20953"/>
                  </a:cubicBezTo>
                  <a:cubicBezTo>
                    <a:pt x="11325" y="21751"/>
                    <a:pt x="11464" y="22555"/>
                    <a:pt x="11591" y="23366"/>
                  </a:cubicBezTo>
                  <a:cubicBezTo>
                    <a:pt x="11660" y="23803"/>
                    <a:pt x="11743" y="24240"/>
                    <a:pt x="11800" y="24683"/>
                  </a:cubicBezTo>
                  <a:cubicBezTo>
                    <a:pt x="11824" y="24871"/>
                    <a:pt x="11976" y="25274"/>
                    <a:pt x="11855" y="25274"/>
                  </a:cubicBezTo>
                  <a:cubicBezTo>
                    <a:pt x="11850" y="25274"/>
                    <a:pt x="11844" y="25274"/>
                    <a:pt x="11838" y="25272"/>
                  </a:cubicBezTo>
                  <a:cubicBezTo>
                    <a:pt x="11654" y="25044"/>
                    <a:pt x="11464" y="24822"/>
                    <a:pt x="11261" y="24607"/>
                  </a:cubicBezTo>
                  <a:cubicBezTo>
                    <a:pt x="11242" y="24525"/>
                    <a:pt x="11223" y="24449"/>
                    <a:pt x="11211" y="24392"/>
                  </a:cubicBezTo>
                  <a:cubicBezTo>
                    <a:pt x="11008" y="23366"/>
                    <a:pt x="10780" y="22346"/>
                    <a:pt x="10565" y="21320"/>
                  </a:cubicBezTo>
                  <a:cubicBezTo>
                    <a:pt x="10134" y="19274"/>
                    <a:pt x="9703" y="17235"/>
                    <a:pt x="9254" y="15189"/>
                  </a:cubicBezTo>
                  <a:cubicBezTo>
                    <a:pt x="8810" y="13150"/>
                    <a:pt x="8354" y="11104"/>
                    <a:pt x="7841" y="9078"/>
                  </a:cubicBezTo>
                  <a:cubicBezTo>
                    <a:pt x="7746" y="8717"/>
                    <a:pt x="7683" y="8071"/>
                    <a:pt x="7531" y="7488"/>
                  </a:cubicBezTo>
                  <a:close/>
                  <a:moveTo>
                    <a:pt x="10146" y="1"/>
                  </a:moveTo>
                  <a:cubicBezTo>
                    <a:pt x="10001" y="1"/>
                    <a:pt x="9853" y="14"/>
                    <a:pt x="9703" y="40"/>
                  </a:cubicBezTo>
                  <a:cubicBezTo>
                    <a:pt x="8335" y="274"/>
                    <a:pt x="7037" y="1516"/>
                    <a:pt x="6321" y="2801"/>
                  </a:cubicBezTo>
                  <a:cubicBezTo>
                    <a:pt x="6304" y="2797"/>
                    <a:pt x="6287" y="2795"/>
                    <a:pt x="6269" y="2795"/>
                  </a:cubicBezTo>
                  <a:cubicBezTo>
                    <a:pt x="6133" y="2795"/>
                    <a:pt x="5980" y="2917"/>
                    <a:pt x="5985" y="3074"/>
                  </a:cubicBezTo>
                  <a:cubicBezTo>
                    <a:pt x="5985" y="3207"/>
                    <a:pt x="5992" y="3340"/>
                    <a:pt x="5998" y="3473"/>
                  </a:cubicBezTo>
                  <a:cubicBezTo>
                    <a:pt x="5979" y="3542"/>
                    <a:pt x="5947" y="3606"/>
                    <a:pt x="5928" y="3669"/>
                  </a:cubicBezTo>
                  <a:cubicBezTo>
                    <a:pt x="5593" y="4657"/>
                    <a:pt x="5567" y="6120"/>
                    <a:pt x="6315" y="6918"/>
                  </a:cubicBezTo>
                  <a:cubicBezTo>
                    <a:pt x="6372" y="7209"/>
                    <a:pt x="6429" y="7501"/>
                    <a:pt x="6486" y="7792"/>
                  </a:cubicBezTo>
                  <a:cubicBezTo>
                    <a:pt x="6663" y="8679"/>
                    <a:pt x="6847" y="9565"/>
                    <a:pt x="7043" y="10446"/>
                  </a:cubicBezTo>
                  <a:cubicBezTo>
                    <a:pt x="7423" y="12143"/>
                    <a:pt x="7810" y="13834"/>
                    <a:pt x="8196" y="15525"/>
                  </a:cubicBezTo>
                  <a:cubicBezTo>
                    <a:pt x="8361" y="16222"/>
                    <a:pt x="8513" y="16925"/>
                    <a:pt x="8658" y="17634"/>
                  </a:cubicBezTo>
                  <a:cubicBezTo>
                    <a:pt x="7683" y="17267"/>
                    <a:pt x="6442" y="17115"/>
                    <a:pt x="5890" y="16963"/>
                  </a:cubicBezTo>
                  <a:cubicBezTo>
                    <a:pt x="4858" y="16671"/>
                    <a:pt x="3807" y="16272"/>
                    <a:pt x="2977" y="15563"/>
                  </a:cubicBezTo>
                  <a:cubicBezTo>
                    <a:pt x="2553" y="15202"/>
                    <a:pt x="2255" y="14727"/>
                    <a:pt x="2109" y="14227"/>
                  </a:cubicBezTo>
                  <a:cubicBezTo>
                    <a:pt x="2103" y="14208"/>
                    <a:pt x="2103" y="14189"/>
                    <a:pt x="2097" y="14176"/>
                  </a:cubicBezTo>
                  <a:cubicBezTo>
                    <a:pt x="1862" y="13315"/>
                    <a:pt x="2090" y="12371"/>
                    <a:pt x="2888" y="11744"/>
                  </a:cubicBezTo>
                  <a:cubicBezTo>
                    <a:pt x="2999" y="11657"/>
                    <a:pt x="2939" y="11447"/>
                    <a:pt x="2801" y="11447"/>
                  </a:cubicBezTo>
                  <a:cubicBezTo>
                    <a:pt x="2789" y="11447"/>
                    <a:pt x="2775" y="11449"/>
                    <a:pt x="2762" y="11453"/>
                  </a:cubicBezTo>
                  <a:cubicBezTo>
                    <a:pt x="1438" y="11788"/>
                    <a:pt x="418" y="12833"/>
                    <a:pt x="241" y="14214"/>
                  </a:cubicBezTo>
                  <a:cubicBezTo>
                    <a:pt x="0" y="16019"/>
                    <a:pt x="1039" y="17716"/>
                    <a:pt x="2306" y="18901"/>
                  </a:cubicBezTo>
                  <a:cubicBezTo>
                    <a:pt x="3788" y="20294"/>
                    <a:pt x="5656" y="21225"/>
                    <a:pt x="7290" y="22416"/>
                  </a:cubicBezTo>
                  <a:cubicBezTo>
                    <a:pt x="8443" y="23252"/>
                    <a:pt x="9456" y="24233"/>
                    <a:pt x="10495" y="25196"/>
                  </a:cubicBezTo>
                  <a:cubicBezTo>
                    <a:pt x="10520" y="25278"/>
                    <a:pt x="10539" y="25361"/>
                    <a:pt x="10571" y="25443"/>
                  </a:cubicBezTo>
                  <a:cubicBezTo>
                    <a:pt x="10571" y="25604"/>
                    <a:pt x="10716" y="25687"/>
                    <a:pt x="10858" y="25687"/>
                  </a:cubicBezTo>
                  <a:cubicBezTo>
                    <a:pt x="10906" y="25687"/>
                    <a:pt x="10954" y="25678"/>
                    <a:pt x="10995" y="25658"/>
                  </a:cubicBezTo>
                  <a:cubicBezTo>
                    <a:pt x="11394" y="26013"/>
                    <a:pt x="11793" y="26361"/>
                    <a:pt x="12211" y="26691"/>
                  </a:cubicBezTo>
                  <a:cubicBezTo>
                    <a:pt x="12259" y="26730"/>
                    <a:pt x="12313" y="26747"/>
                    <a:pt x="12366" y="26747"/>
                  </a:cubicBezTo>
                  <a:cubicBezTo>
                    <a:pt x="12545" y="26747"/>
                    <a:pt x="12717" y="26553"/>
                    <a:pt x="12629" y="26368"/>
                  </a:cubicBezTo>
                  <a:cubicBezTo>
                    <a:pt x="12338" y="25747"/>
                    <a:pt x="12154" y="25050"/>
                    <a:pt x="11990" y="24360"/>
                  </a:cubicBezTo>
                  <a:cubicBezTo>
                    <a:pt x="11673" y="21377"/>
                    <a:pt x="10976" y="18369"/>
                    <a:pt x="10305" y="15468"/>
                  </a:cubicBezTo>
                  <a:cubicBezTo>
                    <a:pt x="9691" y="12814"/>
                    <a:pt x="9045" y="10085"/>
                    <a:pt x="8177" y="7482"/>
                  </a:cubicBezTo>
                  <a:cubicBezTo>
                    <a:pt x="8703" y="7418"/>
                    <a:pt x="9209" y="7203"/>
                    <a:pt x="9665" y="6899"/>
                  </a:cubicBezTo>
                  <a:lnTo>
                    <a:pt x="9665" y="6899"/>
                  </a:lnTo>
                  <a:cubicBezTo>
                    <a:pt x="9659" y="6950"/>
                    <a:pt x="9653" y="6994"/>
                    <a:pt x="9646" y="7038"/>
                  </a:cubicBezTo>
                  <a:cubicBezTo>
                    <a:pt x="9639" y="7094"/>
                    <a:pt x="9683" y="7124"/>
                    <a:pt x="9727" y="7124"/>
                  </a:cubicBezTo>
                  <a:cubicBezTo>
                    <a:pt x="9763" y="7124"/>
                    <a:pt x="9799" y="7103"/>
                    <a:pt x="9805" y="7057"/>
                  </a:cubicBezTo>
                  <a:cubicBezTo>
                    <a:pt x="9824" y="6962"/>
                    <a:pt x="9836" y="6867"/>
                    <a:pt x="9849" y="6779"/>
                  </a:cubicBezTo>
                  <a:cubicBezTo>
                    <a:pt x="9976" y="6684"/>
                    <a:pt x="10102" y="6582"/>
                    <a:pt x="10223" y="6475"/>
                  </a:cubicBezTo>
                  <a:cubicBezTo>
                    <a:pt x="10299" y="6411"/>
                    <a:pt x="10362" y="6354"/>
                    <a:pt x="10425" y="6297"/>
                  </a:cubicBezTo>
                  <a:cubicBezTo>
                    <a:pt x="11002" y="5753"/>
                    <a:pt x="11496" y="4999"/>
                    <a:pt x="11825" y="4182"/>
                  </a:cubicBezTo>
                  <a:cubicBezTo>
                    <a:pt x="12173" y="3422"/>
                    <a:pt x="12408" y="2561"/>
                    <a:pt x="12224" y="1820"/>
                  </a:cubicBezTo>
                  <a:cubicBezTo>
                    <a:pt x="12096" y="704"/>
                    <a:pt x="11215" y="1"/>
                    <a:pt x="10146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 rot="-7525945">
              <a:off x="157868" y="3835609"/>
              <a:ext cx="800390" cy="1684206"/>
            </a:xfrm>
            <a:custGeom>
              <a:avLst/>
              <a:gdLst/>
              <a:ahLst/>
              <a:cxnLst/>
              <a:rect l="l" t="t" r="r" b="b"/>
              <a:pathLst>
                <a:path w="12712" h="26749" extrusionOk="0">
                  <a:moveTo>
                    <a:pt x="10008" y="766"/>
                  </a:moveTo>
                  <a:lnTo>
                    <a:pt x="10008" y="766"/>
                  </a:lnTo>
                  <a:cubicBezTo>
                    <a:pt x="9995" y="848"/>
                    <a:pt x="9982" y="931"/>
                    <a:pt x="9970" y="1013"/>
                  </a:cubicBezTo>
                  <a:cubicBezTo>
                    <a:pt x="9938" y="1051"/>
                    <a:pt x="9913" y="1095"/>
                    <a:pt x="9887" y="1140"/>
                  </a:cubicBezTo>
                  <a:cubicBezTo>
                    <a:pt x="9887" y="1121"/>
                    <a:pt x="9887" y="1102"/>
                    <a:pt x="9887" y="1083"/>
                  </a:cubicBezTo>
                  <a:cubicBezTo>
                    <a:pt x="9884" y="1012"/>
                    <a:pt x="9830" y="978"/>
                    <a:pt x="9773" y="978"/>
                  </a:cubicBezTo>
                  <a:cubicBezTo>
                    <a:pt x="9713" y="978"/>
                    <a:pt x="9650" y="1015"/>
                    <a:pt x="9640" y="1083"/>
                  </a:cubicBezTo>
                  <a:cubicBezTo>
                    <a:pt x="9634" y="1133"/>
                    <a:pt x="9628" y="1178"/>
                    <a:pt x="9621" y="1222"/>
                  </a:cubicBezTo>
                  <a:cubicBezTo>
                    <a:pt x="9621" y="1095"/>
                    <a:pt x="9609" y="969"/>
                    <a:pt x="9609" y="842"/>
                  </a:cubicBezTo>
                  <a:cubicBezTo>
                    <a:pt x="9742" y="804"/>
                    <a:pt x="9875" y="772"/>
                    <a:pt x="10008" y="766"/>
                  </a:cubicBezTo>
                  <a:close/>
                  <a:moveTo>
                    <a:pt x="8779" y="1247"/>
                  </a:moveTo>
                  <a:lnTo>
                    <a:pt x="8779" y="1247"/>
                  </a:lnTo>
                  <a:cubicBezTo>
                    <a:pt x="8741" y="1539"/>
                    <a:pt x="8709" y="1830"/>
                    <a:pt x="8678" y="2115"/>
                  </a:cubicBezTo>
                  <a:cubicBezTo>
                    <a:pt x="8659" y="1868"/>
                    <a:pt x="8640" y="1621"/>
                    <a:pt x="8608" y="1368"/>
                  </a:cubicBezTo>
                  <a:cubicBezTo>
                    <a:pt x="8665" y="1330"/>
                    <a:pt x="8722" y="1285"/>
                    <a:pt x="8779" y="1247"/>
                  </a:cubicBezTo>
                  <a:close/>
                  <a:moveTo>
                    <a:pt x="8127" y="1773"/>
                  </a:moveTo>
                  <a:cubicBezTo>
                    <a:pt x="8108" y="1995"/>
                    <a:pt x="8095" y="2216"/>
                    <a:pt x="8082" y="2432"/>
                  </a:cubicBezTo>
                  <a:cubicBezTo>
                    <a:pt x="8063" y="2261"/>
                    <a:pt x="8038" y="2090"/>
                    <a:pt x="8013" y="1912"/>
                  </a:cubicBezTo>
                  <a:cubicBezTo>
                    <a:pt x="8013" y="1906"/>
                    <a:pt x="8006" y="1893"/>
                    <a:pt x="8006" y="1887"/>
                  </a:cubicBezTo>
                  <a:cubicBezTo>
                    <a:pt x="8044" y="1849"/>
                    <a:pt x="8082" y="1811"/>
                    <a:pt x="8127" y="1773"/>
                  </a:cubicBezTo>
                  <a:close/>
                  <a:moveTo>
                    <a:pt x="10375" y="2888"/>
                  </a:moveTo>
                  <a:lnTo>
                    <a:pt x="10375" y="2888"/>
                  </a:lnTo>
                  <a:cubicBezTo>
                    <a:pt x="10350" y="3331"/>
                    <a:pt x="10324" y="3774"/>
                    <a:pt x="10280" y="4218"/>
                  </a:cubicBezTo>
                  <a:cubicBezTo>
                    <a:pt x="10274" y="4294"/>
                    <a:pt x="10261" y="4363"/>
                    <a:pt x="10248" y="4433"/>
                  </a:cubicBezTo>
                  <a:cubicBezTo>
                    <a:pt x="10267" y="4047"/>
                    <a:pt x="10293" y="3654"/>
                    <a:pt x="10324" y="3261"/>
                  </a:cubicBezTo>
                  <a:cubicBezTo>
                    <a:pt x="10337" y="3160"/>
                    <a:pt x="10350" y="3059"/>
                    <a:pt x="10362" y="2957"/>
                  </a:cubicBezTo>
                  <a:cubicBezTo>
                    <a:pt x="10362" y="2938"/>
                    <a:pt x="10369" y="2913"/>
                    <a:pt x="10375" y="2888"/>
                  </a:cubicBezTo>
                  <a:close/>
                  <a:moveTo>
                    <a:pt x="7804" y="4116"/>
                  </a:moveTo>
                  <a:cubicBezTo>
                    <a:pt x="7829" y="4585"/>
                    <a:pt x="7842" y="5054"/>
                    <a:pt x="7835" y="5529"/>
                  </a:cubicBezTo>
                  <a:cubicBezTo>
                    <a:pt x="7823" y="5060"/>
                    <a:pt x="7804" y="4591"/>
                    <a:pt x="7804" y="4116"/>
                  </a:cubicBezTo>
                  <a:close/>
                  <a:moveTo>
                    <a:pt x="9742" y="5776"/>
                  </a:moveTo>
                  <a:cubicBezTo>
                    <a:pt x="9748" y="5789"/>
                    <a:pt x="9748" y="5801"/>
                    <a:pt x="9754" y="5814"/>
                  </a:cubicBezTo>
                  <a:cubicBezTo>
                    <a:pt x="9748" y="5820"/>
                    <a:pt x="9742" y="5827"/>
                    <a:pt x="9735" y="5827"/>
                  </a:cubicBezTo>
                  <a:cubicBezTo>
                    <a:pt x="9742" y="5814"/>
                    <a:pt x="9742" y="5795"/>
                    <a:pt x="9742" y="5776"/>
                  </a:cubicBezTo>
                  <a:close/>
                  <a:moveTo>
                    <a:pt x="9571" y="4205"/>
                  </a:moveTo>
                  <a:cubicBezTo>
                    <a:pt x="9571" y="4344"/>
                    <a:pt x="9577" y="4484"/>
                    <a:pt x="9583" y="4623"/>
                  </a:cubicBezTo>
                  <a:cubicBezTo>
                    <a:pt x="9552" y="5067"/>
                    <a:pt x="9533" y="5510"/>
                    <a:pt x="9520" y="5953"/>
                  </a:cubicBezTo>
                  <a:cubicBezTo>
                    <a:pt x="9520" y="5972"/>
                    <a:pt x="9526" y="5991"/>
                    <a:pt x="9533" y="6004"/>
                  </a:cubicBezTo>
                  <a:cubicBezTo>
                    <a:pt x="9488" y="6042"/>
                    <a:pt x="9444" y="6080"/>
                    <a:pt x="9393" y="6118"/>
                  </a:cubicBezTo>
                  <a:cubicBezTo>
                    <a:pt x="9469" y="5478"/>
                    <a:pt x="9526" y="4845"/>
                    <a:pt x="9571" y="4205"/>
                  </a:cubicBezTo>
                  <a:close/>
                  <a:moveTo>
                    <a:pt x="7006" y="3654"/>
                  </a:moveTo>
                  <a:cubicBezTo>
                    <a:pt x="7012" y="3686"/>
                    <a:pt x="7012" y="3717"/>
                    <a:pt x="7012" y="3749"/>
                  </a:cubicBezTo>
                  <a:cubicBezTo>
                    <a:pt x="6993" y="4585"/>
                    <a:pt x="6999" y="5421"/>
                    <a:pt x="7025" y="6257"/>
                  </a:cubicBezTo>
                  <a:cubicBezTo>
                    <a:pt x="6993" y="6219"/>
                    <a:pt x="6955" y="6181"/>
                    <a:pt x="6923" y="6137"/>
                  </a:cubicBezTo>
                  <a:cubicBezTo>
                    <a:pt x="6930" y="5307"/>
                    <a:pt x="6955" y="4484"/>
                    <a:pt x="7006" y="3654"/>
                  </a:cubicBezTo>
                  <a:close/>
                  <a:moveTo>
                    <a:pt x="9349" y="1089"/>
                  </a:moveTo>
                  <a:cubicBezTo>
                    <a:pt x="9368" y="1881"/>
                    <a:pt x="9393" y="2666"/>
                    <a:pt x="9368" y="3464"/>
                  </a:cubicBezTo>
                  <a:cubicBezTo>
                    <a:pt x="9368" y="3477"/>
                    <a:pt x="9368" y="3489"/>
                    <a:pt x="9368" y="3502"/>
                  </a:cubicBezTo>
                  <a:cubicBezTo>
                    <a:pt x="9279" y="4427"/>
                    <a:pt x="9210" y="5352"/>
                    <a:pt x="9146" y="6276"/>
                  </a:cubicBezTo>
                  <a:cubicBezTo>
                    <a:pt x="9077" y="6321"/>
                    <a:pt x="9007" y="6359"/>
                    <a:pt x="8937" y="6397"/>
                  </a:cubicBezTo>
                  <a:cubicBezTo>
                    <a:pt x="9032" y="5409"/>
                    <a:pt x="9127" y="4427"/>
                    <a:pt x="9159" y="3439"/>
                  </a:cubicBezTo>
                  <a:cubicBezTo>
                    <a:pt x="9197" y="2951"/>
                    <a:pt x="9235" y="2457"/>
                    <a:pt x="9273" y="1969"/>
                  </a:cubicBezTo>
                  <a:cubicBezTo>
                    <a:pt x="9298" y="1678"/>
                    <a:pt x="9330" y="1380"/>
                    <a:pt x="9349" y="1089"/>
                  </a:cubicBezTo>
                  <a:close/>
                  <a:moveTo>
                    <a:pt x="8893" y="2349"/>
                  </a:moveTo>
                  <a:cubicBezTo>
                    <a:pt x="8912" y="2957"/>
                    <a:pt x="8893" y="3565"/>
                    <a:pt x="8868" y="4173"/>
                  </a:cubicBezTo>
                  <a:cubicBezTo>
                    <a:pt x="8811" y="4940"/>
                    <a:pt x="8754" y="5706"/>
                    <a:pt x="8690" y="6466"/>
                  </a:cubicBezTo>
                  <a:cubicBezTo>
                    <a:pt x="8690" y="6479"/>
                    <a:pt x="8697" y="6492"/>
                    <a:pt x="8697" y="6498"/>
                  </a:cubicBezTo>
                  <a:cubicBezTo>
                    <a:pt x="8646" y="6517"/>
                    <a:pt x="8595" y="6536"/>
                    <a:pt x="8545" y="6555"/>
                  </a:cubicBezTo>
                  <a:cubicBezTo>
                    <a:pt x="8551" y="6498"/>
                    <a:pt x="8551" y="6435"/>
                    <a:pt x="8557" y="6378"/>
                  </a:cubicBezTo>
                  <a:cubicBezTo>
                    <a:pt x="8583" y="6283"/>
                    <a:pt x="8595" y="6048"/>
                    <a:pt x="8602" y="5808"/>
                  </a:cubicBezTo>
                  <a:cubicBezTo>
                    <a:pt x="8640" y="5263"/>
                    <a:pt x="8678" y="4712"/>
                    <a:pt x="8697" y="4161"/>
                  </a:cubicBezTo>
                  <a:cubicBezTo>
                    <a:pt x="8703" y="4078"/>
                    <a:pt x="8709" y="3990"/>
                    <a:pt x="8722" y="3907"/>
                  </a:cubicBezTo>
                  <a:cubicBezTo>
                    <a:pt x="8773" y="3382"/>
                    <a:pt x="8830" y="2862"/>
                    <a:pt x="8893" y="2349"/>
                  </a:cubicBezTo>
                  <a:close/>
                  <a:moveTo>
                    <a:pt x="7436" y="6428"/>
                  </a:moveTo>
                  <a:cubicBezTo>
                    <a:pt x="7443" y="6454"/>
                    <a:pt x="7449" y="6485"/>
                    <a:pt x="7462" y="6517"/>
                  </a:cubicBezTo>
                  <a:cubicBezTo>
                    <a:pt x="7462" y="6530"/>
                    <a:pt x="7462" y="6549"/>
                    <a:pt x="7462" y="6568"/>
                  </a:cubicBezTo>
                  <a:cubicBezTo>
                    <a:pt x="7449" y="6561"/>
                    <a:pt x="7436" y="6561"/>
                    <a:pt x="7424" y="6555"/>
                  </a:cubicBezTo>
                  <a:cubicBezTo>
                    <a:pt x="7430" y="6511"/>
                    <a:pt x="7430" y="6466"/>
                    <a:pt x="7436" y="6428"/>
                  </a:cubicBezTo>
                  <a:close/>
                  <a:moveTo>
                    <a:pt x="8352" y="5932"/>
                  </a:moveTo>
                  <a:cubicBezTo>
                    <a:pt x="8342" y="6013"/>
                    <a:pt x="8342" y="6093"/>
                    <a:pt x="8342" y="6169"/>
                  </a:cubicBezTo>
                  <a:cubicBezTo>
                    <a:pt x="8329" y="6321"/>
                    <a:pt x="8323" y="6466"/>
                    <a:pt x="8317" y="6618"/>
                  </a:cubicBezTo>
                  <a:cubicBezTo>
                    <a:pt x="8298" y="6618"/>
                    <a:pt x="8279" y="6625"/>
                    <a:pt x="8260" y="6631"/>
                  </a:cubicBezTo>
                  <a:cubicBezTo>
                    <a:pt x="8296" y="6398"/>
                    <a:pt x="8321" y="6165"/>
                    <a:pt x="8352" y="5932"/>
                  </a:cubicBezTo>
                  <a:close/>
                  <a:moveTo>
                    <a:pt x="7094" y="7397"/>
                  </a:moveTo>
                  <a:cubicBezTo>
                    <a:pt x="7113" y="7404"/>
                    <a:pt x="7132" y="7410"/>
                    <a:pt x="7158" y="7416"/>
                  </a:cubicBezTo>
                  <a:cubicBezTo>
                    <a:pt x="7208" y="7663"/>
                    <a:pt x="7253" y="7929"/>
                    <a:pt x="7284" y="8170"/>
                  </a:cubicBezTo>
                  <a:cubicBezTo>
                    <a:pt x="7221" y="7910"/>
                    <a:pt x="7158" y="7657"/>
                    <a:pt x="7088" y="7397"/>
                  </a:cubicBezTo>
                  <a:close/>
                  <a:moveTo>
                    <a:pt x="1337" y="13452"/>
                  </a:moveTo>
                  <a:cubicBezTo>
                    <a:pt x="1350" y="13528"/>
                    <a:pt x="1356" y="13610"/>
                    <a:pt x="1369" y="13686"/>
                  </a:cubicBezTo>
                  <a:cubicBezTo>
                    <a:pt x="1350" y="13629"/>
                    <a:pt x="1337" y="13566"/>
                    <a:pt x="1318" y="13509"/>
                  </a:cubicBezTo>
                  <a:cubicBezTo>
                    <a:pt x="1325" y="13490"/>
                    <a:pt x="1331" y="13471"/>
                    <a:pt x="1337" y="13452"/>
                  </a:cubicBezTo>
                  <a:close/>
                  <a:moveTo>
                    <a:pt x="2009" y="12344"/>
                  </a:moveTo>
                  <a:cubicBezTo>
                    <a:pt x="1939" y="12489"/>
                    <a:pt x="1888" y="12635"/>
                    <a:pt x="1844" y="12781"/>
                  </a:cubicBezTo>
                  <a:cubicBezTo>
                    <a:pt x="1834" y="12778"/>
                    <a:pt x="1824" y="12777"/>
                    <a:pt x="1814" y="12777"/>
                  </a:cubicBezTo>
                  <a:cubicBezTo>
                    <a:pt x="1769" y="12777"/>
                    <a:pt x="1722" y="12800"/>
                    <a:pt x="1717" y="12857"/>
                  </a:cubicBezTo>
                  <a:cubicBezTo>
                    <a:pt x="1717" y="12869"/>
                    <a:pt x="1717" y="12876"/>
                    <a:pt x="1717" y="12882"/>
                  </a:cubicBezTo>
                  <a:cubicBezTo>
                    <a:pt x="1717" y="13015"/>
                    <a:pt x="1717" y="13142"/>
                    <a:pt x="1724" y="13275"/>
                  </a:cubicBezTo>
                  <a:cubicBezTo>
                    <a:pt x="1686" y="13287"/>
                    <a:pt x="1648" y="13325"/>
                    <a:pt x="1654" y="13370"/>
                  </a:cubicBezTo>
                  <a:cubicBezTo>
                    <a:pt x="1673" y="13534"/>
                    <a:pt x="1705" y="13693"/>
                    <a:pt x="1730" y="13851"/>
                  </a:cubicBezTo>
                  <a:cubicBezTo>
                    <a:pt x="1730" y="13889"/>
                    <a:pt x="1724" y="13927"/>
                    <a:pt x="1724" y="13965"/>
                  </a:cubicBezTo>
                  <a:cubicBezTo>
                    <a:pt x="1679" y="13876"/>
                    <a:pt x="1629" y="13788"/>
                    <a:pt x="1584" y="13699"/>
                  </a:cubicBezTo>
                  <a:cubicBezTo>
                    <a:pt x="1565" y="13553"/>
                    <a:pt x="1540" y="13414"/>
                    <a:pt x="1521" y="13268"/>
                  </a:cubicBezTo>
                  <a:cubicBezTo>
                    <a:pt x="1515" y="13218"/>
                    <a:pt x="1483" y="13192"/>
                    <a:pt x="1439" y="13186"/>
                  </a:cubicBezTo>
                  <a:cubicBezTo>
                    <a:pt x="1578" y="12876"/>
                    <a:pt x="1762" y="12591"/>
                    <a:pt x="2009" y="12344"/>
                  </a:cubicBezTo>
                  <a:close/>
                  <a:moveTo>
                    <a:pt x="1863" y="15390"/>
                  </a:moveTo>
                  <a:lnTo>
                    <a:pt x="1863" y="15390"/>
                  </a:lnTo>
                  <a:cubicBezTo>
                    <a:pt x="1926" y="15510"/>
                    <a:pt x="1996" y="15624"/>
                    <a:pt x="2059" y="15738"/>
                  </a:cubicBezTo>
                  <a:cubicBezTo>
                    <a:pt x="2015" y="15713"/>
                    <a:pt x="1964" y="15694"/>
                    <a:pt x="1920" y="15675"/>
                  </a:cubicBezTo>
                  <a:cubicBezTo>
                    <a:pt x="1901" y="15580"/>
                    <a:pt x="1882" y="15485"/>
                    <a:pt x="1863" y="15390"/>
                  </a:cubicBezTo>
                  <a:close/>
                  <a:moveTo>
                    <a:pt x="1831" y="14611"/>
                  </a:moveTo>
                  <a:cubicBezTo>
                    <a:pt x="2034" y="15048"/>
                    <a:pt x="2243" y="15491"/>
                    <a:pt x="2452" y="15928"/>
                  </a:cubicBezTo>
                  <a:cubicBezTo>
                    <a:pt x="2452" y="15928"/>
                    <a:pt x="2452" y="15935"/>
                    <a:pt x="2458" y="15935"/>
                  </a:cubicBezTo>
                  <a:cubicBezTo>
                    <a:pt x="2458" y="15941"/>
                    <a:pt x="2458" y="15941"/>
                    <a:pt x="2458" y="15941"/>
                  </a:cubicBezTo>
                  <a:lnTo>
                    <a:pt x="2452" y="15941"/>
                  </a:lnTo>
                  <a:cubicBezTo>
                    <a:pt x="2268" y="15643"/>
                    <a:pt x="2040" y="15339"/>
                    <a:pt x="1850" y="15054"/>
                  </a:cubicBezTo>
                  <a:cubicBezTo>
                    <a:pt x="1825" y="15016"/>
                    <a:pt x="1806" y="14978"/>
                    <a:pt x="1781" y="14940"/>
                  </a:cubicBezTo>
                  <a:cubicBezTo>
                    <a:pt x="1781" y="14921"/>
                    <a:pt x="1774" y="14909"/>
                    <a:pt x="1774" y="14890"/>
                  </a:cubicBezTo>
                  <a:cubicBezTo>
                    <a:pt x="1793" y="14795"/>
                    <a:pt x="1812" y="14706"/>
                    <a:pt x="1831" y="14611"/>
                  </a:cubicBezTo>
                  <a:close/>
                  <a:moveTo>
                    <a:pt x="2610" y="15903"/>
                  </a:moveTo>
                  <a:cubicBezTo>
                    <a:pt x="2655" y="15954"/>
                    <a:pt x="2693" y="16004"/>
                    <a:pt x="2731" y="16055"/>
                  </a:cubicBezTo>
                  <a:cubicBezTo>
                    <a:pt x="2762" y="16087"/>
                    <a:pt x="2794" y="16112"/>
                    <a:pt x="2826" y="16144"/>
                  </a:cubicBezTo>
                  <a:cubicBezTo>
                    <a:pt x="2762" y="16106"/>
                    <a:pt x="2699" y="16074"/>
                    <a:pt x="2636" y="16036"/>
                  </a:cubicBezTo>
                  <a:cubicBezTo>
                    <a:pt x="2623" y="16004"/>
                    <a:pt x="2617" y="15966"/>
                    <a:pt x="2604" y="15935"/>
                  </a:cubicBezTo>
                  <a:cubicBezTo>
                    <a:pt x="2610" y="15922"/>
                    <a:pt x="2610" y="15916"/>
                    <a:pt x="2610" y="15903"/>
                  </a:cubicBezTo>
                  <a:close/>
                  <a:moveTo>
                    <a:pt x="1154" y="14541"/>
                  </a:moveTo>
                  <a:lnTo>
                    <a:pt x="1154" y="14541"/>
                  </a:lnTo>
                  <a:cubicBezTo>
                    <a:pt x="1236" y="15111"/>
                    <a:pt x="1356" y="15681"/>
                    <a:pt x="1496" y="16239"/>
                  </a:cubicBezTo>
                  <a:lnTo>
                    <a:pt x="1470" y="16239"/>
                  </a:lnTo>
                  <a:cubicBezTo>
                    <a:pt x="1255" y="15707"/>
                    <a:pt x="1147" y="15118"/>
                    <a:pt x="1154" y="14541"/>
                  </a:cubicBezTo>
                  <a:close/>
                  <a:moveTo>
                    <a:pt x="2091" y="16074"/>
                  </a:moveTo>
                  <a:cubicBezTo>
                    <a:pt x="2123" y="16074"/>
                    <a:pt x="2205" y="16106"/>
                    <a:pt x="2287" y="16150"/>
                  </a:cubicBezTo>
                  <a:cubicBezTo>
                    <a:pt x="2313" y="16194"/>
                    <a:pt x="2338" y="16232"/>
                    <a:pt x="2357" y="16277"/>
                  </a:cubicBezTo>
                  <a:cubicBezTo>
                    <a:pt x="2268" y="16207"/>
                    <a:pt x="2186" y="16137"/>
                    <a:pt x="2091" y="16074"/>
                  </a:cubicBezTo>
                  <a:close/>
                  <a:moveTo>
                    <a:pt x="2579" y="16410"/>
                  </a:moveTo>
                  <a:cubicBezTo>
                    <a:pt x="2598" y="16435"/>
                    <a:pt x="2617" y="16460"/>
                    <a:pt x="2636" y="16486"/>
                  </a:cubicBezTo>
                  <a:cubicBezTo>
                    <a:pt x="2610" y="16467"/>
                    <a:pt x="2591" y="16448"/>
                    <a:pt x="2566" y="16429"/>
                  </a:cubicBezTo>
                  <a:lnTo>
                    <a:pt x="2572" y="16429"/>
                  </a:lnTo>
                  <a:cubicBezTo>
                    <a:pt x="2572" y="16422"/>
                    <a:pt x="2579" y="16416"/>
                    <a:pt x="2579" y="16410"/>
                  </a:cubicBezTo>
                  <a:close/>
                  <a:moveTo>
                    <a:pt x="2667" y="16346"/>
                  </a:moveTo>
                  <a:lnTo>
                    <a:pt x="2667" y="16346"/>
                  </a:lnTo>
                  <a:cubicBezTo>
                    <a:pt x="2959" y="16486"/>
                    <a:pt x="3250" y="16619"/>
                    <a:pt x="3535" y="16758"/>
                  </a:cubicBezTo>
                  <a:cubicBezTo>
                    <a:pt x="3636" y="16821"/>
                    <a:pt x="3731" y="16885"/>
                    <a:pt x="3833" y="16948"/>
                  </a:cubicBezTo>
                  <a:cubicBezTo>
                    <a:pt x="3978" y="17049"/>
                    <a:pt x="4124" y="17157"/>
                    <a:pt x="4270" y="17265"/>
                  </a:cubicBezTo>
                  <a:cubicBezTo>
                    <a:pt x="4263" y="17271"/>
                    <a:pt x="4263" y="17277"/>
                    <a:pt x="4257" y="17284"/>
                  </a:cubicBezTo>
                  <a:cubicBezTo>
                    <a:pt x="3883" y="17094"/>
                    <a:pt x="3478" y="16923"/>
                    <a:pt x="3142" y="16739"/>
                  </a:cubicBezTo>
                  <a:cubicBezTo>
                    <a:pt x="3035" y="16682"/>
                    <a:pt x="2908" y="16625"/>
                    <a:pt x="2788" y="16568"/>
                  </a:cubicBezTo>
                  <a:cubicBezTo>
                    <a:pt x="2762" y="16543"/>
                    <a:pt x="2743" y="16517"/>
                    <a:pt x="2724" y="16492"/>
                  </a:cubicBezTo>
                  <a:cubicBezTo>
                    <a:pt x="2718" y="16473"/>
                    <a:pt x="2712" y="16448"/>
                    <a:pt x="2699" y="16422"/>
                  </a:cubicBezTo>
                  <a:cubicBezTo>
                    <a:pt x="2693" y="16397"/>
                    <a:pt x="2680" y="16372"/>
                    <a:pt x="2667" y="16346"/>
                  </a:cubicBezTo>
                  <a:close/>
                  <a:moveTo>
                    <a:pt x="5125" y="17531"/>
                  </a:moveTo>
                  <a:lnTo>
                    <a:pt x="5125" y="17531"/>
                  </a:lnTo>
                  <a:cubicBezTo>
                    <a:pt x="5163" y="17543"/>
                    <a:pt x="5201" y="17556"/>
                    <a:pt x="5232" y="17569"/>
                  </a:cubicBezTo>
                  <a:cubicBezTo>
                    <a:pt x="5251" y="17588"/>
                    <a:pt x="5264" y="17607"/>
                    <a:pt x="5277" y="17632"/>
                  </a:cubicBezTo>
                  <a:cubicBezTo>
                    <a:pt x="5226" y="17594"/>
                    <a:pt x="5175" y="17562"/>
                    <a:pt x="5125" y="17531"/>
                  </a:cubicBezTo>
                  <a:close/>
                  <a:moveTo>
                    <a:pt x="3168" y="16910"/>
                  </a:moveTo>
                  <a:lnTo>
                    <a:pt x="3168" y="16910"/>
                  </a:lnTo>
                  <a:cubicBezTo>
                    <a:pt x="3598" y="17144"/>
                    <a:pt x="4035" y="17385"/>
                    <a:pt x="4466" y="17619"/>
                  </a:cubicBezTo>
                  <a:cubicBezTo>
                    <a:pt x="4631" y="17816"/>
                    <a:pt x="4789" y="18018"/>
                    <a:pt x="4954" y="18215"/>
                  </a:cubicBezTo>
                  <a:cubicBezTo>
                    <a:pt x="4612" y="17904"/>
                    <a:pt x="4257" y="17613"/>
                    <a:pt x="3890" y="17328"/>
                  </a:cubicBezTo>
                  <a:cubicBezTo>
                    <a:pt x="3868" y="17312"/>
                    <a:pt x="3846" y="17305"/>
                    <a:pt x="3825" y="17305"/>
                  </a:cubicBezTo>
                  <a:cubicBezTo>
                    <a:pt x="3773" y="17305"/>
                    <a:pt x="3728" y="17349"/>
                    <a:pt x="3719" y="17404"/>
                  </a:cubicBezTo>
                  <a:cubicBezTo>
                    <a:pt x="3541" y="17233"/>
                    <a:pt x="3351" y="17068"/>
                    <a:pt x="3168" y="16910"/>
                  </a:cubicBezTo>
                  <a:close/>
                  <a:moveTo>
                    <a:pt x="6227" y="17873"/>
                  </a:moveTo>
                  <a:cubicBezTo>
                    <a:pt x="6328" y="17987"/>
                    <a:pt x="6499" y="18120"/>
                    <a:pt x="6651" y="18240"/>
                  </a:cubicBezTo>
                  <a:cubicBezTo>
                    <a:pt x="6702" y="18335"/>
                    <a:pt x="6752" y="18424"/>
                    <a:pt x="6803" y="18512"/>
                  </a:cubicBezTo>
                  <a:cubicBezTo>
                    <a:pt x="6676" y="18367"/>
                    <a:pt x="6537" y="18227"/>
                    <a:pt x="6398" y="18094"/>
                  </a:cubicBezTo>
                  <a:cubicBezTo>
                    <a:pt x="6328" y="18012"/>
                    <a:pt x="6265" y="17936"/>
                    <a:pt x="6220" y="17873"/>
                  </a:cubicBezTo>
                  <a:close/>
                  <a:moveTo>
                    <a:pt x="8405" y="18595"/>
                  </a:moveTo>
                  <a:cubicBezTo>
                    <a:pt x="8412" y="18595"/>
                    <a:pt x="8418" y="18601"/>
                    <a:pt x="8424" y="18607"/>
                  </a:cubicBezTo>
                  <a:cubicBezTo>
                    <a:pt x="8431" y="18620"/>
                    <a:pt x="8431" y="18633"/>
                    <a:pt x="8437" y="18645"/>
                  </a:cubicBezTo>
                  <a:cubicBezTo>
                    <a:pt x="8424" y="18626"/>
                    <a:pt x="8412" y="18614"/>
                    <a:pt x="8405" y="18595"/>
                  </a:cubicBezTo>
                  <a:close/>
                  <a:moveTo>
                    <a:pt x="3123" y="17493"/>
                  </a:moveTo>
                  <a:cubicBezTo>
                    <a:pt x="3358" y="17676"/>
                    <a:pt x="3592" y="17860"/>
                    <a:pt x="3820" y="18056"/>
                  </a:cubicBezTo>
                  <a:cubicBezTo>
                    <a:pt x="4042" y="18278"/>
                    <a:pt x="4257" y="18506"/>
                    <a:pt x="4472" y="18721"/>
                  </a:cubicBezTo>
                  <a:cubicBezTo>
                    <a:pt x="4194" y="18487"/>
                    <a:pt x="3902" y="18265"/>
                    <a:pt x="3605" y="18050"/>
                  </a:cubicBezTo>
                  <a:cubicBezTo>
                    <a:pt x="3446" y="17866"/>
                    <a:pt x="3288" y="17676"/>
                    <a:pt x="3123" y="17493"/>
                  </a:cubicBezTo>
                  <a:close/>
                  <a:moveTo>
                    <a:pt x="7151" y="18139"/>
                  </a:moveTo>
                  <a:cubicBezTo>
                    <a:pt x="7234" y="18170"/>
                    <a:pt x="7322" y="18196"/>
                    <a:pt x="7405" y="18221"/>
                  </a:cubicBezTo>
                  <a:cubicBezTo>
                    <a:pt x="7468" y="18284"/>
                    <a:pt x="7525" y="18354"/>
                    <a:pt x="7582" y="18417"/>
                  </a:cubicBezTo>
                  <a:cubicBezTo>
                    <a:pt x="7709" y="18658"/>
                    <a:pt x="7842" y="18886"/>
                    <a:pt x="7981" y="19108"/>
                  </a:cubicBezTo>
                  <a:cubicBezTo>
                    <a:pt x="7709" y="18785"/>
                    <a:pt x="7430" y="18462"/>
                    <a:pt x="7151" y="18139"/>
                  </a:cubicBezTo>
                  <a:close/>
                  <a:moveTo>
                    <a:pt x="4681" y="18766"/>
                  </a:moveTo>
                  <a:cubicBezTo>
                    <a:pt x="4795" y="18905"/>
                    <a:pt x="4916" y="19044"/>
                    <a:pt x="5030" y="19184"/>
                  </a:cubicBezTo>
                  <a:cubicBezTo>
                    <a:pt x="4884" y="19057"/>
                    <a:pt x="4738" y="18930"/>
                    <a:pt x="4586" y="18810"/>
                  </a:cubicBezTo>
                  <a:lnTo>
                    <a:pt x="4586" y="18810"/>
                  </a:lnTo>
                  <a:cubicBezTo>
                    <a:pt x="4591" y="18811"/>
                    <a:pt x="4596" y="18811"/>
                    <a:pt x="4601" y="18811"/>
                  </a:cubicBezTo>
                  <a:cubicBezTo>
                    <a:pt x="4632" y="18811"/>
                    <a:pt x="4659" y="18793"/>
                    <a:pt x="4681" y="18766"/>
                  </a:cubicBezTo>
                  <a:close/>
                  <a:moveTo>
                    <a:pt x="7886" y="18481"/>
                  </a:moveTo>
                  <a:cubicBezTo>
                    <a:pt x="7924" y="18481"/>
                    <a:pt x="7981" y="18512"/>
                    <a:pt x="8082" y="18582"/>
                  </a:cubicBezTo>
                  <a:cubicBezTo>
                    <a:pt x="8247" y="18696"/>
                    <a:pt x="8399" y="18861"/>
                    <a:pt x="8551" y="19057"/>
                  </a:cubicBezTo>
                  <a:cubicBezTo>
                    <a:pt x="8583" y="19165"/>
                    <a:pt x="8614" y="19272"/>
                    <a:pt x="8646" y="19380"/>
                  </a:cubicBezTo>
                  <a:cubicBezTo>
                    <a:pt x="8405" y="19076"/>
                    <a:pt x="8152" y="18772"/>
                    <a:pt x="7886" y="18481"/>
                  </a:cubicBezTo>
                  <a:close/>
                  <a:moveTo>
                    <a:pt x="8864" y="19136"/>
                  </a:moveTo>
                  <a:cubicBezTo>
                    <a:pt x="8890" y="19136"/>
                    <a:pt x="8926" y="19151"/>
                    <a:pt x="8975" y="19184"/>
                  </a:cubicBezTo>
                  <a:cubicBezTo>
                    <a:pt x="9001" y="19317"/>
                    <a:pt x="9026" y="19450"/>
                    <a:pt x="9058" y="19576"/>
                  </a:cubicBezTo>
                  <a:cubicBezTo>
                    <a:pt x="8975" y="19456"/>
                    <a:pt x="8893" y="19329"/>
                    <a:pt x="8811" y="19209"/>
                  </a:cubicBezTo>
                  <a:cubicBezTo>
                    <a:pt x="8814" y="19162"/>
                    <a:pt x="8830" y="19136"/>
                    <a:pt x="8864" y="19136"/>
                  </a:cubicBezTo>
                  <a:close/>
                  <a:moveTo>
                    <a:pt x="8405" y="19386"/>
                  </a:moveTo>
                  <a:cubicBezTo>
                    <a:pt x="8564" y="19595"/>
                    <a:pt x="8728" y="19798"/>
                    <a:pt x="8880" y="20007"/>
                  </a:cubicBezTo>
                  <a:cubicBezTo>
                    <a:pt x="8893" y="20032"/>
                    <a:pt x="8899" y="20051"/>
                    <a:pt x="8912" y="20070"/>
                  </a:cubicBezTo>
                  <a:cubicBezTo>
                    <a:pt x="8735" y="19849"/>
                    <a:pt x="8564" y="19627"/>
                    <a:pt x="8405" y="19386"/>
                  </a:cubicBezTo>
                  <a:close/>
                  <a:moveTo>
                    <a:pt x="4187" y="18759"/>
                  </a:moveTo>
                  <a:cubicBezTo>
                    <a:pt x="4491" y="19006"/>
                    <a:pt x="4757" y="19228"/>
                    <a:pt x="4808" y="19266"/>
                  </a:cubicBezTo>
                  <a:cubicBezTo>
                    <a:pt x="5270" y="19665"/>
                    <a:pt x="5714" y="20089"/>
                    <a:pt x="6132" y="20526"/>
                  </a:cubicBezTo>
                  <a:cubicBezTo>
                    <a:pt x="5935" y="20393"/>
                    <a:pt x="5733" y="20267"/>
                    <a:pt x="5543" y="20140"/>
                  </a:cubicBezTo>
                  <a:cubicBezTo>
                    <a:pt x="5270" y="19969"/>
                    <a:pt x="4998" y="19792"/>
                    <a:pt x="4726" y="19614"/>
                  </a:cubicBezTo>
                  <a:cubicBezTo>
                    <a:pt x="4669" y="19570"/>
                    <a:pt x="4612" y="19526"/>
                    <a:pt x="4555" y="19481"/>
                  </a:cubicBezTo>
                  <a:cubicBezTo>
                    <a:pt x="4504" y="19431"/>
                    <a:pt x="4441" y="19367"/>
                    <a:pt x="4377" y="19298"/>
                  </a:cubicBezTo>
                  <a:lnTo>
                    <a:pt x="4377" y="19298"/>
                  </a:lnTo>
                  <a:cubicBezTo>
                    <a:pt x="4385" y="19299"/>
                    <a:pt x="4393" y="19300"/>
                    <a:pt x="4400" y="19300"/>
                  </a:cubicBezTo>
                  <a:cubicBezTo>
                    <a:pt x="4480" y="19300"/>
                    <a:pt x="4549" y="19214"/>
                    <a:pt x="4485" y="19133"/>
                  </a:cubicBezTo>
                  <a:cubicBezTo>
                    <a:pt x="4384" y="19006"/>
                    <a:pt x="4282" y="18886"/>
                    <a:pt x="4187" y="18759"/>
                  </a:cubicBezTo>
                  <a:close/>
                  <a:moveTo>
                    <a:pt x="9045" y="20830"/>
                  </a:moveTo>
                  <a:lnTo>
                    <a:pt x="9045" y="20830"/>
                  </a:lnTo>
                  <a:cubicBezTo>
                    <a:pt x="9127" y="20913"/>
                    <a:pt x="9203" y="21001"/>
                    <a:pt x="9286" y="21084"/>
                  </a:cubicBezTo>
                  <a:cubicBezTo>
                    <a:pt x="9343" y="21160"/>
                    <a:pt x="9400" y="21242"/>
                    <a:pt x="9457" y="21318"/>
                  </a:cubicBezTo>
                  <a:cubicBezTo>
                    <a:pt x="9476" y="21394"/>
                    <a:pt x="9495" y="21476"/>
                    <a:pt x="9507" y="21552"/>
                  </a:cubicBezTo>
                  <a:cubicBezTo>
                    <a:pt x="9355" y="21312"/>
                    <a:pt x="9203" y="21071"/>
                    <a:pt x="9045" y="20830"/>
                  </a:cubicBezTo>
                  <a:close/>
                  <a:moveTo>
                    <a:pt x="4175" y="17797"/>
                  </a:moveTo>
                  <a:lnTo>
                    <a:pt x="4175" y="17797"/>
                  </a:lnTo>
                  <a:cubicBezTo>
                    <a:pt x="4244" y="17860"/>
                    <a:pt x="4358" y="17974"/>
                    <a:pt x="4523" y="18113"/>
                  </a:cubicBezTo>
                  <a:cubicBezTo>
                    <a:pt x="5017" y="18531"/>
                    <a:pt x="5479" y="18975"/>
                    <a:pt x="5929" y="19437"/>
                  </a:cubicBezTo>
                  <a:cubicBezTo>
                    <a:pt x="5999" y="19513"/>
                    <a:pt x="6068" y="19589"/>
                    <a:pt x="6138" y="19665"/>
                  </a:cubicBezTo>
                  <a:cubicBezTo>
                    <a:pt x="6670" y="20311"/>
                    <a:pt x="7196" y="20957"/>
                    <a:pt x="7728" y="21603"/>
                  </a:cubicBezTo>
                  <a:cubicBezTo>
                    <a:pt x="7563" y="21489"/>
                    <a:pt x="7398" y="21369"/>
                    <a:pt x="7234" y="21261"/>
                  </a:cubicBezTo>
                  <a:cubicBezTo>
                    <a:pt x="7069" y="21090"/>
                    <a:pt x="6904" y="20919"/>
                    <a:pt x="6733" y="20761"/>
                  </a:cubicBezTo>
                  <a:cubicBezTo>
                    <a:pt x="5961" y="19899"/>
                    <a:pt x="5144" y="19070"/>
                    <a:pt x="4441" y="18132"/>
                  </a:cubicBezTo>
                  <a:cubicBezTo>
                    <a:pt x="4434" y="18120"/>
                    <a:pt x="4428" y="18113"/>
                    <a:pt x="4422" y="18101"/>
                  </a:cubicBezTo>
                  <a:cubicBezTo>
                    <a:pt x="4422" y="18088"/>
                    <a:pt x="4415" y="18075"/>
                    <a:pt x="4403" y="18063"/>
                  </a:cubicBezTo>
                  <a:cubicBezTo>
                    <a:pt x="4384" y="18044"/>
                    <a:pt x="4371" y="18031"/>
                    <a:pt x="4358" y="18018"/>
                  </a:cubicBezTo>
                  <a:cubicBezTo>
                    <a:pt x="4276" y="17917"/>
                    <a:pt x="4219" y="17841"/>
                    <a:pt x="4175" y="17797"/>
                  </a:cubicBezTo>
                  <a:close/>
                  <a:moveTo>
                    <a:pt x="4903" y="17860"/>
                  </a:moveTo>
                  <a:lnTo>
                    <a:pt x="4903" y="17860"/>
                  </a:lnTo>
                  <a:cubicBezTo>
                    <a:pt x="5011" y="17917"/>
                    <a:pt x="5118" y="17974"/>
                    <a:pt x="5220" y="18031"/>
                  </a:cubicBezTo>
                  <a:cubicBezTo>
                    <a:pt x="5232" y="18038"/>
                    <a:pt x="5244" y="18042"/>
                    <a:pt x="5255" y="18042"/>
                  </a:cubicBezTo>
                  <a:cubicBezTo>
                    <a:pt x="5298" y="18042"/>
                    <a:pt x="5325" y="17988"/>
                    <a:pt x="5315" y="17942"/>
                  </a:cubicBezTo>
                  <a:lnTo>
                    <a:pt x="5315" y="17942"/>
                  </a:lnTo>
                  <a:cubicBezTo>
                    <a:pt x="5536" y="18132"/>
                    <a:pt x="5726" y="18360"/>
                    <a:pt x="5923" y="18569"/>
                  </a:cubicBezTo>
                  <a:cubicBezTo>
                    <a:pt x="5948" y="18588"/>
                    <a:pt x="5967" y="18614"/>
                    <a:pt x="5986" y="18633"/>
                  </a:cubicBezTo>
                  <a:cubicBezTo>
                    <a:pt x="6917" y="19937"/>
                    <a:pt x="7880" y="21210"/>
                    <a:pt x="8880" y="22458"/>
                  </a:cubicBezTo>
                  <a:cubicBezTo>
                    <a:pt x="8773" y="22376"/>
                    <a:pt x="8665" y="22293"/>
                    <a:pt x="8564" y="22217"/>
                  </a:cubicBezTo>
                  <a:cubicBezTo>
                    <a:pt x="7873" y="21331"/>
                    <a:pt x="7164" y="20463"/>
                    <a:pt x="6404" y="19646"/>
                  </a:cubicBezTo>
                  <a:lnTo>
                    <a:pt x="5980" y="19127"/>
                  </a:lnTo>
                  <a:cubicBezTo>
                    <a:pt x="5733" y="18823"/>
                    <a:pt x="5093" y="18265"/>
                    <a:pt x="4903" y="17860"/>
                  </a:cubicBezTo>
                  <a:close/>
                  <a:moveTo>
                    <a:pt x="5646" y="17761"/>
                  </a:moveTo>
                  <a:cubicBezTo>
                    <a:pt x="5651" y="17761"/>
                    <a:pt x="5725" y="17837"/>
                    <a:pt x="5859" y="17904"/>
                  </a:cubicBezTo>
                  <a:cubicBezTo>
                    <a:pt x="6068" y="18006"/>
                    <a:pt x="6271" y="18202"/>
                    <a:pt x="6461" y="18424"/>
                  </a:cubicBezTo>
                  <a:cubicBezTo>
                    <a:pt x="7582" y="19988"/>
                    <a:pt x="8722" y="21540"/>
                    <a:pt x="9881" y="23072"/>
                  </a:cubicBezTo>
                  <a:cubicBezTo>
                    <a:pt x="9906" y="23167"/>
                    <a:pt x="9932" y="23256"/>
                    <a:pt x="9957" y="23351"/>
                  </a:cubicBezTo>
                  <a:cubicBezTo>
                    <a:pt x="9932" y="23326"/>
                    <a:pt x="9913" y="23307"/>
                    <a:pt x="9887" y="23288"/>
                  </a:cubicBezTo>
                  <a:cubicBezTo>
                    <a:pt x="9007" y="21907"/>
                    <a:pt x="8032" y="20590"/>
                    <a:pt x="6949" y="19361"/>
                  </a:cubicBezTo>
                  <a:cubicBezTo>
                    <a:pt x="6638" y="19006"/>
                    <a:pt x="6303" y="18582"/>
                    <a:pt x="5929" y="18202"/>
                  </a:cubicBezTo>
                  <a:cubicBezTo>
                    <a:pt x="5910" y="18177"/>
                    <a:pt x="5897" y="18151"/>
                    <a:pt x="5885" y="18126"/>
                  </a:cubicBezTo>
                  <a:cubicBezTo>
                    <a:pt x="5718" y="17848"/>
                    <a:pt x="5642" y="17761"/>
                    <a:pt x="5646" y="17761"/>
                  </a:cubicBezTo>
                  <a:close/>
                  <a:moveTo>
                    <a:pt x="7525" y="7486"/>
                  </a:moveTo>
                  <a:lnTo>
                    <a:pt x="7525" y="7486"/>
                  </a:lnTo>
                  <a:cubicBezTo>
                    <a:pt x="7601" y="7499"/>
                    <a:pt x="7677" y="7499"/>
                    <a:pt x="7747" y="7505"/>
                  </a:cubicBezTo>
                  <a:cubicBezTo>
                    <a:pt x="8602" y="10380"/>
                    <a:pt x="9514" y="13218"/>
                    <a:pt x="10185" y="16156"/>
                  </a:cubicBezTo>
                  <a:cubicBezTo>
                    <a:pt x="10552" y="17746"/>
                    <a:pt x="10882" y="19348"/>
                    <a:pt x="11173" y="20951"/>
                  </a:cubicBezTo>
                  <a:cubicBezTo>
                    <a:pt x="11319" y="21755"/>
                    <a:pt x="11458" y="22559"/>
                    <a:pt x="11585" y="23364"/>
                  </a:cubicBezTo>
                  <a:cubicBezTo>
                    <a:pt x="11654" y="23801"/>
                    <a:pt x="11737" y="24244"/>
                    <a:pt x="11794" y="24681"/>
                  </a:cubicBezTo>
                  <a:cubicBezTo>
                    <a:pt x="11818" y="24874"/>
                    <a:pt x="11968" y="25273"/>
                    <a:pt x="11852" y="25273"/>
                  </a:cubicBezTo>
                  <a:cubicBezTo>
                    <a:pt x="11846" y="25273"/>
                    <a:pt x="11839" y="25272"/>
                    <a:pt x="11832" y="25270"/>
                  </a:cubicBezTo>
                  <a:cubicBezTo>
                    <a:pt x="11648" y="25048"/>
                    <a:pt x="11458" y="24827"/>
                    <a:pt x="11255" y="24611"/>
                  </a:cubicBezTo>
                  <a:cubicBezTo>
                    <a:pt x="11236" y="24529"/>
                    <a:pt x="11217" y="24453"/>
                    <a:pt x="11205" y="24390"/>
                  </a:cubicBezTo>
                  <a:cubicBezTo>
                    <a:pt x="11002" y="23364"/>
                    <a:pt x="10780" y="22344"/>
                    <a:pt x="10565" y="21324"/>
                  </a:cubicBezTo>
                  <a:cubicBezTo>
                    <a:pt x="10128" y="19279"/>
                    <a:pt x="9697" y="17233"/>
                    <a:pt x="9248" y="15187"/>
                  </a:cubicBezTo>
                  <a:cubicBezTo>
                    <a:pt x="8804" y="13148"/>
                    <a:pt x="8348" y="11102"/>
                    <a:pt x="7835" y="9076"/>
                  </a:cubicBezTo>
                  <a:cubicBezTo>
                    <a:pt x="7740" y="8715"/>
                    <a:pt x="7677" y="8069"/>
                    <a:pt x="7525" y="7486"/>
                  </a:cubicBezTo>
                  <a:close/>
                  <a:moveTo>
                    <a:pt x="10130" y="1"/>
                  </a:moveTo>
                  <a:cubicBezTo>
                    <a:pt x="9989" y="1"/>
                    <a:pt x="9844" y="13"/>
                    <a:pt x="9697" y="38"/>
                  </a:cubicBezTo>
                  <a:cubicBezTo>
                    <a:pt x="8329" y="278"/>
                    <a:pt x="7031" y="1513"/>
                    <a:pt x="6315" y="2805"/>
                  </a:cubicBezTo>
                  <a:cubicBezTo>
                    <a:pt x="6296" y="2800"/>
                    <a:pt x="6276" y="2797"/>
                    <a:pt x="6256" y="2797"/>
                  </a:cubicBezTo>
                  <a:cubicBezTo>
                    <a:pt x="6122" y="2797"/>
                    <a:pt x="5974" y="2918"/>
                    <a:pt x="5980" y="3078"/>
                  </a:cubicBezTo>
                  <a:cubicBezTo>
                    <a:pt x="5980" y="3211"/>
                    <a:pt x="5992" y="3344"/>
                    <a:pt x="5999" y="3477"/>
                  </a:cubicBezTo>
                  <a:cubicBezTo>
                    <a:pt x="5973" y="3540"/>
                    <a:pt x="5948" y="3603"/>
                    <a:pt x="5923" y="3667"/>
                  </a:cubicBezTo>
                  <a:cubicBezTo>
                    <a:pt x="5587" y="4655"/>
                    <a:pt x="5562" y="6118"/>
                    <a:pt x="6309" y="6916"/>
                  </a:cubicBezTo>
                  <a:cubicBezTo>
                    <a:pt x="6366" y="7207"/>
                    <a:pt x="6429" y="7499"/>
                    <a:pt x="6486" y="7790"/>
                  </a:cubicBezTo>
                  <a:cubicBezTo>
                    <a:pt x="6657" y="8677"/>
                    <a:pt x="6841" y="9563"/>
                    <a:pt x="7037" y="10444"/>
                  </a:cubicBezTo>
                  <a:cubicBezTo>
                    <a:pt x="7417" y="12141"/>
                    <a:pt x="7804" y="13832"/>
                    <a:pt x="8190" y="15529"/>
                  </a:cubicBezTo>
                  <a:cubicBezTo>
                    <a:pt x="8355" y="16220"/>
                    <a:pt x="8507" y="16929"/>
                    <a:pt x="8659" y="17632"/>
                  </a:cubicBezTo>
                  <a:cubicBezTo>
                    <a:pt x="7677" y="17271"/>
                    <a:pt x="6436" y="17119"/>
                    <a:pt x="5885" y="16961"/>
                  </a:cubicBezTo>
                  <a:cubicBezTo>
                    <a:pt x="4852" y="16669"/>
                    <a:pt x="3801" y="16270"/>
                    <a:pt x="2971" y="15567"/>
                  </a:cubicBezTo>
                  <a:cubicBezTo>
                    <a:pt x="2547" y="15200"/>
                    <a:pt x="2249" y="14731"/>
                    <a:pt x="2104" y="14225"/>
                  </a:cubicBezTo>
                  <a:cubicBezTo>
                    <a:pt x="2104" y="14212"/>
                    <a:pt x="2097" y="14193"/>
                    <a:pt x="2091" y="14174"/>
                  </a:cubicBezTo>
                  <a:cubicBezTo>
                    <a:pt x="1863" y="13313"/>
                    <a:pt x="2085" y="12369"/>
                    <a:pt x="2883" y="11748"/>
                  </a:cubicBezTo>
                  <a:cubicBezTo>
                    <a:pt x="2993" y="11661"/>
                    <a:pt x="2933" y="11445"/>
                    <a:pt x="2794" y="11445"/>
                  </a:cubicBezTo>
                  <a:cubicBezTo>
                    <a:pt x="2782" y="11445"/>
                    <a:pt x="2769" y="11447"/>
                    <a:pt x="2756" y="11451"/>
                  </a:cubicBezTo>
                  <a:cubicBezTo>
                    <a:pt x="1439" y="11793"/>
                    <a:pt x="419" y="12831"/>
                    <a:pt x="235" y="14212"/>
                  </a:cubicBezTo>
                  <a:cubicBezTo>
                    <a:pt x="1" y="16017"/>
                    <a:pt x="1040" y="17714"/>
                    <a:pt x="2306" y="18905"/>
                  </a:cubicBezTo>
                  <a:cubicBezTo>
                    <a:pt x="3782" y="20292"/>
                    <a:pt x="5650" y="21223"/>
                    <a:pt x="7284" y="22414"/>
                  </a:cubicBezTo>
                  <a:cubicBezTo>
                    <a:pt x="8437" y="23256"/>
                    <a:pt x="9450" y="24238"/>
                    <a:pt x="10489" y="25194"/>
                  </a:cubicBezTo>
                  <a:cubicBezTo>
                    <a:pt x="10514" y="25276"/>
                    <a:pt x="10540" y="25359"/>
                    <a:pt x="10565" y="25441"/>
                  </a:cubicBezTo>
                  <a:cubicBezTo>
                    <a:pt x="10570" y="25602"/>
                    <a:pt x="10712" y="25685"/>
                    <a:pt x="10853" y="25685"/>
                  </a:cubicBezTo>
                  <a:cubicBezTo>
                    <a:pt x="10900" y="25685"/>
                    <a:pt x="10948" y="25675"/>
                    <a:pt x="10989" y="25656"/>
                  </a:cubicBezTo>
                  <a:cubicBezTo>
                    <a:pt x="11388" y="26011"/>
                    <a:pt x="11787" y="26359"/>
                    <a:pt x="12205" y="26695"/>
                  </a:cubicBezTo>
                  <a:cubicBezTo>
                    <a:pt x="12254" y="26732"/>
                    <a:pt x="12308" y="26748"/>
                    <a:pt x="12360" y="26748"/>
                  </a:cubicBezTo>
                  <a:cubicBezTo>
                    <a:pt x="12542" y="26748"/>
                    <a:pt x="12712" y="26557"/>
                    <a:pt x="12623" y="26366"/>
                  </a:cubicBezTo>
                  <a:cubicBezTo>
                    <a:pt x="12332" y="25751"/>
                    <a:pt x="12148" y="25048"/>
                    <a:pt x="11984" y="24358"/>
                  </a:cubicBezTo>
                  <a:cubicBezTo>
                    <a:pt x="11673" y="21375"/>
                    <a:pt x="10977" y="18373"/>
                    <a:pt x="10299" y="15472"/>
                  </a:cubicBezTo>
                  <a:cubicBezTo>
                    <a:pt x="9685" y="12819"/>
                    <a:pt x="9039" y="10089"/>
                    <a:pt x="8171" y="7480"/>
                  </a:cubicBezTo>
                  <a:cubicBezTo>
                    <a:pt x="8697" y="7416"/>
                    <a:pt x="9203" y="7201"/>
                    <a:pt x="9659" y="6903"/>
                  </a:cubicBezTo>
                  <a:lnTo>
                    <a:pt x="9659" y="6903"/>
                  </a:lnTo>
                  <a:cubicBezTo>
                    <a:pt x="9653" y="6948"/>
                    <a:pt x="9647" y="6992"/>
                    <a:pt x="9640" y="7036"/>
                  </a:cubicBezTo>
                  <a:cubicBezTo>
                    <a:pt x="9633" y="7092"/>
                    <a:pt x="9678" y="7122"/>
                    <a:pt x="9722" y="7122"/>
                  </a:cubicBezTo>
                  <a:cubicBezTo>
                    <a:pt x="9759" y="7122"/>
                    <a:pt x="9796" y="7101"/>
                    <a:pt x="9805" y="7055"/>
                  </a:cubicBezTo>
                  <a:cubicBezTo>
                    <a:pt x="9818" y="6960"/>
                    <a:pt x="9830" y="6872"/>
                    <a:pt x="9843" y="6777"/>
                  </a:cubicBezTo>
                  <a:cubicBezTo>
                    <a:pt x="9970" y="6682"/>
                    <a:pt x="10096" y="6580"/>
                    <a:pt x="10217" y="6473"/>
                  </a:cubicBezTo>
                  <a:cubicBezTo>
                    <a:pt x="10293" y="6416"/>
                    <a:pt x="10356" y="6352"/>
                    <a:pt x="10419" y="6295"/>
                  </a:cubicBezTo>
                  <a:cubicBezTo>
                    <a:pt x="10996" y="5757"/>
                    <a:pt x="11490" y="4997"/>
                    <a:pt x="11819" y="4180"/>
                  </a:cubicBezTo>
                  <a:cubicBezTo>
                    <a:pt x="12167" y="3420"/>
                    <a:pt x="12402" y="2558"/>
                    <a:pt x="12218" y="1817"/>
                  </a:cubicBezTo>
                  <a:cubicBezTo>
                    <a:pt x="12089" y="704"/>
                    <a:pt x="11204" y="1"/>
                    <a:pt x="1013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1232925" y="3675828"/>
              <a:ext cx="1260887" cy="1509778"/>
            </a:xfrm>
            <a:custGeom>
              <a:avLst/>
              <a:gdLst/>
              <a:ahLst/>
              <a:cxnLst/>
              <a:rect l="l" t="t" r="r" b="b"/>
              <a:pathLst>
                <a:path w="20026" h="23979" extrusionOk="0">
                  <a:moveTo>
                    <a:pt x="15162" y="1682"/>
                  </a:moveTo>
                  <a:cubicBezTo>
                    <a:pt x="15397" y="2696"/>
                    <a:pt x="15251" y="3810"/>
                    <a:pt x="15118" y="4862"/>
                  </a:cubicBezTo>
                  <a:cubicBezTo>
                    <a:pt x="15105" y="4076"/>
                    <a:pt x="15086" y="3285"/>
                    <a:pt x="15067" y="2499"/>
                  </a:cubicBezTo>
                  <a:cubicBezTo>
                    <a:pt x="15080" y="2227"/>
                    <a:pt x="15086" y="1955"/>
                    <a:pt x="15099" y="1689"/>
                  </a:cubicBezTo>
                  <a:cubicBezTo>
                    <a:pt x="15118" y="1689"/>
                    <a:pt x="15137" y="1689"/>
                    <a:pt x="15162" y="1682"/>
                  </a:cubicBezTo>
                  <a:close/>
                  <a:moveTo>
                    <a:pt x="14523" y="4121"/>
                  </a:moveTo>
                  <a:cubicBezTo>
                    <a:pt x="14523" y="4532"/>
                    <a:pt x="14516" y="4950"/>
                    <a:pt x="14516" y="5362"/>
                  </a:cubicBezTo>
                  <a:cubicBezTo>
                    <a:pt x="14485" y="5368"/>
                    <a:pt x="14459" y="5368"/>
                    <a:pt x="14434" y="5368"/>
                  </a:cubicBezTo>
                  <a:cubicBezTo>
                    <a:pt x="14459" y="4950"/>
                    <a:pt x="14491" y="4539"/>
                    <a:pt x="14523" y="4121"/>
                  </a:cubicBezTo>
                  <a:close/>
                  <a:moveTo>
                    <a:pt x="14371" y="973"/>
                  </a:moveTo>
                  <a:cubicBezTo>
                    <a:pt x="14415" y="1005"/>
                    <a:pt x="14466" y="1036"/>
                    <a:pt x="14516" y="1074"/>
                  </a:cubicBezTo>
                  <a:cubicBezTo>
                    <a:pt x="14250" y="2512"/>
                    <a:pt x="14098" y="3956"/>
                    <a:pt x="14022" y="5406"/>
                  </a:cubicBezTo>
                  <a:cubicBezTo>
                    <a:pt x="14003" y="5406"/>
                    <a:pt x="13984" y="5406"/>
                    <a:pt x="13965" y="5413"/>
                  </a:cubicBezTo>
                  <a:cubicBezTo>
                    <a:pt x="14048" y="3918"/>
                    <a:pt x="14244" y="2455"/>
                    <a:pt x="14371" y="973"/>
                  </a:cubicBezTo>
                  <a:close/>
                  <a:moveTo>
                    <a:pt x="19583" y="5375"/>
                  </a:moveTo>
                  <a:cubicBezTo>
                    <a:pt x="19602" y="5438"/>
                    <a:pt x="19615" y="5527"/>
                    <a:pt x="19621" y="5628"/>
                  </a:cubicBezTo>
                  <a:cubicBezTo>
                    <a:pt x="19607" y="5625"/>
                    <a:pt x="19593" y="5623"/>
                    <a:pt x="19578" y="5623"/>
                  </a:cubicBezTo>
                  <a:cubicBezTo>
                    <a:pt x="19531" y="5623"/>
                    <a:pt x="19479" y="5639"/>
                    <a:pt x="19431" y="5672"/>
                  </a:cubicBezTo>
                  <a:cubicBezTo>
                    <a:pt x="19418" y="5685"/>
                    <a:pt x="19406" y="5698"/>
                    <a:pt x="19387" y="5710"/>
                  </a:cubicBezTo>
                  <a:cubicBezTo>
                    <a:pt x="19374" y="5622"/>
                    <a:pt x="19368" y="5533"/>
                    <a:pt x="19355" y="5444"/>
                  </a:cubicBezTo>
                  <a:cubicBezTo>
                    <a:pt x="19431" y="5419"/>
                    <a:pt x="19507" y="5394"/>
                    <a:pt x="19583" y="5375"/>
                  </a:cubicBezTo>
                  <a:close/>
                  <a:moveTo>
                    <a:pt x="6562" y="2442"/>
                  </a:moveTo>
                  <a:cubicBezTo>
                    <a:pt x="6543" y="3139"/>
                    <a:pt x="6524" y="3836"/>
                    <a:pt x="6511" y="4532"/>
                  </a:cubicBezTo>
                  <a:cubicBezTo>
                    <a:pt x="6492" y="5064"/>
                    <a:pt x="6479" y="5590"/>
                    <a:pt x="6460" y="6122"/>
                  </a:cubicBezTo>
                  <a:cubicBezTo>
                    <a:pt x="6410" y="6128"/>
                    <a:pt x="6353" y="6135"/>
                    <a:pt x="6296" y="6141"/>
                  </a:cubicBezTo>
                  <a:cubicBezTo>
                    <a:pt x="6378" y="4906"/>
                    <a:pt x="6460" y="3677"/>
                    <a:pt x="6562" y="2442"/>
                  </a:cubicBezTo>
                  <a:close/>
                  <a:moveTo>
                    <a:pt x="15910" y="6299"/>
                  </a:moveTo>
                  <a:cubicBezTo>
                    <a:pt x="15785" y="6323"/>
                    <a:pt x="15659" y="6347"/>
                    <a:pt x="15534" y="6365"/>
                  </a:cubicBezTo>
                  <a:lnTo>
                    <a:pt x="15534" y="6365"/>
                  </a:lnTo>
                  <a:cubicBezTo>
                    <a:pt x="15543" y="6363"/>
                    <a:pt x="15551" y="6360"/>
                    <a:pt x="15561" y="6356"/>
                  </a:cubicBezTo>
                  <a:cubicBezTo>
                    <a:pt x="15656" y="6337"/>
                    <a:pt x="15745" y="6318"/>
                    <a:pt x="15834" y="6299"/>
                  </a:cubicBezTo>
                  <a:close/>
                  <a:moveTo>
                    <a:pt x="19102" y="5514"/>
                  </a:moveTo>
                  <a:cubicBezTo>
                    <a:pt x="19114" y="5660"/>
                    <a:pt x="19127" y="5805"/>
                    <a:pt x="19133" y="5945"/>
                  </a:cubicBezTo>
                  <a:cubicBezTo>
                    <a:pt x="19007" y="6078"/>
                    <a:pt x="18899" y="6217"/>
                    <a:pt x="18810" y="6375"/>
                  </a:cubicBezTo>
                  <a:cubicBezTo>
                    <a:pt x="18810" y="6369"/>
                    <a:pt x="18810" y="6369"/>
                    <a:pt x="18810" y="6363"/>
                  </a:cubicBezTo>
                  <a:cubicBezTo>
                    <a:pt x="18810" y="6363"/>
                    <a:pt x="18810" y="6363"/>
                    <a:pt x="18810" y="6356"/>
                  </a:cubicBezTo>
                  <a:cubicBezTo>
                    <a:pt x="18867" y="6261"/>
                    <a:pt x="18823" y="6116"/>
                    <a:pt x="18722" y="6065"/>
                  </a:cubicBezTo>
                  <a:cubicBezTo>
                    <a:pt x="18804" y="6046"/>
                    <a:pt x="18886" y="6014"/>
                    <a:pt x="18969" y="5995"/>
                  </a:cubicBezTo>
                  <a:cubicBezTo>
                    <a:pt x="19184" y="5932"/>
                    <a:pt x="19152" y="5615"/>
                    <a:pt x="18962" y="5609"/>
                  </a:cubicBezTo>
                  <a:cubicBezTo>
                    <a:pt x="18962" y="5590"/>
                    <a:pt x="18962" y="5577"/>
                    <a:pt x="18956" y="5558"/>
                  </a:cubicBezTo>
                  <a:cubicBezTo>
                    <a:pt x="19007" y="5546"/>
                    <a:pt x="19057" y="5533"/>
                    <a:pt x="19102" y="5514"/>
                  </a:cubicBezTo>
                  <a:close/>
                  <a:moveTo>
                    <a:pt x="18633" y="6458"/>
                  </a:moveTo>
                  <a:lnTo>
                    <a:pt x="18633" y="6458"/>
                  </a:lnTo>
                  <a:cubicBezTo>
                    <a:pt x="18627" y="6483"/>
                    <a:pt x="18627" y="6502"/>
                    <a:pt x="18620" y="6521"/>
                  </a:cubicBezTo>
                  <a:cubicBezTo>
                    <a:pt x="18468" y="6559"/>
                    <a:pt x="18310" y="6603"/>
                    <a:pt x="18158" y="6641"/>
                  </a:cubicBezTo>
                  <a:cubicBezTo>
                    <a:pt x="18316" y="6584"/>
                    <a:pt x="18475" y="6521"/>
                    <a:pt x="18633" y="6458"/>
                  </a:cubicBezTo>
                  <a:close/>
                  <a:moveTo>
                    <a:pt x="15447" y="6755"/>
                  </a:moveTo>
                  <a:lnTo>
                    <a:pt x="15447" y="6755"/>
                  </a:lnTo>
                  <a:cubicBezTo>
                    <a:pt x="15416" y="6768"/>
                    <a:pt x="15384" y="6781"/>
                    <a:pt x="15352" y="6793"/>
                  </a:cubicBezTo>
                  <a:cubicBezTo>
                    <a:pt x="15352" y="6787"/>
                    <a:pt x="15352" y="6781"/>
                    <a:pt x="15352" y="6768"/>
                  </a:cubicBezTo>
                  <a:cubicBezTo>
                    <a:pt x="15384" y="6768"/>
                    <a:pt x="15416" y="6762"/>
                    <a:pt x="15447" y="6755"/>
                  </a:cubicBezTo>
                  <a:close/>
                  <a:moveTo>
                    <a:pt x="13959" y="7344"/>
                  </a:moveTo>
                  <a:lnTo>
                    <a:pt x="13959" y="7344"/>
                  </a:lnTo>
                  <a:cubicBezTo>
                    <a:pt x="13940" y="7357"/>
                    <a:pt x="13921" y="7376"/>
                    <a:pt x="13908" y="7401"/>
                  </a:cubicBezTo>
                  <a:cubicBezTo>
                    <a:pt x="13908" y="7389"/>
                    <a:pt x="13908" y="7370"/>
                    <a:pt x="13908" y="7357"/>
                  </a:cubicBezTo>
                  <a:cubicBezTo>
                    <a:pt x="13927" y="7351"/>
                    <a:pt x="13946" y="7351"/>
                    <a:pt x="13959" y="7344"/>
                  </a:cubicBezTo>
                  <a:close/>
                  <a:moveTo>
                    <a:pt x="10412" y="6698"/>
                  </a:moveTo>
                  <a:lnTo>
                    <a:pt x="10412" y="6698"/>
                  </a:lnTo>
                  <a:cubicBezTo>
                    <a:pt x="10191" y="6768"/>
                    <a:pt x="9969" y="6831"/>
                    <a:pt x="9754" y="6907"/>
                  </a:cubicBezTo>
                  <a:cubicBezTo>
                    <a:pt x="8937" y="7091"/>
                    <a:pt x="8113" y="7268"/>
                    <a:pt x="7290" y="7420"/>
                  </a:cubicBezTo>
                  <a:cubicBezTo>
                    <a:pt x="7397" y="7370"/>
                    <a:pt x="7339" y="7209"/>
                    <a:pt x="7232" y="7209"/>
                  </a:cubicBezTo>
                  <a:cubicBezTo>
                    <a:pt x="7218" y="7209"/>
                    <a:pt x="7204" y="7212"/>
                    <a:pt x="7189" y="7218"/>
                  </a:cubicBezTo>
                  <a:cubicBezTo>
                    <a:pt x="7011" y="7287"/>
                    <a:pt x="6834" y="7357"/>
                    <a:pt x="6657" y="7427"/>
                  </a:cubicBezTo>
                  <a:cubicBezTo>
                    <a:pt x="6657" y="7401"/>
                    <a:pt x="6663" y="7370"/>
                    <a:pt x="6663" y="7338"/>
                  </a:cubicBezTo>
                  <a:cubicBezTo>
                    <a:pt x="6948" y="7275"/>
                    <a:pt x="7220" y="7186"/>
                    <a:pt x="7448" y="7142"/>
                  </a:cubicBezTo>
                  <a:cubicBezTo>
                    <a:pt x="7828" y="7059"/>
                    <a:pt x="8208" y="6977"/>
                    <a:pt x="8588" y="6882"/>
                  </a:cubicBezTo>
                  <a:cubicBezTo>
                    <a:pt x="9057" y="6831"/>
                    <a:pt x="9519" y="6781"/>
                    <a:pt x="9988" y="6736"/>
                  </a:cubicBezTo>
                  <a:cubicBezTo>
                    <a:pt x="10127" y="6724"/>
                    <a:pt x="10267" y="6711"/>
                    <a:pt x="10412" y="6698"/>
                  </a:cubicBezTo>
                  <a:close/>
                  <a:moveTo>
                    <a:pt x="6429" y="7389"/>
                  </a:moveTo>
                  <a:cubicBezTo>
                    <a:pt x="6429" y="7433"/>
                    <a:pt x="6422" y="7477"/>
                    <a:pt x="6422" y="7522"/>
                  </a:cubicBezTo>
                  <a:cubicBezTo>
                    <a:pt x="6353" y="7547"/>
                    <a:pt x="6277" y="7579"/>
                    <a:pt x="6207" y="7604"/>
                  </a:cubicBezTo>
                  <a:cubicBezTo>
                    <a:pt x="6213" y="7547"/>
                    <a:pt x="6213" y="7484"/>
                    <a:pt x="6220" y="7420"/>
                  </a:cubicBezTo>
                  <a:cubicBezTo>
                    <a:pt x="6289" y="7414"/>
                    <a:pt x="6359" y="7401"/>
                    <a:pt x="6429" y="7389"/>
                  </a:cubicBezTo>
                  <a:close/>
                  <a:moveTo>
                    <a:pt x="13706" y="7414"/>
                  </a:moveTo>
                  <a:cubicBezTo>
                    <a:pt x="13706" y="7452"/>
                    <a:pt x="13706" y="7490"/>
                    <a:pt x="13706" y="7528"/>
                  </a:cubicBezTo>
                  <a:cubicBezTo>
                    <a:pt x="13433" y="7560"/>
                    <a:pt x="13167" y="7591"/>
                    <a:pt x="12895" y="7629"/>
                  </a:cubicBezTo>
                  <a:cubicBezTo>
                    <a:pt x="13167" y="7560"/>
                    <a:pt x="13440" y="7484"/>
                    <a:pt x="13706" y="7414"/>
                  </a:cubicBezTo>
                  <a:close/>
                  <a:moveTo>
                    <a:pt x="11806" y="7199"/>
                  </a:moveTo>
                  <a:cubicBezTo>
                    <a:pt x="11514" y="7281"/>
                    <a:pt x="11217" y="7357"/>
                    <a:pt x="10919" y="7439"/>
                  </a:cubicBezTo>
                  <a:cubicBezTo>
                    <a:pt x="10596" y="7509"/>
                    <a:pt x="10273" y="7585"/>
                    <a:pt x="9950" y="7661"/>
                  </a:cubicBezTo>
                  <a:cubicBezTo>
                    <a:pt x="10564" y="7490"/>
                    <a:pt x="11185" y="7332"/>
                    <a:pt x="11806" y="7199"/>
                  </a:cubicBezTo>
                  <a:close/>
                  <a:moveTo>
                    <a:pt x="3509" y="7465"/>
                  </a:moveTo>
                  <a:cubicBezTo>
                    <a:pt x="3357" y="7541"/>
                    <a:pt x="3211" y="7617"/>
                    <a:pt x="3059" y="7693"/>
                  </a:cubicBezTo>
                  <a:cubicBezTo>
                    <a:pt x="3142" y="7623"/>
                    <a:pt x="3224" y="7560"/>
                    <a:pt x="3306" y="7490"/>
                  </a:cubicBezTo>
                  <a:cubicBezTo>
                    <a:pt x="3376" y="7484"/>
                    <a:pt x="3439" y="7477"/>
                    <a:pt x="3509" y="7465"/>
                  </a:cubicBezTo>
                  <a:close/>
                  <a:moveTo>
                    <a:pt x="887" y="7674"/>
                  </a:moveTo>
                  <a:lnTo>
                    <a:pt x="887" y="7674"/>
                  </a:lnTo>
                  <a:cubicBezTo>
                    <a:pt x="849" y="7699"/>
                    <a:pt x="817" y="7724"/>
                    <a:pt x="786" y="7750"/>
                  </a:cubicBezTo>
                  <a:cubicBezTo>
                    <a:pt x="779" y="7731"/>
                    <a:pt x="779" y="7712"/>
                    <a:pt x="773" y="7693"/>
                  </a:cubicBezTo>
                  <a:cubicBezTo>
                    <a:pt x="805" y="7686"/>
                    <a:pt x="843" y="7680"/>
                    <a:pt x="887" y="7674"/>
                  </a:cubicBezTo>
                  <a:close/>
                  <a:moveTo>
                    <a:pt x="1457" y="7623"/>
                  </a:moveTo>
                  <a:lnTo>
                    <a:pt x="1457" y="7623"/>
                  </a:lnTo>
                  <a:cubicBezTo>
                    <a:pt x="1259" y="7722"/>
                    <a:pt x="1065" y="7801"/>
                    <a:pt x="978" y="7801"/>
                  </a:cubicBezTo>
                  <a:cubicBezTo>
                    <a:pt x="953" y="7801"/>
                    <a:pt x="937" y="7795"/>
                    <a:pt x="931" y="7781"/>
                  </a:cubicBezTo>
                  <a:cubicBezTo>
                    <a:pt x="919" y="7769"/>
                    <a:pt x="976" y="7718"/>
                    <a:pt x="1058" y="7648"/>
                  </a:cubicBezTo>
                  <a:cubicBezTo>
                    <a:pt x="1178" y="7636"/>
                    <a:pt x="1318" y="7629"/>
                    <a:pt x="1457" y="7623"/>
                  </a:cubicBezTo>
                  <a:close/>
                  <a:moveTo>
                    <a:pt x="19133" y="6819"/>
                  </a:moveTo>
                  <a:cubicBezTo>
                    <a:pt x="19121" y="7154"/>
                    <a:pt x="19095" y="7490"/>
                    <a:pt x="19064" y="7832"/>
                  </a:cubicBezTo>
                  <a:cubicBezTo>
                    <a:pt x="19038" y="7822"/>
                    <a:pt x="19008" y="7811"/>
                    <a:pt x="18973" y="7811"/>
                  </a:cubicBezTo>
                  <a:cubicBezTo>
                    <a:pt x="18966" y="7811"/>
                    <a:pt x="18958" y="7812"/>
                    <a:pt x="18950" y="7813"/>
                  </a:cubicBezTo>
                  <a:cubicBezTo>
                    <a:pt x="18893" y="7813"/>
                    <a:pt x="18842" y="7819"/>
                    <a:pt x="18791" y="7826"/>
                  </a:cubicBezTo>
                  <a:cubicBezTo>
                    <a:pt x="18924" y="7737"/>
                    <a:pt x="18931" y="7547"/>
                    <a:pt x="18836" y="7446"/>
                  </a:cubicBezTo>
                  <a:cubicBezTo>
                    <a:pt x="18893" y="7294"/>
                    <a:pt x="18956" y="7148"/>
                    <a:pt x="19013" y="7002"/>
                  </a:cubicBezTo>
                  <a:cubicBezTo>
                    <a:pt x="19038" y="6945"/>
                    <a:pt x="19064" y="6888"/>
                    <a:pt x="19095" y="6825"/>
                  </a:cubicBezTo>
                  <a:cubicBezTo>
                    <a:pt x="19108" y="6825"/>
                    <a:pt x="19121" y="6819"/>
                    <a:pt x="19133" y="6819"/>
                  </a:cubicBezTo>
                  <a:close/>
                  <a:moveTo>
                    <a:pt x="13045" y="6471"/>
                  </a:moveTo>
                  <a:lnTo>
                    <a:pt x="13045" y="6471"/>
                  </a:lnTo>
                  <a:cubicBezTo>
                    <a:pt x="13042" y="6471"/>
                    <a:pt x="13038" y="6473"/>
                    <a:pt x="13034" y="6477"/>
                  </a:cubicBezTo>
                  <a:cubicBezTo>
                    <a:pt x="12952" y="6502"/>
                    <a:pt x="12946" y="6584"/>
                    <a:pt x="12977" y="6641"/>
                  </a:cubicBezTo>
                  <a:cubicBezTo>
                    <a:pt x="11312" y="6914"/>
                    <a:pt x="9690" y="7363"/>
                    <a:pt x="8082" y="7889"/>
                  </a:cubicBezTo>
                  <a:cubicBezTo>
                    <a:pt x="8658" y="7636"/>
                    <a:pt x="9241" y="7408"/>
                    <a:pt x="9830" y="7211"/>
                  </a:cubicBezTo>
                  <a:cubicBezTo>
                    <a:pt x="10811" y="6983"/>
                    <a:pt x="11787" y="6736"/>
                    <a:pt x="12762" y="6489"/>
                  </a:cubicBezTo>
                  <a:cubicBezTo>
                    <a:pt x="12854" y="6483"/>
                    <a:pt x="12947" y="6477"/>
                    <a:pt x="13045" y="6471"/>
                  </a:cubicBezTo>
                  <a:close/>
                  <a:moveTo>
                    <a:pt x="18519" y="6996"/>
                  </a:moveTo>
                  <a:cubicBezTo>
                    <a:pt x="18513" y="7028"/>
                    <a:pt x="18506" y="7059"/>
                    <a:pt x="18500" y="7091"/>
                  </a:cubicBezTo>
                  <a:cubicBezTo>
                    <a:pt x="18481" y="7154"/>
                    <a:pt x="18456" y="7218"/>
                    <a:pt x="18443" y="7287"/>
                  </a:cubicBezTo>
                  <a:cubicBezTo>
                    <a:pt x="18430" y="7332"/>
                    <a:pt x="18418" y="7382"/>
                    <a:pt x="18411" y="7427"/>
                  </a:cubicBezTo>
                  <a:cubicBezTo>
                    <a:pt x="17354" y="7629"/>
                    <a:pt x="16283" y="7807"/>
                    <a:pt x="15219" y="7971"/>
                  </a:cubicBezTo>
                  <a:cubicBezTo>
                    <a:pt x="15219" y="7933"/>
                    <a:pt x="15226" y="7895"/>
                    <a:pt x="15232" y="7857"/>
                  </a:cubicBezTo>
                  <a:cubicBezTo>
                    <a:pt x="15688" y="7731"/>
                    <a:pt x="16163" y="7636"/>
                    <a:pt x="16581" y="7515"/>
                  </a:cubicBezTo>
                  <a:cubicBezTo>
                    <a:pt x="16739" y="7471"/>
                    <a:pt x="16898" y="7433"/>
                    <a:pt x="17056" y="7389"/>
                  </a:cubicBezTo>
                  <a:cubicBezTo>
                    <a:pt x="17544" y="7275"/>
                    <a:pt x="18031" y="7142"/>
                    <a:pt x="18519" y="6996"/>
                  </a:cubicBezTo>
                  <a:close/>
                  <a:moveTo>
                    <a:pt x="7911" y="7623"/>
                  </a:moveTo>
                  <a:cubicBezTo>
                    <a:pt x="7569" y="7775"/>
                    <a:pt x="7233" y="7933"/>
                    <a:pt x="6897" y="8098"/>
                  </a:cubicBezTo>
                  <a:cubicBezTo>
                    <a:pt x="6864" y="8083"/>
                    <a:pt x="6820" y="8077"/>
                    <a:pt x="6766" y="8077"/>
                  </a:cubicBezTo>
                  <a:cubicBezTo>
                    <a:pt x="6728" y="8077"/>
                    <a:pt x="6685" y="8080"/>
                    <a:pt x="6638" y="8085"/>
                  </a:cubicBezTo>
                  <a:cubicBezTo>
                    <a:pt x="6638" y="8009"/>
                    <a:pt x="6644" y="7933"/>
                    <a:pt x="6644" y="7851"/>
                  </a:cubicBezTo>
                  <a:cubicBezTo>
                    <a:pt x="7068" y="7781"/>
                    <a:pt x="7493" y="7705"/>
                    <a:pt x="7911" y="7623"/>
                  </a:cubicBezTo>
                  <a:close/>
                  <a:moveTo>
                    <a:pt x="1292" y="7826"/>
                  </a:moveTo>
                  <a:cubicBezTo>
                    <a:pt x="1153" y="7940"/>
                    <a:pt x="1014" y="8054"/>
                    <a:pt x="874" y="8174"/>
                  </a:cubicBezTo>
                  <a:cubicBezTo>
                    <a:pt x="868" y="8111"/>
                    <a:pt x="849" y="8047"/>
                    <a:pt x="836" y="7990"/>
                  </a:cubicBezTo>
                  <a:cubicBezTo>
                    <a:pt x="995" y="7940"/>
                    <a:pt x="1140" y="7889"/>
                    <a:pt x="1292" y="7826"/>
                  </a:cubicBezTo>
                  <a:close/>
                  <a:moveTo>
                    <a:pt x="6410" y="7895"/>
                  </a:moveTo>
                  <a:cubicBezTo>
                    <a:pt x="6410" y="7971"/>
                    <a:pt x="6410" y="8054"/>
                    <a:pt x="6403" y="8130"/>
                  </a:cubicBezTo>
                  <a:cubicBezTo>
                    <a:pt x="6334" y="8149"/>
                    <a:pt x="6258" y="8168"/>
                    <a:pt x="6175" y="8193"/>
                  </a:cubicBezTo>
                  <a:cubicBezTo>
                    <a:pt x="6182" y="8104"/>
                    <a:pt x="6188" y="8022"/>
                    <a:pt x="6188" y="7933"/>
                  </a:cubicBezTo>
                  <a:cubicBezTo>
                    <a:pt x="6264" y="7921"/>
                    <a:pt x="6340" y="7908"/>
                    <a:pt x="6410" y="7895"/>
                  </a:cubicBezTo>
                  <a:close/>
                  <a:moveTo>
                    <a:pt x="2382" y="7598"/>
                  </a:moveTo>
                  <a:lnTo>
                    <a:pt x="2382" y="7598"/>
                  </a:lnTo>
                  <a:cubicBezTo>
                    <a:pt x="2204" y="7686"/>
                    <a:pt x="2027" y="7781"/>
                    <a:pt x="1850" y="7870"/>
                  </a:cubicBezTo>
                  <a:cubicBezTo>
                    <a:pt x="1411" y="8079"/>
                    <a:pt x="1134" y="8224"/>
                    <a:pt x="1084" y="8224"/>
                  </a:cubicBezTo>
                  <a:cubicBezTo>
                    <a:pt x="1035" y="8224"/>
                    <a:pt x="1211" y="8081"/>
                    <a:pt x="1679" y="7718"/>
                  </a:cubicBezTo>
                  <a:cubicBezTo>
                    <a:pt x="1723" y="7680"/>
                    <a:pt x="1774" y="7648"/>
                    <a:pt x="1824" y="7610"/>
                  </a:cubicBezTo>
                  <a:cubicBezTo>
                    <a:pt x="2040" y="7610"/>
                    <a:pt x="2242" y="7604"/>
                    <a:pt x="2382" y="7598"/>
                  </a:cubicBezTo>
                  <a:close/>
                  <a:moveTo>
                    <a:pt x="19304" y="7674"/>
                  </a:moveTo>
                  <a:cubicBezTo>
                    <a:pt x="19311" y="7870"/>
                    <a:pt x="19317" y="8066"/>
                    <a:pt x="19317" y="8263"/>
                  </a:cubicBezTo>
                  <a:cubicBezTo>
                    <a:pt x="19273" y="8263"/>
                    <a:pt x="19228" y="8256"/>
                    <a:pt x="19184" y="8250"/>
                  </a:cubicBezTo>
                  <a:cubicBezTo>
                    <a:pt x="19235" y="8060"/>
                    <a:pt x="19273" y="7864"/>
                    <a:pt x="19304" y="7674"/>
                  </a:cubicBezTo>
                  <a:close/>
                  <a:moveTo>
                    <a:pt x="14478" y="8617"/>
                  </a:moveTo>
                  <a:cubicBezTo>
                    <a:pt x="14478" y="8636"/>
                    <a:pt x="14478" y="8655"/>
                    <a:pt x="14478" y="8674"/>
                  </a:cubicBezTo>
                  <a:cubicBezTo>
                    <a:pt x="14453" y="8681"/>
                    <a:pt x="14421" y="8687"/>
                    <a:pt x="14396" y="8700"/>
                  </a:cubicBezTo>
                  <a:cubicBezTo>
                    <a:pt x="14396" y="8681"/>
                    <a:pt x="14396" y="8655"/>
                    <a:pt x="14396" y="8636"/>
                  </a:cubicBezTo>
                  <a:cubicBezTo>
                    <a:pt x="14421" y="8630"/>
                    <a:pt x="14453" y="8624"/>
                    <a:pt x="14478" y="8617"/>
                  </a:cubicBezTo>
                  <a:close/>
                  <a:moveTo>
                    <a:pt x="13573" y="8111"/>
                  </a:moveTo>
                  <a:lnTo>
                    <a:pt x="13573" y="8111"/>
                  </a:lnTo>
                  <a:cubicBezTo>
                    <a:pt x="13503" y="8168"/>
                    <a:pt x="13440" y="8225"/>
                    <a:pt x="13376" y="8294"/>
                  </a:cubicBezTo>
                  <a:cubicBezTo>
                    <a:pt x="13376" y="8294"/>
                    <a:pt x="13370" y="8294"/>
                    <a:pt x="13370" y="8301"/>
                  </a:cubicBezTo>
                  <a:cubicBezTo>
                    <a:pt x="12471" y="8415"/>
                    <a:pt x="11571" y="8548"/>
                    <a:pt x="10678" y="8693"/>
                  </a:cubicBezTo>
                  <a:cubicBezTo>
                    <a:pt x="10526" y="8719"/>
                    <a:pt x="10381" y="8744"/>
                    <a:pt x="10229" y="8769"/>
                  </a:cubicBezTo>
                  <a:cubicBezTo>
                    <a:pt x="11343" y="8554"/>
                    <a:pt x="12458" y="8332"/>
                    <a:pt x="13573" y="8111"/>
                  </a:cubicBezTo>
                  <a:close/>
                  <a:moveTo>
                    <a:pt x="311" y="7838"/>
                  </a:moveTo>
                  <a:cubicBezTo>
                    <a:pt x="336" y="7851"/>
                    <a:pt x="368" y="7851"/>
                    <a:pt x="393" y="7851"/>
                  </a:cubicBezTo>
                  <a:cubicBezTo>
                    <a:pt x="374" y="8182"/>
                    <a:pt x="343" y="8514"/>
                    <a:pt x="293" y="8839"/>
                  </a:cubicBezTo>
                  <a:lnTo>
                    <a:pt x="293" y="8839"/>
                  </a:lnTo>
                  <a:cubicBezTo>
                    <a:pt x="296" y="8812"/>
                    <a:pt x="292" y="8783"/>
                    <a:pt x="298" y="8750"/>
                  </a:cubicBezTo>
                  <a:cubicBezTo>
                    <a:pt x="304" y="8567"/>
                    <a:pt x="285" y="8180"/>
                    <a:pt x="311" y="7838"/>
                  </a:cubicBezTo>
                  <a:close/>
                  <a:moveTo>
                    <a:pt x="2122" y="7933"/>
                  </a:moveTo>
                  <a:lnTo>
                    <a:pt x="2122" y="7933"/>
                  </a:lnTo>
                  <a:cubicBezTo>
                    <a:pt x="1685" y="8275"/>
                    <a:pt x="1273" y="8630"/>
                    <a:pt x="1064" y="8776"/>
                  </a:cubicBezTo>
                  <a:cubicBezTo>
                    <a:pt x="1039" y="8795"/>
                    <a:pt x="1026" y="8820"/>
                    <a:pt x="1026" y="8845"/>
                  </a:cubicBezTo>
                  <a:cubicBezTo>
                    <a:pt x="995" y="8864"/>
                    <a:pt x="963" y="8883"/>
                    <a:pt x="938" y="8902"/>
                  </a:cubicBezTo>
                  <a:cubicBezTo>
                    <a:pt x="931" y="8763"/>
                    <a:pt x="925" y="8624"/>
                    <a:pt x="912" y="8484"/>
                  </a:cubicBezTo>
                  <a:cubicBezTo>
                    <a:pt x="1318" y="8307"/>
                    <a:pt x="1723" y="8130"/>
                    <a:pt x="2122" y="7933"/>
                  </a:cubicBezTo>
                  <a:close/>
                  <a:moveTo>
                    <a:pt x="4814" y="8123"/>
                  </a:moveTo>
                  <a:cubicBezTo>
                    <a:pt x="4288" y="8345"/>
                    <a:pt x="3769" y="8586"/>
                    <a:pt x="3256" y="8795"/>
                  </a:cubicBezTo>
                  <a:cubicBezTo>
                    <a:pt x="3142" y="8839"/>
                    <a:pt x="3021" y="8883"/>
                    <a:pt x="2901" y="8928"/>
                  </a:cubicBezTo>
                  <a:cubicBezTo>
                    <a:pt x="3319" y="8674"/>
                    <a:pt x="3724" y="8415"/>
                    <a:pt x="4117" y="8218"/>
                  </a:cubicBezTo>
                  <a:cubicBezTo>
                    <a:pt x="4142" y="8206"/>
                    <a:pt x="4187" y="8187"/>
                    <a:pt x="4250" y="8155"/>
                  </a:cubicBezTo>
                  <a:cubicBezTo>
                    <a:pt x="4276" y="8171"/>
                    <a:pt x="4302" y="8182"/>
                    <a:pt x="4335" y="8182"/>
                  </a:cubicBezTo>
                  <a:cubicBezTo>
                    <a:pt x="4342" y="8182"/>
                    <a:pt x="4350" y="8181"/>
                    <a:pt x="4358" y="8180"/>
                  </a:cubicBezTo>
                  <a:cubicBezTo>
                    <a:pt x="4510" y="8161"/>
                    <a:pt x="4662" y="8142"/>
                    <a:pt x="4814" y="8123"/>
                  </a:cubicBezTo>
                  <a:close/>
                  <a:moveTo>
                    <a:pt x="13978" y="8744"/>
                  </a:moveTo>
                  <a:cubicBezTo>
                    <a:pt x="13978" y="8807"/>
                    <a:pt x="13978" y="8871"/>
                    <a:pt x="13984" y="8934"/>
                  </a:cubicBezTo>
                  <a:cubicBezTo>
                    <a:pt x="13953" y="8940"/>
                    <a:pt x="13921" y="8947"/>
                    <a:pt x="13889" y="8947"/>
                  </a:cubicBezTo>
                  <a:cubicBezTo>
                    <a:pt x="13889" y="8883"/>
                    <a:pt x="13889" y="8820"/>
                    <a:pt x="13889" y="8757"/>
                  </a:cubicBezTo>
                  <a:cubicBezTo>
                    <a:pt x="13921" y="8757"/>
                    <a:pt x="13946" y="8750"/>
                    <a:pt x="13978" y="8744"/>
                  </a:cubicBezTo>
                  <a:close/>
                  <a:moveTo>
                    <a:pt x="7752" y="8738"/>
                  </a:moveTo>
                  <a:lnTo>
                    <a:pt x="7752" y="8738"/>
                  </a:lnTo>
                  <a:cubicBezTo>
                    <a:pt x="7493" y="8814"/>
                    <a:pt x="7233" y="8896"/>
                    <a:pt x="6973" y="8978"/>
                  </a:cubicBezTo>
                  <a:cubicBezTo>
                    <a:pt x="6954" y="8985"/>
                    <a:pt x="6935" y="8991"/>
                    <a:pt x="6916" y="8991"/>
                  </a:cubicBezTo>
                  <a:cubicBezTo>
                    <a:pt x="6904" y="8953"/>
                    <a:pt x="6885" y="8928"/>
                    <a:pt x="6847" y="8909"/>
                  </a:cubicBezTo>
                  <a:cubicBezTo>
                    <a:pt x="6885" y="8896"/>
                    <a:pt x="6923" y="8883"/>
                    <a:pt x="6967" y="8864"/>
                  </a:cubicBezTo>
                  <a:cubicBezTo>
                    <a:pt x="7227" y="8826"/>
                    <a:pt x="7493" y="8782"/>
                    <a:pt x="7752" y="8738"/>
                  </a:cubicBezTo>
                  <a:close/>
                  <a:moveTo>
                    <a:pt x="5181" y="7262"/>
                  </a:moveTo>
                  <a:cubicBezTo>
                    <a:pt x="5175" y="7325"/>
                    <a:pt x="5168" y="7395"/>
                    <a:pt x="5168" y="7458"/>
                  </a:cubicBezTo>
                  <a:cubicBezTo>
                    <a:pt x="5086" y="7496"/>
                    <a:pt x="5004" y="7534"/>
                    <a:pt x="4921" y="7572"/>
                  </a:cubicBezTo>
                  <a:cubicBezTo>
                    <a:pt x="4890" y="7585"/>
                    <a:pt x="4858" y="7604"/>
                    <a:pt x="4826" y="7617"/>
                  </a:cubicBezTo>
                  <a:cubicBezTo>
                    <a:pt x="4516" y="7762"/>
                    <a:pt x="4250" y="7889"/>
                    <a:pt x="4130" y="7940"/>
                  </a:cubicBezTo>
                  <a:cubicBezTo>
                    <a:pt x="3199" y="8326"/>
                    <a:pt x="2236" y="8725"/>
                    <a:pt x="1261" y="9004"/>
                  </a:cubicBezTo>
                  <a:cubicBezTo>
                    <a:pt x="1102" y="9048"/>
                    <a:pt x="1001" y="9073"/>
                    <a:pt x="938" y="9092"/>
                  </a:cubicBezTo>
                  <a:cubicBezTo>
                    <a:pt x="938" y="9086"/>
                    <a:pt x="938" y="9073"/>
                    <a:pt x="938" y="9067"/>
                  </a:cubicBezTo>
                  <a:cubicBezTo>
                    <a:pt x="1039" y="9023"/>
                    <a:pt x="1229" y="8940"/>
                    <a:pt x="1413" y="8839"/>
                  </a:cubicBezTo>
                  <a:cubicBezTo>
                    <a:pt x="1444" y="8820"/>
                    <a:pt x="1470" y="8801"/>
                    <a:pt x="1501" y="8788"/>
                  </a:cubicBezTo>
                  <a:cubicBezTo>
                    <a:pt x="2521" y="8332"/>
                    <a:pt x="3528" y="7851"/>
                    <a:pt x="4522" y="7338"/>
                  </a:cubicBezTo>
                  <a:cubicBezTo>
                    <a:pt x="4649" y="7325"/>
                    <a:pt x="4782" y="7306"/>
                    <a:pt x="4915" y="7294"/>
                  </a:cubicBezTo>
                  <a:cubicBezTo>
                    <a:pt x="5004" y="7281"/>
                    <a:pt x="5092" y="7275"/>
                    <a:pt x="5181" y="7262"/>
                  </a:cubicBezTo>
                  <a:close/>
                  <a:moveTo>
                    <a:pt x="5118" y="8288"/>
                  </a:moveTo>
                  <a:lnTo>
                    <a:pt x="5118" y="8288"/>
                  </a:lnTo>
                  <a:cubicBezTo>
                    <a:pt x="5111" y="8383"/>
                    <a:pt x="5111" y="8478"/>
                    <a:pt x="5105" y="8573"/>
                  </a:cubicBezTo>
                  <a:lnTo>
                    <a:pt x="5099" y="8573"/>
                  </a:lnTo>
                  <a:cubicBezTo>
                    <a:pt x="4345" y="8782"/>
                    <a:pt x="3591" y="8997"/>
                    <a:pt x="2844" y="9232"/>
                  </a:cubicBezTo>
                  <a:cubicBezTo>
                    <a:pt x="3395" y="8997"/>
                    <a:pt x="3940" y="8763"/>
                    <a:pt x="4491" y="8541"/>
                  </a:cubicBezTo>
                  <a:lnTo>
                    <a:pt x="5118" y="8288"/>
                  </a:lnTo>
                  <a:close/>
                  <a:moveTo>
                    <a:pt x="13687" y="8795"/>
                  </a:moveTo>
                  <a:lnTo>
                    <a:pt x="13687" y="8795"/>
                  </a:lnTo>
                  <a:cubicBezTo>
                    <a:pt x="13680" y="8858"/>
                    <a:pt x="13680" y="8915"/>
                    <a:pt x="13680" y="8978"/>
                  </a:cubicBezTo>
                  <a:cubicBezTo>
                    <a:pt x="12528" y="9137"/>
                    <a:pt x="11369" y="9282"/>
                    <a:pt x="10216" y="9422"/>
                  </a:cubicBezTo>
                  <a:cubicBezTo>
                    <a:pt x="11369" y="9213"/>
                    <a:pt x="12528" y="9004"/>
                    <a:pt x="13687" y="8795"/>
                  </a:cubicBezTo>
                  <a:close/>
                  <a:moveTo>
                    <a:pt x="5086" y="8877"/>
                  </a:moveTo>
                  <a:lnTo>
                    <a:pt x="5086" y="8877"/>
                  </a:lnTo>
                  <a:cubicBezTo>
                    <a:pt x="5080" y="8978"/>
                    <a:pt x="5073" y="9080"/>
                    <a:pt x="5073" y="9181"/>
                  </a:cubicBezTo>
                  <a:cubicBezTo>
                    <a:pt x="4598" y="9308"/>
                    <a:pt x="4136" y="9453"/>
                    <a:pt x="4003" y="9485"/>
                  </a:cubicBezTo>
                  <a:cubicBezTo>
                    <a:pt x="3598" y="9567"/>
                    <a:pt x="3142" y="9624"/>
                    <a:pt x="2705" y="9713"/>
                  </a:cubicBezTo>
                  <a:cubicBezTo>
                    <a:pt x="2806" y="9675"/>
                    <a:pt x="2888" y="9643"/>
                    <a:pt x="2926" y="9631"/>
                  </a:cubicBezTo>
                  <a:cubicBezTo>
                    <a:pt x="3642" y="9352"/>
                    <a:pt x="4358" y="9105"/>
                    <a:pt x="5086" y="8877"/>
                  </a:cubicBezTo>
                  <a:close/>
                  <a:moveTo>
                    <a:pt x="2806" y="8668"/>
                  </a:moveTo>
                  <a:lnTo>
                    <a:pt x="2806" y="8668"/>
                  </a:lnTo>
                  <a:cubicBezTo>
                    <a:pt x="2166" y="9010"/>
                    <a:pt x="1527" y="9358"/>
                    <a:pt x="900" y="9719"/>
                  </a:cubicBezTo>
                  <a:cubicBezTo>
                    <a:pt x="900" y="9675"/>
                    <a:pt x="900" y="9624"/>
                    <a:pt x="900" y="9574"/>
                  </a:cubicBezTo>
                  <a:cubicBezTo>
                    <a:pt x="912" y="9485"/>
                    <a:pt x="912" y="9403"/>
                    <a:pt x="919" y="9320"/>
                  </a:cubicBezTo>
                  <a:cubicBezTo>
                    <a:pt x="1552" y="9111"/>
                    <a:pt x="2185" y="8902"/>
                    <a:pt x="2806" y="8668"/>
                  </a:cubicBezTo>
                  <a:close/>
                  <a:moveTo>
                    <a:pt x="450" y="9713"/>
                  </a:moveTo>
                  <a:cubicBezTo>
                    <a:pt x="456" y="9814"/>
                    <a:pt x="456" y="9909"/>
                    <a:pt x="456" y="10004"/>
                  </a:cubicBezTo>
                  <a:cubicBezTo>
                    <a:pt x="437" y="10017"/>
                    <a:pt x="412" y="10023"/>
                    <a:pt x="393" y="10036"/>
                  </a:cubicBezTo>
                  <a:cubicBezTo>
                    <a:pt x="412" y="9928"/>
                    <a:pt x="437" y="9821"/>
                    <a:pt x="450" y="9713"/>
                  </a:cubicBezTo>
                  <a:close/>
                  <a:moveTo>
                    <a:pt x="5048" y="9561"/>
                  </a:moveTo>
                  <a:cubicBezTo>
                    <a:pt x="5048" y="9599"/>
                    <a:pt x="5048" y="9643"/>
                    <a:pt x="5042" y="9681"/>
                  </a:cubicBezTo>
                  <a:cubicBezTo>
                    <a:pt x="5016" y="9694"/>
                    <a:pt x="4985" y="9707"/>
                    <a:pt x="4959" y="9713"/>
                  </a:cubicBezTo>
                  <a:cubicBezTo>
                    <a:pt x="4896" y="9738"/>
                    <a:pt x="4864" y="9783"/>
                    <a:pt x="4845" y="9827"/>
                  </a:cubicBezTo>
                  <a:cubicBezTo>
                    <a:pt x="4484" y="9897"/>
                    <a:pt x="4123" y="9966"/>
                    <a:pt x="3756" y="10036"/>
                  </a:cubicBezTo>
                  <a:cubicBezTo>
                    <a:pt x="3748" y="10033"/>
                    <a:pt x="3739" y="10032"/>
                    <a:pt x="3729" y="10032"/>
                  </a:cubicBezTo>
                  <a:cubicBezTo>
                    <a:pt x="3716" y="10032"/>
                    <a:pt x="3701" y="10035"/>
                    <a:pt x="3686" y="10042"/>
                  </a:cubicBezTo>
                  <a:cubicBezTo>
                    <a:pt x="3674" y="10049"/>
                    <a:pt x="3661" y="10049"/>
                    <a:pt x="3648" y="10055"/>
                  </a:cubicBezTo>
                  <a:cubicBezTo>
                    <a:pt x="3629" y="10061"/>
                    <a:pt x="3604" y="10068"/>
                    <a:pt x="3585" y="10068"/>
                  </a:cubicBezTo>
                  <a:cubicBezTo>
                    <a:pt x="3452" y="10074"/>
                    <a:pt x="3325" y="10074"/>
                    <a:pt x="3186" y="10080"/>
                  </a:cubicBezTo>
                  <a:cubicBezTo>
                    <a:pt x="3756" y="9903"/>
                    <a:pt x="4332" y="9738"/>
                    <a:pt x="4909" y="9593"/>
                  </a:cubicBezTo>
                  <a:cubicBezTo>
                    <a:pt x="4934" y="9586"/>
                    <a:pt x="4985" y="9574"/>
                    <a:pt x="5048" y="9561"/>
                  </a:cubicBezTo>
                  <a:close/>
                  <a:moveTo>
                    <a:pt x="14459" y="9675"/>
                  </a:moveTo>
                  <a:cubicBezTo>
                    <a:pt x="14453" y="9840"/>
                    <a:pt x="14453" y="10004"/>
                    <a:pt x="14447" y="10169"/>
                  </a:cubicBezTo>
                  <a:cubicBezTo>
                    <a:pt x="14440" y="10004"/>
                    <a:pt x="14434" y="9846"/>
                    <a:pt x="14428" y="9681"/>
                  </a:cubicBezTo>
                  <a:lnTo>
                    <a:pt x="14459" y="9675"/>
                  </a:lnTo>
                  <a:close/>
                  <a:moveTo>
                    <a:pt x="1957" y="9757"/>
                  </a:moveTo>
                  <a:lnTo>
                    <a:pt x="1957" y="9757"/>
                  </a:lnTo>
                  <a:cubicBezTo>
                    <a:pt x="1710" y="9859"/>
                    <a:pt x="1457" y="9966"/>
                    <a:pt x="1204" y="10080"/>
                  </a:cubicBezTo>
                  <a:cubicBezTo>
                    <a:pt x="1087" y="10129"/>
                    <a:pt x="1131" y="10315"/>
                    <a:pt x="1249" y="10315"/>
                  </a:cubicBezTo>
                  <a:cubicBezTo>
                    <a:pt x="1253" y="10315"/>
                    <a:pt x="1257" y="10315"/>
                    <a:pt x="1261" y="10315"/>
                  </a:cubicBezTo>
                  <a:lnTo>
                    <a:pt x="1261" y="10315"/>
                  </a:lnTo>
                  <a:cubicBezTo>
                    <a:pt x="1045" y="10378"/>
                    <a:pt x="849" y="10454"/>
                    <a:pt x="659" y="10555"/>
                  </a:cubicBezTo>
                  <a:cubicBezTo>
                    <a:pt x="665" y="10549"/>
                    <a:pt x="672" y="10536"/>
                    <a:pt x="678" y="10524"/>
                  </a:cubicBezTo>
                  <a:cubicBezTo>
                    <a:pt x="716" y="10403"/>
                    <a:pt x="754" y="10289"/>
                    <a:pt x="786" y="10175"/>
                  </a:cubicBezTo>
                  <a:cubicBezTo>
                    <a:pt x="796" y="10178"/>
                    <a:pt x="806" y="10180"/>
                    <a:pt x="817" y="10180"/>
                  </a:cubicBezTo>
                  <a:cubicBezTo>
                    <a:pt x="855" y="10180"/>
                    <a:pt x="895" y="10161"/>
                    <a:pt x="900" y="10112"/>
                  </a:cubicBezTo>
                  <a:cubicBezTo>
                    <a:pt x="1254" y="9992"/>
                    <a:pt x="1603" y="9871"/>
                    <a:pt x="1957" y="9757"/>
                  </a:cubicBezTo>
                  <a:close/>
                  <a:moveTo>
                    <a:pt x="14003" y="9738"/>
                  </a:moveTo>
                  <a:cubicBezTo>
                    <a:pt x="14029" y="10448"/>
                    <a:pt x="14067" y="11157"/>
                    <a:pt x="14111" y="11866"/>
                  </a:cubicBezTo>
                  <a:cubicBezTo>
                    <a:pt x="14111" y="11930"/>
                    <a:pt x="14111" y="11993"/>
                    <a:pt x="14111" y="12050"/>
                  </a:cubicBezTo>
                  <a:cubicBezTo>
                    <a:pt x="14117" y="12639"/>
                    <a:pt x="14130" y="13234"/>
                    <a:pt x="14143" y="13823"/>
                  </a:cubicBezTo>
                  <a:cubicBezTo>
                    <a:pt x="14073" y="13836"/>
                    <a:pt x="13997" y="13842"/>
                    <a:pt x="13927" y="13849"/>
                  </a:cubicBezTo>
                  <a:cubicBezTo>
                    <a:pt x="13915" y="13260"/>
                    <a:pt x="13902" y="12664"/>
                    <a:pt x="13889" y="12069"/>
                  </a:cubicBezTo>
                  <a:cubicBezTo>
                    <a:pt x="13883" y="11296"/>
                    <a:pt x="13883" y="10524"/>
                    <a:pt x="13883" y="9751"/>
                  </a:cubicBezTo>
                  <a:cubicBezTo>
                    <a:pt x="13921" y="9745"/>
                    <a:pt x="13965" y="9745"/>
                    <a:pt x="14003" y="9738"/>
                  </a:cubicBezTo>
                  <a:close/>
                  <a:moveTo>
                    <a:pt x="18145" y="14495"/>
                  </a:moveTo>
                  <a:cubicBezTo>
                    <a:pt x="18145" y="14501"/>
                    <a:pt x="18139" y="14507"/>
                    <a:pt x="18139" y="14520"/>
                  </a:cubicBezTo>
                  <a:cubicBezTo>
                    <a:pt x="18076" y="14539"/>
                    <a:pt x="18006" y="14564"/>
                    <a:pt x="17930" y="14583"/>
                  </a:cubicBezTo>
                  <a:cubicBezTo>
                    <a:pt x="18000" y="14552"/>
                    <a:pt x="18076" y="14526"/>
                    <a:pt x="18145" y="14495"/>
                  </a:cubicBezTo>
                  <a:close/>
                  <a:moveTo>
                    <a:pt x="13674" y="9783"/>
                  </a:moveTo>
                  <a:lnTo>
                    <a:pt x="13674" y="9783"/>
                  </a:lnTo>
                  <a:cubicBezTo>
                    <a:pt x="13668" y="10625"/>
                    <a:pt x="13661" y="11474"/>
                    <a:pt x="13661" y="12316"/>
                  </a:cubicBezTo>
                  <a:cubicBezTo>
                    <a:pt x="13661" y="12842"/>
                    <a:pt x="13655" y="13361"/>
                    <a:pt x="13655" y="13887"/>
                  </a:cubicBezTo>
                  <a:cubicBezTo>
                    <a:pt x="13110" y="13950"/>
                    <a:pt x="12566" y="14020"/>
                    <a:pt x="12015" y="14089"/>
                  </a:cubicBezTo>
                  <a:cubicBezTo>
                    <a:pt x="12015" y="14028"/>
                    <a:pt x="11980" y="13966"/>
                    <a:pt x="11910" y="13966"/>
                  </a:cubicBezTo>
                  <a:cubicBezTo>
                    <a:pt x="11901" y="13966"/>
                    <a:pt x="11892" y="13967"/>
                    <a:pt x="11882" y="13969"/>
                  </a:cubicBezTo>
                  <a:cubicBezTo>
                    <a:pt x="11172" y="14077"/>
                    <a:pt x="10463" y="14216"/>
                    <a:pt x="9766" y="14362"/>
                  </a:cubicBezTo>
                  <a:cubicBezTo>
                    <a:pt x="9538" y="14393"/>
                    <a:pt x="9317" y="14419"/>
                    <a:pt x="9089" y="14450"/>
                  </a:cubicBezTo>
                  <a:cubicBezTo>
                    <a:pt x="9118" y="14410"/>
                    <a:pt x="9093" y="14347"/>
                    <a:pt x="9045" y="14347"/>
                  </a:cubicBezTo>
                  <a:cubicBezTo>
                    <a:pt x="9041" y="14347"/>
                    <a:pt x="9036" y="14348"/>
                    <a:pt x="9032" y="14349"/>
                  </a:cubicBezTo>
                  <a:cubicBezTo>
                    <a:pt x="8405" y="14444"/>
                    <a:pt x="7778" y="14558"/>
                    <a:pt x="7151" y="14685"/>
                  </a:cubicBezTo>
                  <a:cubicBezTo>
                    <a:pt x="6942" y="14710"/>
                    <a:pt x="6733" y="14735"/>
                    <a:pt x="6524" y="14767"/>
                  </a:cubicBezTo>
                  <a:cubicBezTo>
                    <a:pt x="6530" y="13380"/>
                    <a:pt x="6549" y="11993"/>
                    <a:pt x="6574" y="10606"/>
                  </a:cubicBezTo>
                  <a:cubicBezTo>
                    <a:pt x="7632" y="10498"/>
                    <a:pt x="8690" y="10391"/>
                    <a:pt x="9747" y="10270"/>
                  </a:cubicBezTo>
                  <a:cubicBezTo>
                    <a:pt x="11058" y="10118"/>
                    <a:pt x="12363" y="9954"/>
                    <a:pt x="13674" y="9783"/>
                  </a:cubicBezTo>
                  <a:close/>
                  <a:moveTo>
                    <a:pt x="6327" y="10631"/>
                  </a:moveTo>
                  <a:lnTo>
                    <a:pt x="6327" y="10631"/>
                  </a:lnTo>
                  <a:cubicBezTo>
                    <a:pt x="6283" y="12025"/>
                    <a:pt x="6232" y="13412"/>
                    <a:pt x="6182" y="14805"/>
                  </a:cubicBezTo>
                  <a:cubicBezTo>
                    <a:pt x="6099" y="14818"/>
                    <a:pt x="6011" y="14824"/>
                    <a:pt x="5928" y="14837"/>
                  </a:cubicBezTo>
                  <a:cubicBezTo>
                    <a:pt x="5954" y="13443"/>
                    <a:pt x="6004" y="12050"/>
                    <a:pt x="6061" y="10657"/>
                  </a:cubicBezTo>
                  <a:cubicBezTo>
                    <a:pt x="6150" y="10650"/>
                    <a:pt x="6239" y="10638"/>
                    <a:pt x="6327" y="10631"/>
                  </a:cubicBezTo>
                  <a:close/>
                  <a:moveTo>
                    <a:pt x="16473" y="14526"/>
                  </a:moveTo>
                  <a:lnTo>
                    <a:pt x="16473" y="14526"/>
                  </a:lnTo>
                  <a:cubicBezTo>
                    <a:pt x="16290" y="14583"/>
                    <a:pt x="16119" y="14647"/>
                    <a:pt x="15954" y="14691"/>
                  </a:cubicBezTo>
                  <a:cubicBezTo>
                    <a:pt x="15701" y="14761"/>
                    <a:pt x="15447" y="14837"/>
                    <a:pt x="15194" y="14913"/>
                  </a:cubicBezTo>
                  <a:cubicBezTo>
                    <a:pt x="15194" y="14811"/>
                    <a:pt x="15194" y="14716"/>
                    <a:pt x="15194" y="14615"/>
                  </a:cubicBezTo>
                  <a:cubicBezTo>
                    <a:pt x="15593" y="14577"/>
                    <a:pt x="16030" y="14558"/>
                    <a:pt x="16473" y="14526"/>
                  </a:cubicBezTo>
                  <a:close/>
                  <a:moveTo>
                    <a:pt x="5251" y="10733"/>
                  </a:moveTo>
                  <a:cubicBezTo>
                    <a:pt x="5187" y="12132"/>
                    <a:pt x="5143" y="13538"/>
                    <a:pt x="5118" y="14938"/>
                  </a:cubicBezTo>
                  <a:cubicBezTo>
                    <a:pt x="5080" y="14944"/>
                    <a:pt x="5048" y="14944"/>
                    <a:pt x="5016" y="14951"/>
                  </a:cubicBezTo>
                  <a:cubicBezTo>
                    <a:pt x="4991" y="14951"/>
                    <a:pt x="4972" y="14957"/>
                    <a:pt x="4953" y="14957"/>
                  </a:cubicBezTo>
                  <a:cubicBezTo>
                    <a:pt x="5048" y="13551"/>
                    <a:pt x="5137" y="12145"/>
                    <a:pt x="5238" y="10733"/>
                  </a:cubicBezTo>
                  <a:close/>
                  <a:moveTo>
                    <a:pt x="16201" y="14837"/>
                  </a:moveTo>
                  <a:lnTo>
                    <a:pt x="16201" y="14837"/>
                  </a:lnTo>
                  <a:cubicBezTo>
                    <a:pt x="15878" y="14963"/>
                    <a:pt x="15561" y="15096"/>
                    <a:pt x="15245" y="15242"/>
                  </a:cubicBezTo>
                  <a:cubicBezTo>
                    <a:pt x="15226" y="15248"/>
                    <a:pt x="15213" y="15248"/>
                    <a:pt x="15194" y="15255"/>
                  </a:cubicBezTo>
                  <a:cubicBezTo>
                    <a:pt x="15194" y="15210"/>
                    <a:pt x="15194" y="15172"/>
                    <a:pt x="15194" y="15128"/>
                  </a:cubicBezTo>
                  <a:cubicBezTo>
                    <a:pt x="15530" y="15033"/>
                    <a:pt x="15865" y="14932"/>
                    <a:pt x="16201" y="14837"/>
                  </a:cubicBezTo>
                  <a:close/>
                  <a:moveTo>
                    <a:pt x="14168" y="14742"/>
                  </a:moveTo>
                  <a:cubicBezTo>
                    <a:pt x="14174" y="14900"/>
                    <a:pt x="14181" y="15065"/>
                    <a:pt x="14181" y="15223"/>
                  </a:cubicBezTo>
                  <a:cubicBezTo>
                    <a:pt x="14111" y="15248"/>
                    <a:pt x="14041" y="15267"/>
                    <a:pt x="13965" y="15293"/>
                  </a:cubicBezTo>
                  <a:cubicBezTo>
                    <a:pt x="13959" y="15115"/>
                    <a:pt x="13959" y="14944"/>
                    <a:pt x="13953" y="14767"/>
                  </a:cubicBezTo>
                  <a:cubicBezTo>
                    <a:pt x="14022" y="14761"/>
                    <a:pt x="14092" y="14748"/>
                    <a:pt x="14168" y="14742"/>
                  </a:cubicBezTo>
                  <a:close/>
                  <a:moveTo>
                    <a:pt x="14193" y="15438"/>
                  </a:moveTo>
                  <a:cubicBezTo>
                    <a:pt x="14193" y="15470"/>
                    <a:pt x="14193" y="15495"/>
                    <a:pt x="14193" y="15527"/>
                  </a:cubicBezTo>
                  <a:cubicBezTo>
                    <a:pt x="14124" y="15546"/>
                    <a:pt x="14048" y="15559"/>
                    <a:pt x="13978" y="15578"/>
                  </a:cubicBezTo>
                  <a:cubicBezTo>
                    <a:pt x="13978" y="15552"/>
                    <a:pt x="13978" y="15533"/>
                    <a:pt x="13978" y="15508"/>
                  </a:cubicBezTo>
                  <a:cubicBezTo>
                    <a:pt x="14048" y="15483"/>
                    <a:pt x="14117" y="15464"/>
                    <a:pt x="14193" y="15438"/>
                  </a:cubicBezTo>
                  <a:close/>
                  <a:moveTo>
                    <a:pt x="18095" y="14729"/>
                  </a:moveTo>
                  <a:lnTo>
                    <a:pt x="18095" y="14729"/>
                  </a:lnTo>
                  <a:cubicBezTo>
                    <a:pt x="18088" y="14773"/>
                    <a:pt x="18076" y="14818"/>
                    <a:pt x="18069" y="14862"/>
                  </a:cubicBezTo>
                  <a:cubicBezTo>
                    <a:pt x="17373" y="15071"/>
                    <a:pt x="16689" y="15305"/>
                    <a:pt x="16005" y="15565"/>
                  </a:cubicBezTo>
                  <a:cubicBezTo>
                    <a:pt x="15726" y="15622"/>
                    <a:pt x="15504" y="15666"/>
                    <a:pt x="15409" y="15685"/>
                  </a:cubicBezTo>
                  <a:cubicBezTo>
                    <a:pt x="15333" y="15698"/>
                    <a:pt x="15264" y="15717"/>
                    <a:pt x="15200" y="15730"/>
                  </a:cubicBezTo>
                  <a:cubicBezTo>
                    <a:pt x="15200" y="15673"/>
                    <a:pt x="15200" y="15622"/>
                    <a:pt x="15200" y="15565"/>
                  </a:cubicBezTo>
                  <a:cubicBezTo>
                    <a:pt x="15523" y="15470"/>
                    <a:pt x="15840" y="15375"/>
                    <a:pt x="16157" y="15267"/>
                  </a:cubicBezTo>
                  <a:cubicBezTo>
                    <a:pt x="16809" y="15103"/>
                    <a:pt x="17449" y="14919"/>
                    <a:pt x="18095" y="14729"/>
                  </a:cubicBezTo>
                  <a:close/>
                  <a:moveTo>
                    <a:pt x="6150" y="15730"/>
                  </a:moveTo>
                  <a:cubicBezTo>
                    <a:pt x="6150" y="15730"/>
                    <a:pt x="6150" y="15736"/>
                    <a:pt x="6150" y="15736"/>
                  </a:cubicBezTo>
                  <a:cubicBezTo>
                    <a:pt x="6068" y="15761"/>
                    <a:pt x="5992" y="15787"/>
                    <a:pt x="5909" y="15818"/>
                  </a:cubicBezTo>
                  <a:cubicBezTo>
                    <a:pt x="5909" y="15799"/>
                    <a:pt x="5909" y="15780"/>
                    <a:pt x="5909" y="15755"/>
                  </a:cubicBezTo>
                  <a:cubicBezTo>
                    <a:pt x="5992" y="15749"/>
                    <a:pt x="6068" y="15736"/>
                    <a:pt x="6150" y="15730"/>
                  </a:cubicBezTo>
                  <a:close/>
                  <a:moveTo>
                    <a:pt x="18012" y="15198"/>
                  </a:moveTo>
                  <a:cubicBezTo>
                    <a:pt x="18000" y="15274"/>
                    <a:pt x="17987" y="15356"/>
                    <a:pt x="17981" y="15432"/>
                  </a:cubicBezTo>
                  <a:cubicBezTo>
                    <a:pt x="17309" y="15533"/>
                    <a:pt x="16651" y="15673"/>
                    <a:pt x="16011" y="15856"/>
                  </a:cubicBezTo>
                  <a:cubicBezTo>
                    <a:pt x="16410" y="15736"/>
                    <a:pt x="17094" y="15559"/>
                    <a:pt x="17594" y="15343"/>
                  </a:cubicBezTo>
                  <a:cubicBezTo>
                    <a:pt x="17734" y="15299"/>
                    <a:pt x="17873" y="15248"/>
                    <a:pt x="18012" y="15198"/>
                  </a:cubicBezTo>
                  <a:close/>
                  <a:moveTo>
                    <a:pt x="17936" y="15875"/>
                  </a:moveTo>
                  <a:cubicBezTo>
                    <a:pt x="17936" y="15888"/>
                    <a:pt x="17936" y="15894"/>
                    <a:pt x="17936" y="15907"/>
                  </a:cubicBezTo>
                  <a:cubicBezTo>
                    <a:pt x="17892" y="15913"/>
                    <a:pt x="17854" y="15926"/>
                    <a:pt x="17810" y="15932"/>
                  </a:cubicBezTo>
                  <a:cubicBezTo>
                    <a:pt x="17854" y="15913"/>
                    <a:pt x="17898" y="15894"/>
                    <a:pt x="17936" y="15875"/>
                  </a:cubicBezTo>
                  <a:close/>
                  <a:moveTo>
                    <a:pt x="13655" y="15609"/>
                  </a:moveTo>
                  <a:cubicBezTo>
                    <a:pt x="13655" y="15647"/>
                    <a:pt x="13655" y="15692"/>
                    <a:pt x="13655" y="15736"/>
                  </a:cubicBezTo>
                  <a:cubicBezTo>
                    <a:pt x="13402" y="15793"/>
                    <a:pt x="13142" y="15844"/>
                    <a:pt x="12882" y="15888"/>
                  </a:cubicBezTo>
                  <a:cubicBezTo>
                    <a:pt x="12491" y="15956"/>
                    <a:pt x="12306" y="15983"/>
                    <a:pt x="12258" y="15983"/>
                  </a:cubicBezTo>
                  <a:cubicBezTo>
                    <a:pt x="12112" y="15983"/>
                    <a:pt x="13199" y="15738"/>
                    <a:pt x="13655" y="15609"/>
                  </a:cubicBezTo>
                  <a:close/>
                  <a:moveTo>
                    <a:pt x="5099" y="15888"/>
                  </a:moveTo>
                  <a:cubicBezTo>
                    <a:pt x="5099" y="15913"/>
                    <a:pt x="5099" y="15932"/>
                    <a:pt x="5099" y="15958"/>
                  </a:cubicBezTo>
                  <a:cubicBezTo>
                    <a:pt x="4972" y="15977"/>
                    <a:pt x="4845" y="15996"/>
                    <a:pt x="4712" y="16021"/>
                  </a:cubicBezTo>
                  <a:cubicBezTo>
                    <a:pt x="4845" y="15977"/>
                    <a:pt x="4972" y="15932"/>
                    <a:pt x="5099" y="15888"/>
                  </a:cubicBezTo>
                  <a:close/>
                  <a:moveTo>
                    <a:pt x="10064" y="15527"/>
                  </a:moveTo>
                  <a:lnTo>
                    <a:pt x="10064" y="15527"/>
                  </a:lnTo>
                  <a:cubicBezTo>
                    <a:pt x="9728" y="15622"/>
                    <a:pt x="9399" y="15717"/>
                    <a:pt x="9070" y="15806"/>
                  </a:cubicBezTo>
                  <a:cubicBezTo>
                    <a:pt x="8538" y="15920"/>
                    <a:pt x="8012" y="16027"/>
                    <a:pt x="7486" y="16129"/>
                  </a:cubicBezTo>
                  <a:cubicBezTo>
                    <a:pt x="8335" y="15894"/>
                    <a:pt x="9196" y="15692"/>
                    <a:pt x="10064" y="15527"/>
                  </a:cubicBezTo>
                  <a:close/>
                  <a:moveTo>
                    <a:pt x="6137" y="16091"/>
                  </a:moveTo>
                  <a:cubicBezTo>
                    <a:pt x="6137" y="16116"/>
                    <a:pt x="6137" y="16141"/>
                    <a:pt x="6131" y="16167"/>
                  </a:cubicBezTo>
                  <a:cubicBezTo>
                    <a:pt x="6074" y="16192"/>
                    <a:pt x="6011" y="16211"/>
                    <a:pt x="5947" y="16236"/>
                  </a:cubicBezTo>
                  <a:cubicBezTo>
                    <a:pt x="5935" y="16217"/>
                    <a:pt x="5922" y="16205"/>
                    <a:pt x="5903" y="16186"/>
                  </a:cubicBezTo>
                  <a:cubicBezTo>
                    <a:pt x="5903" y="16173"/>
                    <a:pt x="5903" y="16167"/>
                    <a:pt x="5903" y="16154"/>
                  </a:cubicBezTo>
                  <a:cubicBezTo>
                    <a:pt x="5941" y="16141"/>
                    <a:pt x="5979" y="16122"/>
                    <a:pt x="6017" y="16110"/>
                  </a:cubicBezTo>
                  <a:cubicBezTo>
                    <a:pt x="6055" y="16103"/>
                    <a:pt x="6093" y="16097"/>
                    <a:pt x="6137" y="16091"/>
                  </a:cubicBezTo>
                  <a:close/>
                  <a:moveTo>
                    <a:pt x="18449" y="16211"/>
                  </a:moveTo>
                  <a:cubicBezTo>
                    <a:pt x="18449" y="16255"/>
                    <a:pt x="18449" y="16293"/>
                    <a:pt x="18449" y="16338"/>
                  </a:cubicBezTo>
                  <a:cubicBezTo>
                    <a:pt x="18443" y="16331"/>
                    <a:pt x="18443" y="16331"/>
                    <a:pt x="18443" y="16325"/>
                  </a:cubicBezTo>
                  <a:cubicBezTo>
                    <a:pt x="18443" y="16287"/>
                    <a:pt x="18443" y="16249"/>
                    <a:pt x="18449" y="16211"/>
                  </a:cubicBezTo>
                  <a:close/>
                  <a:moveTo>
                    <a:pt x="17917" y="16300"/>
                  </a:moveTo>
                  <a:cubicBezTo>
                    <a:pt x="17917" y="16312"/>
                    <a:pt x="17917" y="16319"/>
                    <a:pt x="17917" y="16331"/>
                  </a:cubicBezTo>
                  <a:cubicBezTo>
                    <a:pt x="17854" y="16344"/>
                    <a:pt x="17791" y="16350"/>
                    <a:pt x="17721" y="16363"/>
                  </a:cubicBezTo>
                  <a:cubicBezTo>
                    <a:pt x="17791" y="16344"/>
                    <a:pt x="17854" y="16319"/>
                    <a:pt x="17917" y="16300"/>
                  </a:cubicBezTo>
                  <a:close/>
                  <a:moveTo>
                    <a:pt x="16771" y="15983"/>
                  </a:moveTo>
                  <a:lnTo>
                    <a:pt x="16771" y="15983"/>
                  </a:lnTo>
                  <a:cubicBezTo>
                    <a:pt x="16252" y="16160"/>
                    <a:pt x="15739" y="16357"/>
                    <a:pt x="15207" y="16483"/>
                  </a:cubicBezTo>
                  <a:cubicBezTo>
                    <a:pt x="15207" y="16464"/>
                    <a:pt x="15207" y="16445"/>
                    <a:pt x="15207" y="16426"/>
                  </a:cubicBezTo>
                  <a:cubicBezTo>
                    <a:pt x="15530" y="16312"/>
                    <a:pt x="15853" y="16205"/>
                    <a:pt x="16182" y="16110"/>
                  </a:cubicBezTo>
                  <a:cubicBezTo>
                    <a:pt x="16372" y="16059"/>
                    <a:pt x="16568" y="16021"/>
                    <a:pt x="16771" y="15983"/>
                  </a:cubicBezTo>
                  <a:close/>
                  <a:moveTo>
                    <a:pt x="4465" y="16357"/>
                  </a:moveTo>
                  <a:cubicBezTo>
                    <a:pt x="4332" y="16414"/>
                    <a:pt x="4193" y="16471"/>
                    <a:pt x="4060" y="16521"/>
                  </a:cubicBezTo>
                  <a:cubicBezTo>
                    <a:pt x="4104" y="16483"/>
                    <a:pt x="4155" y="16439"/>
                    <a:pt x="4206" y="16395"/>
                  </a:cubicBezTo>
                  <a:cubicBezTo>
                    <a:pt x="4294" y="16382"/>
                    <a:pt x="4383" y="16369"/>
                    <a:pt x="4465" y="16357"/>
                  </a:cubicBezTo>
                  <a:close/>
                  <a:moveTo>
                    <a:pt x="5092" y="16452"/>
                  </a:moveTo>
                  <a:cubicBezTo>
                    <a:pt x="5092" y="16458"/>
                    <a:pt x="5092" y="16464"/>
                    <a:pt x="5092" y="16471"/>
                  </a:cubicBezTo>
                  <a:cubicBezTo>
                    <a:pt x="5042" y="16496"/>
                    <a:pt x="4985" y="16528"/>
                    <a:pt x="4934" y="16553"/>
                  </a:cubicBezTo>
                  <a:cubicBezTo>
                    <a:pt x="4877" y="16559"/>
                    <a:pt x="4826" y="16566"/>
                    <a:pt x="4776" y="16572"/>
                  </a:cubicBezTo>
                  <a:cubicBezTo>
                    <a:pt x="4877" y="16528"/>
                    <a:pt x="4985" y="16490"/>
                    <a:pt x="5092" y="16452"/>
                  </a:cubicBezTo>
                  <a:close/>
                  <a:moveTo>
                    <a:pt x="6965" y="16585"/>
                  </a:moveTo>
                  <a:cubicBezTo>
                    <a:pt x="6839" y="16610"/>
                    <a:pt x="6706" y="16629"/>
                    <a:pt x="6581" y="16654"/>
                  </a:cubicBezTo>
                  <a:cubicBezTo>
                    <a:pt x="6581" y="16654"/>
                    <a:pt x="6581" y="16648"/>
                    <a:pt x="6581" y="16648"/>
                  </a:cubicBezTo>
                  <a:cubicBezTo>
                    <a:pt x="6706" y="16629"/>
                    <a:pt x="6839" y="16610"/>
                    <a:pt x="6965" y="16585"/>
                  </a:cubicBezTo>
                  <a:close/>
                  <a:moveTo>
                    <a:pt x="2508" y="16224"/>
                  </a:moveTo>
                  <a:lnTo>
                    <a:pt x="2508" y="16224"/>
                  </a:lnTo>
                  <a:cubicBezTo>
                    <a:pt x="2382" y="16363"/>
                    <a:pt x="2261" y="16509"/>
                    <a:pt x="2154" y="16667"/>
                  </a:cubicBezTo>
                  <a:cubicBezTo>
                    <a:pt x="2154" y="16540"/>
                    <a:pt x="2147" y="16420"/>
                    <a:pt x="2147" y="16293"/>
                  </a:cubicBezTo>
                  <a:cubicBezTo>
                    <a:pt x="2268" y="16274"/>
                    <a:pt x="2388" y="16249"/>
                    <a:pt x="2508" y="16224"/>
                  </a:cubicBezTo>
                  <a:close/>
                  <a:moveTo>
                    <a:pt x="18449" y="16661"/>
                  </a:moveTo>
                  <a:cubicBezTo>
                    <a:pt x="18449" y="16667"/>
                    <a:pt x="18449" y="16673"/>
                    <a:pt x="18449" y="16680"/>
                  </a:cubicBezTo>
                  <a:lnTo>
                    <a:pt x="18418" y="16680"/>
                  </a:lnTo>
                  <a:cubicBezTo>
                    <a:pt x="18430" y="16673"/>
                    <a:pt x="18443" y="16667"/>
                    <a:pt x="18449" y="16661"/>
                  </a:cubicBezTo>
                  <a:close/>
                  <a:moveTo>
                    <a:pt x="4079" y="16952"/>
                  </a:moveTo>
                  <a:cubicBezTo>
                    <a:pt x="3940" y="17003"/>
                    <a:pt x="3807" y="17053"/>
                    <a:pt x="3674" y="17104"/>
                  </a:cubicBezTo>
                  <a:cubicBezTo>
                    <a:pt x="3699" y="17060"/>
                    <a:pt x="3718" y="17015"/>
                    <a:pt x="3743" y="16971"/>
                  </a:cubicBezTo>
                  <a:cubicBezTo>
                    <a:pt x="3756" y="16971"/>
                    <a:pt x="3769" y="16977"/>
                    <a:pt x="3781" y="16977"/>
                  </a:cubicBezTo>
                  <a:cubicBezTo>
                    <a:pt x="3883" y="16971"/>
                    <a:pt x="3978" y="16958"/>
                    <a:pt x="4079" y="16952"/>
                  </a:cubicBezTo>
                  <a:close/>
                  <a:moveTo>
                    <a:pt x="13655" y="14805"/>
                  </a:moveTo>
                  <a:cubicBezTo>
                    <a:pt x="13655" y="15001"/>
                    <a:pt x="13655" y="15198"/>
                    <a:pt x="13655" y="15394"/>
                  </a:cubicBezTo>
                  <a:cubicBezTo>
                    <a:pt x="12990" y="15609"/>
                    <a:pt x="12331" y="15831"/>
                    <a:pt x="11679" y="16065"/>
                  </a:cubicBezTo>
                  <a:cubicBezTo>
                    <a:pt x="11635" y="16078"/>
                    <a:pt x="11622" y="16110"/>
                    <a:pt x="11616" y="16141"/>
                  </a:cubicBezTo>
                  <a:cubicBezTo>
                    <a:pt x="10134" y="16363"/>
                    <a:pt x="8664" y="16680"/>
                    <a:pt x="7220" y="17085"/>
                  </a:cubicBezTo>
                  <a:cubicBezTo>
                    <a:pt x="7068" y="17104"/>
                    <a:pt x="6916" y="17123"/>
                    <a:pt x="6764" y="17142"/>
                  </a:cubicBezTo>
                  <a:cubicBezTo>
                    <a:pt x="6733" y="17104"/>
                    <a:pt x="6695" y="17079"/>
                    <a:pt x="6644" y="17066"/>
                  </a:cubicBezTo>
                  <a:cubicBezTo>
                    <a:pt x="6847" y="16990"/>
                    <a:pt x="7056" y="16914"/>
                    <a:pt x="7258" y="16844"/>
                  </a:cubicBezTo>
                  <a:cubicBezTo>
                    <a:pt x="9342" y="16445"/>
                    <a:pt x="11394" y="15939"/>
                    <a:pt x="13433" y="15350"/>
                  </a:cubicBezTo>
                  <a:cubicBezTo>
                    <a:pt x="13604" y="15305"/>
                    <a:pt x="13592" y="15065"/>
                    <a:pt x="13440" y="15046"/>
                  </a:cubicBezTo>
                  <a:cubicBezTo>
                    <a:pt x="13459" y="15039"/>
                    <a:pt x="13478" y="15033"/>
                    <a:pt x="13490" y="15033"/>
                  </a:cubicBezTo>
                  <a:cubicBezTo>
                    <a:pt x="13604" y="15001"/>
                    <a:pt x="13636" y="14887"/>
                    <a:pt x="13598" y="14811"/>
                  </a:cubicBezTo>
                  <a:cubicBezTo>
                    <a:pt x="13617" y="14811"/>
                    <a:pt x="13636" y="14805"/>
                    <a:pt x="13655" y="14805"/>
                  </a:cubicBezTo>
                  <a:close/>
                  <a:moveTo>
                    <a:pt x="3566" y="17307"/>
                  </a:moveTo>
                  <a:cubicBezTo>
                    <a:pt x="3566" y="17313"/>
                    <a:pt x="3566" y="17313"/>
                    <a:pt x="3572" y="17319"/>
                  </a:cubicBezTo>
                  <a:cubicBezTo>
                    <a:pt x="3566" y="17319"/>
                    <a:pt x="3560" y="17326"/>
                    <a:pt x="3553" y="17326"/>
                  </a:cubicBezTo>
                  <a:cubicBezTo>
                    <a:pt x="3560" y="17319"/>
                    <a:pt x="3560" y="17313"/>
                    <a:pt x="3566" y="17307"/>
                  </a:cubicBezTo>
                  <a:close/>
                  <a:moveTo>
                    <a:pt x="9754" y="17123"/>
                  </a:moveTo>
                  <a:lnTo>
                    <a:pt x="9754" y="17123"/>
                  </a:lnTo>
                  <a:cubicBezTo>
                    <a:pt x="8842" y="17294"/>
                    <a:pt x="7930" y="17440"/>
                    <a:pt x="7018" y="17579"/>
                  </a:cubicBezTo>
                  <a:cubicBezTo>
                    <a:pt x="7005" y="17573"/>
                    <a:pt x="6999" y="17560"/>
                    <a:pt x="6992" y="17554"/>
                  </a:cubicBezTo>
                  <a:cubicBezTo>
                    <a:pt x="7100" y="17522"/>
                    <a:pt x="7208" y="17490"/>
                    <a:pt x="7315" y="17459"/>
                  </a:cubicBezTo>
                  <a:cubicBezTo>
                    <a:pt x="8177" y="17288"/>
                    <a:pt x="9101" y="17212"/>
                    <a:pt x="9754" y="17123"/>
                  </a:cubicBezTo>
                  <a:close/>
                  <a:moveTo>
                    <a:pt x="11728" y="17588"/>
                  </a:moveTo>
                  <a:cubicBezTo>
                    <a:pt x="11688" y="17594"/>
                    <a:pt x="11647" y="17603"/>
                    <a:pt x="11603" y="17609"/>
                  </a:cubicBezTo>
                  <a:lnTo>
                    <a:pt x="11603" y="17609"/>
                  </a:lnTo>
                  <a:cubicBezTo>
                    <a:pt x="11613" y="17607"/>
                    <a:pt x="11624" y="17602"/>
                    <a:pt x="11628" y="17598"/>
                  </a:cubicBezTo>
                  <a:cubicBezTo>
                    <a:pt x="11665" y="17593"/>
                    <a:pt x="11697" y="17592"/>
                    <a:pt x="11728" y="17588"/>
                  </a:cubicBezTo>
                  <a:close/>
                  <a:moveTo>
                    <a:pt x="4915" y="17630"/>
                  </a:moveTo>
                  <a:cubicBezTo>
                    <a:pt x="4921" y="17642"/>
                    <a:pt x="4934" y="17649"/>
                    <a:pt x="4947" y="17655"/>
                  </a:cubicBezTo>
                  <a:cubicBezTo>
                    <a:pt x="4858" y="17680"/>
                    <a:pt x="4776" y="17712"/>
                    <a:pt x="4693" y="17744"/>
                  </a:cubicBezTo>
                  <a:cubicBezTo>
                    <a:pt x="4763" y="17706"/>
                    <a:pt x="4839" y="17668"/>
                    <a:pt x="4915" y="17630"/>
                  </a:cubicBezTo>
                  <a:close/>
                  <a:moveTo>
                    <a:pt x="1305" y="16255"/>
                  </a:moveTo>
                  <a:cubicBezTo>
                    <a:pt x="1264" y="16320"/>
                    <a:pt x="1310" y="16428"/>
                    <a:pt x="1398" y="16428"/>
                  </a:cubicBezTo>
                  <a:cubicBezTo>
                    <a:pt x="1405" y="16428"/>
                    <a:pt x="1412" y="16428"/>
                    <a:pt x="1419" y="16426"/>
                  </a:cubicBezTo>
                  <a:cubicBezTo>
                    <a:pt x="1489" y="16414"/>
                    <a:pt x="1565" y="16401"/>
                    <a:pt x="1634" y="16388"/>
                  </a:cubicBezTo>
                  <a:lnTo>
                    <a:pt x="1634" y="16388"/>
                  </a:lnTo>
                  <a:cubicBezTo>
                    <a:pt x="1552" y="16946"/>
                    <a:pt x="1419" y="17478"/>
                    <a:pt x="1223" y="17997"/>
                  </a:cubicBezTo>
                  <a:cubicBezTo>
                    <a:pt x="1197" y="17699"/>
                    <a:pt x="1191" y="17402"/>
                    <a:pt x="1185" y="17104"/>
                  </a:cubicBezTo>
                  <a:cubicBezTo>
                    <a:pt x="1197" y="16825"/>
                    <a:pt x="1204" y="16540"/>
                    <a:pt x="1204" y="16255"/>
                  </a:cubicBezTo>
                  <a:close/>
                  <a:moveTo>
                    <a:pt x="653" y="16205"/>
                  </a:moveTo>
                  <a:cubicBezTo>
                    <a:pt x="678" y="16211"/>
                    <a:pt x="703" y="16211"/>
                    <a:pt x="729" y="16217"/>
                  </a:cubicBezTo>
                  <a:cubicBezTo>
                    <a:pt x="716" y="16515"/>
                    <a:pt x="710" y="16813"/>
                    <a:pt x="716" y="17104"/>
                  </a:cubicBezTo>
                  <a:cubicBezTo>
                    <a:pt x="703" y="17421"/>
                    <a:pt x="678" y="17731"/>
                    <a:pt x="653" y="18041"/>
                  </a:cubicBezTo>
                  <a:cubicBezTo>
                    <a:pt x="583" y="17351"/>
                    <a:pt x="551" y="16623"/>
                    <a:pt x="653" y="16205"/>
                  </a:cubicBezTo>
                  <a:close/>
                  <a:moveTo>
                    <a:pt x="14295" y="18029"/>
                  </a:moveTo>
                  <a:cubicBezTo>
                    <a:pt x="14295" y="18041"/>
                    <a:pt x="14301" y="18054"/>
                    <a:pt x="14301" y="18060"/>
                  </a:cubicBezTo>
                  <a:cubicBezTo>
                    <a:pt x="14231" y="18086"/>
                    <a:pt x="14162" y="18111"/>
                    <a:pt x="14092" y="18136"/>
                  </a:cubicBezTo>
                  <a:cubicBezTo>
                    <a:pt x="14092" y="18111"/>
                    <a:pt x="14092" y="18086"/>
                    <a:pt x="14092" y="18060"/>
                  </a:cubicBezTo>
                  <a:cubicBezTo>
                    <a:pt x="14162" y="18048"/>
                    <a:pt x="14225" y="18041"/>
                    <a:pt x="14295" y="18029"/>
                  </a:cubicBezTo>
                  <a:close/>
                  <a:moveTo>
                    <a:pt x="11590" y="17611"/>
                  </a:moveTo>
                  <a:lnTo>
                    <a:pt x="11590" y="17611"/>
                  </a:lnTo>
                  <a:cubicBezTo>
                    <a:pt x="11046" y="17693"/>
                    <a:pt x="10495" y="17769"/>
                    <a:pt x="9950" y="17851"/>
                  </a:cubicBezTo>
                  <a:cubicBezTo>
                    <a:pt x="9076" y="17984"/>
                    <a:pt x="8202" y="18117"/>
                    <a:pt x="7328" y="18244"/>
                  </a:cubicBezTo>
                  <a:cubicBezTo>
                    <a:pt x="7486" y="18193"/>
                    <a:pt x="7651" y="18143"/>
                    <a:pt x="7816" y="18098"/>
                  </a:cubicBezTo>
                  <a:cubicBezTo>
                    <a:pt x="8424" y="17997"/>
                    <a:pt x="9032" y="17889"/>
                    <a:pt x="9640" y="17782"/>
                  </a:cubicBezTo>
                  <a:cubicBezTo>
                    <a:pt x="9665" y="17792"/>
                    <a:pt x="9696" y="17802"/>
                    <a:pt x="9726" y="17802"/>
                  </a:cubicBezTo>
                  <a:cubicBezTo>
                    <a:pt x="9733" y="17802"/>
                    <a:pt x="9740" y="17802"/>
                    <a:pt x="9747" y="17801"/>
                  </a:cubicBezTo>
                  <a:cubicBezTo>
                    <a:pt x="10362" y="17744"/>
                    <a:pt x="10976" y="17674"/>
                    <a:pt x="11590" y="17611"/>
                  </a:cubicBezTo>
                  <a:close/>
                  <a:moveTo>
                    <a:pt x="1622" y="18263"/>
                  </a:moveTo>
                  <a:cubicBezTo>
                    <a:pt x="1641" y="18269"/>
                    <a:pt x="1653" y="18276"/>
                    <a:pt x="1672" y="18276"/>
                  </a:cubicBezTo>
                  <a:cubicBezTo>
                    <a:pt x="1660" y="18288"/>
                    <a:pt x="1647" y="18301"/>
                    <a:pt x="1634" y="18314"/>
                  </a:cubicBezTo>
                  <a:cubicBezTo>
                    <a:pt x="1527" y="18434"/>
                    <a:pt x="1609" y="18567"/>
                    <a:pt x="1723" y="18624"/>
                  </a:cubicBezTo>
                  <a:cubicBezTo>
                    <a:pt x="1723" y="18757"/>
                    <a:pt x="1729" y="18896"/>
                    <a:pt x="1729" y="19036"/>
                  </a:cubicBezTo>
                  <a:cubicBezTo>
                    <a:pt x="1729" y="19036"/>
                    <a:pt x="1729" y="19042"/>
                    <a:pt x="1729" y="19042"/>
                  </a:cubicBezTo>
                  <a:cubicBezTo>
                    <a:pt x="1470" y="19099"/>
                    <a:pt x="1216" y="19169"/>
                    <a:pt x="969" y="19251"/>
                  </a:cubicBezTo>
                  <a:cubicBezTo>
                    <a:pt x="976" y="19207"/>
                    <a:pt x="982" y="19162"/>
                    <a:pt x="988" y="19124"/>
                  </a:cubicBezTo>
                  <a:cubicBezTo>
                    <a:pt x="1006" y="19129"/>
                    <a:pt x="1026" y="19131"/>
                    <a:pt x="1045" y="19131"/>
                  </a:cubicBezTo>
                  <a:cubicBezTo>
                    <a:pt x="1141" y="19131"/>
                    <a:pt x="1245" y="19080"/>
                    <a:pt x="1292" y="18985"/>
                  </a:cubicBezTo>
                  <a:cubicBezTo>
                    <a:pt x="1419" y="18744"/>
                    <a:pt x="1527" y="18504"/>
                    <a:pt x="1622" y="18263"/>
                  </a:cubicBezTo>
                  <a:close/>
                  <a:moveTo>
                    <a:pt x="6023" y="19207"/>
                  </a:moveTo>
                  <a:cubicBezTo>
                    <a:pt x="5979" y="20309"/>
                    <a:pt x="5941" y="21417"/>
                    <a:pt x="5897" y="22525"/>
                  </a:cubicBezTo>
                  <a:cubicBezTo>
                    <a:pt x="5884" y="21423"/>
                    <a:pt x="5878" y="20321"/>
                    <a:pt x="5878" y="19226"/>
                  </a:cubicBezTo>
                  <a:cubicBezTo>
                    <a:pt x="5928" y="19219"/>
                    <a:pt x="5973" y="19213"/>
                    <a:pt x="6023" y="19207"/>
                  </a:cubicBezTo>
                  <a:close/>
                  <a:moveTo>
                    <a:pt x="14307" y="18276"/>
                  </a:moveTo>
                  <a:cubicBezTo>
                    <a:pt x="14339" y="18871"/>
                    <a:pt x="14377" y="19466"/>
                    <a:pt x="14434" y="20055"/>
                  </a:cubicBezTo>
                  <a:cubicBezTo>
                    <a:pt x="14472" y="20435"/>
                    <a:pt x="14662" y="21278"/>
                    <a:pt x="14649" y="22025"/>
                  </a:cubicBezTo>
                  <a:cubicBezTo>
                    <a:pt x="14643" y="22120"/>
                    <a:pt x="14643" y="22209"/>
                    <a:pt x="14637" y="22304"/>
                  </a:cubicBezTo>
                  <a:lnTo>
                    <a:pt x="14453" y="22975"/>
                  </a:lnTo>
                  <a:cubicBezTo>
                    <a:pt x="14434" y="23007"/>
                    <a:pt x="14415" y="23038"/>
                    <a:pt x="14396" y="23064"/>
                  </a:cubicBezTo>
                  <a:cubicBezTo>
                    <a:pt x="14383" y="22823"/>
                    <a:pt x="14371" y="22582"/>
                    <a:pt x="14358" y="22348"/>
                  </a:cubicBezTo>
                  <a:cubicBezTo>
                    <a:pt x="14339" y="21892"/>
                    <a:pt x="14314" y="21442"/>
                    <a:pt x="14282" y="20986"/>
                  </a:cubicBezTo>
                  <a:cubicBezTo>
                    <a:pt x="14225" y="20100"/>
                    <a:pt x="14155" y="19213"/>
                    <a:pt x="14105" y="18320"/>
                  </a:cubicBezTo>
                  <a:cubicBezTo>
                    <a:pt x="14174" y="18307"/>
                    <a:pt x="14244" y="18295"/>
                    <a:pt x="14307" y="18276"/>
                  </a:cubicBezTo>
                  <a:close/>
                  <a:moveTo>
                    <a:pt x="14047" y="0"/>
                  </a:moveTo>
                  <a:cubicBezTo>
                    <a:pt x="13870" y="0"/>
                    <a:pt x="13692" y="164"/>
                    <a:pt x="13687" y="333"/>
                  </a:cubicBezTo>
                  <a:cubicBezTo>
                    <a:pt x="13636" y="2024"/>
                    <a:pt x="13731" y="3728"/>
                    <a:pt x="13737" y="5432"/>
                  </a:cubicBezTo>
                  <a:cubicBezTo>
                    <a:pt x="12509" y="5520"/>
                    <a:pt x="11286" y="5628"/>
                    <a:pt x="10064" y="5748"/>
                  </a:cubicBezTo>
                  <a:cubicBezTo>
                    <a:pt x="10087" y="5714"/>
                    <a:pt x="10068" y="5658"/>
                    <a:pt x="10021" y="5658"/>
                  </a:cubicBezTo>
                  <a:cubicBezTo>
                    <a:pt x="10017" y="5658"/>
                    <a:pt x="10012" y="5658"/>
                    <a:pt x="10007" y="5660"/>
                  </a:cubicBezTo>
                  <a:cubicBezTo>
                    <a:pt x="9798" y="5704"/>
                    <a:pt x="9589" y="5761"/>
                    <a:pt x="9386" y="5812"/>
                  </a:cubicBezTo>
                  <a:cubicBezTo>
                    <a:pt x="9177" y="5831"/>
                    <a:pt x="8968" y="5850"/>
                    <a:pt x="8766" y="5875"/>
                  </a:cubicBezTo>
                  <a:cubicBezTo>
                    <a:pt x="8075" y="5945"/>
                    <a:pt x="7391" y="6021"/>
                    <a:pt x="6701" y="6097"/>
                  </a:cubicBezTo>
                  <a:cubicBezTo>
                    <a:pt x="6771" y="4323"/>
                    <a:pt x="6853" y="2550"/>
                    <a:pt x="6967" y="783"/>
                  </a:cubicBezTo>
                  <a:cubicBezTo>
                    <a:pt x="6973" y="701"/>
                    <a:pt x="6923" y="625"/>
                    <a:pt x="6847" y="593"/>
                  </a:cubicBezTo>
                  <a:cubicBezTo>
                    <a:pt x="6574" y="473"/>
                    <a:pt x="6296" y="365"/>
                    <a:pt x="6011" y="276"/>
                  </a:cubicBezTo>
                  <a:cubicBezTo>
                    <a:pt x="5986" y="268"/>
                    <a:pt x="5961" y="264"/>
                    <a:pt x="5937" y="264"/>
                  </a:cubicBezTo>
                  <a:cubicBezTo>
                    <a:pt x="5828" y="264"/>
                    <a:pt x="5728" y="341"/>
                    <a:pt x="5713" y="460"/>
                  </a:cubicBezTo>
                  <a:cubicBezTo>
                    <a:pt x="5523" y="2392"/>
                    <a:pt x="5371" y="4323"/>
                    <a:pt x="5244" y="6268"/>
                  </a:cubicBezTo>
                  <a:cubicBezTo>
                    <a:pt x="4636" y="6337"/>
                    <a:pt x="4035" y="6413"/>
                    <a:pt x="3433" y="6489"/>
                  </a:cubicBezTo>
                  <a:cubicBezTo>
                    <a:pt x="2603" y="6603"/>
                    <a:pt x="596" y="6483"/>
                    <a:pt x="102" y="7306"/>
                  </a:cubicBezTo>
                  <a:cubicBezTo>
                    <a:pt x="19" y="7439"/>
                    <a:pt x="45" y="7591"/>
                    <a:pt x="121" y="7705"/>
                  </a:cubicBezTo>
                  <a:cubicBezTo>
                    <a:pt x="95" y="7933"/>
                    <a:pt x="89" y="8180"/>
                    <a:pt x="70" y="8358"/>
                  </a:cubicBezTo>
                  <a:cubicBezTo>
                    <a:pt x="7" y="9029"/>
                    <a:pt x="0" y="9707"/>
                    <a:pt x="32" y="10384"/>
                  </a:cubicBezTo>
                  <a:cubicBezTo>
                    <a:pt x="35" y="10468"/>
                    <a:pt x="90" y="10505"/>
                    <a:pt x="152" y="10505"/>
                  </a:cubicBezTo>
                  <a:cubicBezTo>
                    <a:pt x="225" y="10505"/>
                    <a:pt x="309" y="10454"/>
                    <a:pt x="330" y="10372"/>
                  </a:cubicBezTo>
                  <a:cubicBezTo>
                    <a:pt x="336" y="10334"/>
                    <a:pt x="342" y="10289"/>
                    <a:pt x="349" y="10251"/>
                  </a:cubicBezTo>
                  <a:cubicBezTo>
                    <a:pt x="367" y="10262"/>
                    <a:pt x="385" y="10269"/>
                    <a:pt x="406" y="10269"/>
                  </a:cubicBezTo>
                  <a:cubicBezTo>
                    <a:pt x="421" y="10269"/>
                    <a:pt x="438" y="10266"/>
                    <a:pt x="456" y="10258"/>
                  </a:cubicBezTo>
                  <a:lnTo>
                    <a:pt x="463" y="10258"/>
                  </a:lnTo>
                  <a:cubicBezTo>
                    <a:pt x="463" y="10327"/>
                    <a:pt x="469" y="10403"/>
                    <a:pt x="469" y="10473"/>
                  </a:cubicBezTo>
                  <a:cubicBezTo>
                    <a:pt x="469" y="10543"/>
                    <a:pt x="532" y="10593"/>
                    <a:pt x="596" y="10593"/>
                  </a:cubicBezTo>
                  <a:cubicBezTo>
                    <a:pt x="526" y="10631"/>
                    <a:pt x="456" y="10676"/>
                    <a:pt x="393" y="10720"/>
                  </a:cubicBezTo>
                  <a:cubicBezTo>
                    <a:pt x="368" y="10739"/>
                    <a:pt x="380" y="10771"/>
                    <a:pt x="406" y="10777"/>
                  </a:cubicBezTo>
                  <a:cubicBezTo>
                    <a:pt x="463" y="10809"/>
                    <a:pt x="526" y="10840"/>
                    <a:pt x="596" y="10866"/>
                  </a:cubicBezTo>
                  <a:cubicBezTo>
                    <a:pt x="624" y="10900"/>
                    <a:pt x="663" y="10924"/>
                    <a:pt x="711" y="10924"/>
                  </a:cubicBezTo>
                  <a:cubicBezTo>
                    <a:pt x="717" y="10924"/>
                    <a:pt x="723" y="10923"/>
                    <a:pt x="729" y="10923"/>
                  </a:cubicBezTo>
                  <a:cubicBezTo>
                    <a:pt x="735" y="10916"/>
                    <a:pt x="735" y="10916"/>
                    <a:pt x="741" y="10916"/>
                  </a:cubicBezTo>
                  <a:cubicBezTo>
                    <a:pt x="1104" y="11037"/>
                    <a:pt x="1508" y="11081"/>
                    <a:pt x="1928" y="11081"/>
                  </a:cubicBezTo>
                  <a:cubicBezTo>
                    <a:pt x="2875" y="11081"/>
                    <a:pt x="3903" y="10858"/>
                    <a:pt x="4719" y="10783"/>
                  </a:cubicBezTo>
                  <a:cubicBezTo>
                    <a:pt x="4807" y="10777"/>
                    <a:pt x="4902" y="10764"/>
                    <a:pt x="4997" y="10758"/>
                  </a:cubicBezTo>
                  <a:lnTo>
                    <a:pt x="4997" y="10758"/>
                  </a:lnTo>
                  <a:cubicBezTo>
                    <a:pt x="4928" y="12164"/>
                    <a:pt x="4877" y="13570"/>
                    <a:pt x="4839" y="14970"/>
                  </a:cubicBezTo>
                  <a:cubicBezTo>
                    <a:pt x="3496" y="15128"/>
                    <a:pt x="2002" y="15172"/>
                    <a:pt x="729" y="15641"/>
                  </a:cubicBezTo>
                  <a:cubicBezTo>
                    <a:pt x="634" y="15641"/>
                    <a:pt x="558" y="15673"/>
                    <a:pt x="488" y="15736"/>
                  </a:cubicBezTo>
                  <a:cubicBezTo>
                    <a:pt x="444" y="15755"/>
                    <a:pt x="399" y="15768"/>
                    <a:pt x="355" y="15787"/>
                  </a:cubicBezTo>
                  <a:cubicBezTo>
                    <a:pt x="216" y="15850"/>
                    <a:pt x="216" y="15989"/>
                    <a:pt x="285" y="16084"/>
                  </a:cubicBezTo>
                  <a:cubicBezTo>
                    <a:pt x="7" y="16958"/>
                    <a:pt x="298" y="18871"/>
                    <a:pt x="412" y="19549"/>
                  </a:cubicBezTo>
                  <a:cubicBezTo>
                    <a:pt x="393" y="19625"/>
                    <a:pt x="399" y="19701"/>
                    <a:pt x="450" y="19758"/>
                  </a:cubicBezTo>
                  <a:cubicBezTo>
                    <a:pt x="472" y="19884"/>
                    <a:pt x="563" y="19942"/>
                    <a:pt x="658" y="19942"/>
                  </a:cubicBezTo>
                  <a:cubicBezTo>
                    <a:pt x="729" y="19942"/>
                    <a:pt x="803" y="19909"/>
                    <a:pt x="849" y="19846"/>
                  </a:cubicBezTo>
                  <a:cubicBezTo>
                    <a:pt x="974" y="19854"/>
                    <a:pt x="1099" y="19858"/>
                    <a:pt x="1226" y="19858"/>
                  </a:cubicBezTo>
                  <a:cubicBezTo>
                    <a:pt x="2461" y="19858"/>
                    <a:pt x="3771" y="19519"/>
                    <a:pt x="4966" y="19352"/>
                  </a:cubicBezTo>
                  <a:cubicBezTo>
                    <a:pt x="5004" y="19346"/>
                    <a:pt x="5048" y="19340"/>
                    <a:pt x="5086" y="19333"/>
                  </a:cubicBezTo>
                  <a:cubicBezTo>
                    <a:pt x="5099" y="20727"/>
                    <a:pt x="5124" y="22120"/>
                    <a:pt x="5168" y="23507"/>
                  </a:cubicBezTo>
                  <a:cubicBezTo>
                    <a:pt x="5174" y="23650"/>
                    <a:pt x="5346" y="23818"/>
                    <a:pt x="5490" y="23818"/>
                  </a:cubicBezTo>
                  <a:cubicBezTo>
                    <a:pt x="5492" y="23818"/>
                    <a:pt x="5495" y="23817"/>
                    <a:pt x="5498" y="23817"/>
                  </a:cubicBezTo>
                  <a:cubicBezTo>
                    <a:pt x="5726" y="23817"/>
                    <a:pt x="5954" y="23811"/>
                    <a:pt x="6182" y="23811"/>
                  </a:cubicBezTo>
                  <a:cubicBezTo>
                    <a:pt x="6353" y="23805"/>
                    <a:pt x="6574" y="23703"/>
                    <a:pt x="6568" y="23494"/>
                  </a:cubicBezTo>
                  <a:cubicBezTo>
                    <a:pt x="6549" y="22038"/>
                    <a:pt x="6536" y="20587"/>
                    <a:pt x="6524" y="19131"/>
                  </a:cubicBezTo>
                  <a:cubicBezTo>
                    <a:pt x="7619" y="18979"/>
                    <a:pt x="8709" y="18827"/>
                    <a:pt x="9804" y="18668"/>
                  </a:cubicBezTo>
                  <a:cubicBezTo>
                    <a:pt x="11096" y="18485"/>
                    <a:pt x="12388" y="18301"/>
                    <a:pt x="13674" y="18117"/>
                  </a:cubicBezTo>
                  <a:cubicBezTo>
                    <a:pt x="13706" y="19872"/>
                    <a:pt x="13769" y="21626"/>
                    <a:pt x="13921" y="23361"/>
                  </a:cubicBezTo>
                  <a:cubicBezTo>
                    <a:pt x="13915" y="23361"/>
                    <a:pt x="13915" y="23368"/>
                    <a:pt x="13908" y="23368"/>
                  </a:cubicBezTo>
                  <a:cubicBezTo>
                    <a:pt x="13714" y="23404"/>
                    <a:pt x="13753" y="23692"/>
                    <a:pt x="13925" y="23692"/>
                  </a:cubicBezTo>
                  <a:cubicBezTo>
                    <a:pt x="13932" y="23692"/>
                    <a:pt x="13939" y="23692"/>
                    <a:pt x="13946" y="23691"/>
                  </a:cubicBezTo>
                  <a:cubicBezTo>
                    <a:pt x="13946" y="23722"/>
                    <a:pt x="13953" y="23748"/>
                    <a:pt x="13953" y="23779"/>
                  </a:cubicBezTo>
                  <a:cubicBezTo>
                    <a:pt x="13964" y="23900"/>
                    <a:pt x="14079" y="23978"/>
                    <a:pt x="14190" y="23978"/>
                  </a:cubicBezTo>
                  <a:cubicBezTo>
                    <a:pt x="14202" y="23978"/>
                    <a:pt x="14213" y="23977"/>
                    <a:pt x="14225" y="23976"/>
                  </a:cubicBezTo>
                  <a:cubicBezTo>
                    <a:pt x="14535" y="23938"/>
                    <a:pt x="14725" y="23741"/>
                    <a:pt x="14839" y="23456"/>
                  </a:cubicBezTo>
                  <a:cubicBezTo>
                    <a:pt x="14839" y="23482"/>
                    <a:pt x="14839" y="23507"/>
                    <a:pt x="14839" y="23526"/>
                  </a:cubicBezTo>
                  <a:cubicBezTo>
                    <a:pt x="14846" y="23660"/>
                    <a:pt x="14963" y="23726"/>
                    <a:pt x="15081" y="23726"/>
                  </a:cubicBezTo>
                  <a:cubicBezTo>
                    <a:pt x="15203" y="23726"/>
                    <a:pt x="15324" y="23655"/>
                    <a:pt x="15321" y="23513"/>
                  </a:cubicBezTo>
                  <a:cubicBezTo>
                    <a:pt x="15314" y="23013"/>
                    <a:pt x="15302" y="22513"/>
                    <a:pt x="15283" y="22012"/>
                  </a:cubicBezTo>
                  <a:cubicBezTo>
                    <a:pt x="15251" y="20695"/>
                    <a:pt x="15232" y="19384"/>
                    <a:pt x="15219" y="18067"/>
                  </a:cubicBezTo>
                  <a:cubicBezTo>
                    <a:pt x="15466" y="18016"/>
                    <a:pt x="15713" y="17965"/>
                    <a:pt x="15960" y="17927"/>
                  </a:cubicBezTo>
                  <a:cubicBezTo>
                    <a:pt x="16106" y="17906"/>
                    <a:pt x="16249" y="17898"/>
                    <a:pt x="16388" y="17898"/>
                  </a:cubicBezTo>
                  <a:cubicBezTo>
                    <a:pt x="16895" y="17898"/>
                    <a:pt x="17367" y="18008"/>
                    <a:pt x="17859" y="18008"/>
                  </a:cubicBezTo>
                  <a:cubicBezTo>
                    <a:pt x="17914" y="18008"/>
                    <a:pt x="17969" y="18006"/>
                    <a:pt x="18025" y="18003"/>
                  </a:cubicBezTo>
                  <a:cubicBezTo>
                    <a:pt x="18310" y="17991"/>
                    <a:pt x="18513" y="17889"/>
                    <a:pt x="18684" y="17744"/>
                  </a:cubicBezTo>
                  <a:cubicBezTo>
                    <a:pt x="18689" y="17744"/>
                    <a:pt x="18694" y="17744"/>
                    <a:pt x="18700" y="17744"/>
                  </a:cubicBezTo>
                  <a:cubicBezTo>
                    <a:pt x="18821" y="17744"/>
                    <a:pt x="18945" y="17674"/>
                    <a:pt x="18975" y="17522"/>
                  </a:cubicBezTo>
                  <a:cubicBezTo>
                    <a:pt x="18999" y="17527"/>
                    <a:pt x="19023" y="17529"/>
                    <a:pt x="19046" y="17529"/>
                  </a:cubicBezTo>
                  <a:cubicBezTo>
                    <a:pt x="19186" y="17529"/>
                    <a:pt x="19312" y="17447"/>
                    <a:pt x="19317" y="17262"/>
                  </a:cubicBezTo>
                  <a:cubicBezTo>
                    <a:pt x="19317" y="17015"/>
                    <a:pt x="19323" y="16768"/>
                    <a:pt x="19323" y="16515"/>
                  </a:cubicBezTo>
                  <a:cubicBezTo>
                    <a:pt x="19330" y="16496"/>
                    <a:pt x="19317" y="16483"/>
                    <a:pt x="19317" y="16464"/>
                  </a:cubicBezTo>
                  <a:cubicBezTo>
                    <a:pt x="19317" y="15774"/>
                    <a:pt x="19323" y="15077"/>
                    <a:pt x="19323" y="14387"/>
                  </a:cubicBezTo>
                  <a:cubicBezTo>
                    <a:pt x="19323" y="14374"/>
                    <a:pt x="19317" y="14362"/>
                    <a:pt x="19317" y="14349"/>
                  </a:cubicBezTo>
                  <a:cubicBezTo>
                    <a:pt x="19380" y="14311"/>
                    <a:pt x="19361" y="14203"/>
                    <a:pt x="19292" y="14178"/>
                  </a:cubicBezTo>
                  <a:cubicBezTo>
                    <a:pt x="19266" y="14165"/>
                    <a:pt x="19241" y="14159"/>
                    <a:pt x="19216" y="14146"/>
                  </a:cubicBezTo>
                  <a:cubicBezTo>
                    <a:pt x="19155" y="14095"/>
                    <a:pt x="19081" y="14065"/>
                    <a:pt x="19005" y="14065"/>
                  </a:cubicBezTo>
                  <a:cubicBezTo>
                    <a:pt x="18987" y="14065"/>
                    <a:pt x="18968" y="14067"/>
                    <a:pt x="18950" y="14070"/>
                  </a:cubicBezTo>
                  <a:cubicBezTo>
                    <a:pt x="18899" y="14058"/>
                    <a:pt x="18842" y="14051"/>
                    <a:pt x="18791" y="14045"/>
                  </a:cubicBezTo>
                  <a:cubicBezTo>
                    <a:pt x="18912" y="13982"/>
                    <a:pt x="19038" y="13912"/>
                    <a:pt x="19152" y="13836"/>
                  </a:cubicBezTo>
                  <a:cubicBezTo>
                    <a:pt x="19273" y="13747"/>
                    <a:pt x="19222" y="13545"/>
                    <a:pt x="19089" y="13494"/>
                  </a:cubicBezTo>
                  <a:cubicBezTo>
                    <a:pt x="18737" y="13359"/>
                    <a:pt x="18355" y="13308"/>
                    <a:pt x="17961" y="13308"/>
                  </a:cubicBezTo>
                  <a:cubicBezTo>
                    <a:pt x="17042" y="13308"/>
                    <a:pt x="16051" y="13581"/>
                    <a:pt x="15188" y="13697"/>
                  </a:cubicBezTo>
                  <a:cubicBezTo>
                    <a:pt x="15181" y="12322"/>
                    <a:pt x="15175" y="10954"/>
                    <a:pt x="15169" y="9586"/>
                  </a:cubicBezTo>
                  <a:cubicBezTo>
                    <a:pt x="16524" y="9428"/>
                    <a:pt x="18076" y="9365"/>
                    <a:pt x="19311" y="8845"/>
                  </a:cubicBezTo>
                  <a:cubicBezTo>
                    <a:pt x="19311" y="8877"/>
                    <a:pt x="19311" y="8902"/>
                    <a:pt x="19311" y="8928"/>
                  </a:cubicBezTo>
                  <a:cubicBezTo>
                    <a:pt x="19307" y="9020"/>
                    <a:pt x="19374" y="9068"/>
                    <a:pt x="19440" y="9068"/>
                  </a:cubicBezTo>
                  <a:cubicBezTo>
                    <a:pt x="19496" y="9068"/>
                    <a:pt x="19552" y="9032"/>
                    <a:pt x="19564" y="8959"/>
                  </a:cubicBezTo>
                  <a:cubicBezTo>
                    <a:pt x="19583" y="8871"/>
                    <a:pt x="19596" y="8788"/>
                    <a:pt x="19608" y="8700"/>
                  </a:cubicBezTo>
                  <a:cubicBezTo>
                    <a:pt x="19684" y="8624"/>
                    <a:pt x="19691" y="8516"/>
                    <a:pt x="19653" y="8421"/>
                  </a:cubicBezTo>
                  <a:cubicBezTo>
                    <a:pt x="19665" y="8339"/>
                    <a:pt x="19672" y="8256"/>
                    <a:pt x="19684" y="8174"/>
                  </a:cubicBezTo>
                  <a:cubicBezTo>
                    <a:pt x="19689" y="8175"/>
                    <a:pt x="19693" y="8175"/>
                    <a:pt x="19698" y="8175"/>
                  </a:cubicBezTo>
                  <a:cubicBezTo>
                    <a:pt x="19738" y="8175"/>
                    <a:pt x="19780" y="8149"/>
                    <a:pt x="19786" y="8098"/>
                  </a:cubicBezTo>
                  <a:cubicBezTo>
                    <a:pt x="19798" y="7914"/>
                    <a:pt x="19779" y="7737"/>
                    <a:pt x="19754" y="7566"/>
                  </a:cubicBezTo>
                  <a:cubicBezTo>
                    <a:pt x="19817" y="6819"/>
                    <a:pt x="19836" y="6065"/>
                    <a:pt x="19798" y="5311"/>
                  </a:cubicBezTo>
                  <a:cubicBezTo>
                    <a:pt x="19824" y="5305"/>
                    <a:pt x="19843" y="5299"/>
                    <a:pt x="19868" y="5286"/>
                  </a:cubicBezTo>
                  <a:cubicBezTo>
                    <a:pt x="20025" y="5238"/>
                    <a:pt x="19952" y="4993"/>
                    <a:pt x="19801" y="4993"/>
                  </a:cubicBezTo>
                  <a:cubicBezTo>
                    <a:pt x="19794" y="4993"/>
                    <a:pt x="19787" y="4993"/>
                    <a:pt x="19779" y="4995"/>
                  </a:cubicBezTo>
                  <a:cubicBezTo>
                    <a:pt x="19773" y="4950"/>
                    <a:pt x="19773" y="4900"/>
                    <a:pt x="19767" y="4855"/>
                  </a:cubicBezTo>
                  <a:cubicBezTo>
                    <a:pt x="19767" y="4795"/>
                    <a:pt x="19705" y="4744"/>
                    <a:pt x="19647" y="4744"/>
                  </a:cubicBezTo>
                  <a:cubicBezTo>
                    <a:pt x="19638" y="4744"/>
                    <a:pt x="19629" y="4745"/>
                    <a:pt x="19621" y="4748"/>
                  </a:cubicBezTo>
                  <a:cubicBezTo>
                    <a:pt x="19070" y="4881"/>
                    <a:pt x="18506" y="5007"/>
                    <a:pt x="17943" y="5134"/>
                  </a:cubicBezTo>
                  <a:cubicBezTo>
                    <a:pt x="17917" y="5128"/>
                    <a:pt x="17892" y="5121"/>
                    <a:pt x="17867" y="5121"/>
                  </a:cubicBezTo>
                  <a:cubicBezTo>
                    <a:pt x="17962" y="5096"/>
                    <a:pt x="18050" y="5071"/>
                    <a:pt x="18139" y="5045"/>
                  </a:cubicBezTo>
                  <a:cubicBezTo>
                    <a:pt x="18216" y="5027"/>
                    <a:pt x="18204" y="4910"/>
                    <a:pt x="18136" y="4910"/>
                  </a:cubicBezTo>
                  <a:cubicBezTo>
                    <a:pt x="18131" y="4910"/>
                    <a:pt x="18126" y="4911"/>
                    <a:pt x="18120" y="4912"/>
                  </a:cubicBezTo>
                  <a:cubicBezTo>
                    <a:pt x="17879" y="4969"/>
                    <a:pt x="17651" y="5033"/>
                    <a:pt x="17417" y="5090"/>
                  </a:cubicBezTo>
                  <a:cubicBezTo>
                    <a:pt x="17372" y="5089"/>
                    <a:pt x="17327" y="5088"/>
                    <a:pt x="17282" y="5088"/>
                  </a:cubicBezTo>
                  <a:cubicBezTo>
                    <a:pt x="16715" y="5088"/>
                    <a:pt x="16124" y="5159"/>
                    <a:pt x="15555" y="5235"/>
                  </a:cubicBezTo>
                  <a:cubicBezTo>
                    <a:pt x="15568" y="5166"/>
                    <a:pt x="15574" y="5090"/>
                    <a:pt x="15587" y="5020"/>
                  </a:cubicBezTo>
                  <a:cubicBezTo>
                    <a:pt x="15770" y="3696"/>
                    <a:pt x="15998" y="2316"/>
                    <a:pt x="15460" y="1125"/>
                  </a:cubicBezTo>
                  <a:cubicBezTo>
                    <a:pt x="15473" y="739"/>
                    <a:pt x="15238" y="466"/>
                    <a:pt x="14909" y="283"/>
                  </a:cubicBezTo>
                  <a:cubicBezTo>
                    <a:pt x="14884" y="257"/>
                    <a:pt x="14852" y="245"/>
                    <a:pt x="14820" y="238"/>
                  </a:cubicBezTo>
                  <a:cubicBezTo>
                    <a:pt x="14599" y="131"/>
                    <a:pt x="14339" y="55"/>
                    <a:pt x="14092" y="4"/>
                  </a:cubicBezTo>
                  <a:cubicBezTo>
                    <a:pt x="14077" y="1"/>
                    <a:pt x="14062" y="0"/>
                    <a:pt x="1404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6822482" y="-568073"/>
              <a:ext cx="1365846" cy="1597359"/>
            </a:xfrm>
            <a:custGeom>
              <a:avLst/>
              <a:gdLst/>
              <a:ahLst/>
              <a:cxnLst/>
              <a:rect l="l" t="t" r="r" b="b"/>
              <a:pathLst>
                <a:path w="21693" h="25370" extrusionOk="0">
                  <a:moveTo>
                    <a:pt x="17114" y="2817"/>
                  </a:moveTo>
                  <a:cubicBezTo>
                    <a:pt x="17158" y="2868"/>
                    <a:pt x="17209" y="2944"/>
                    <a:pt x="17253" y="3039"/>
                  </a:cubicBezTo>
                  <a:cubicBezTo>
                    <a:pt x="17190" y="3045"/>
                    <a:pt x="17133" y="3083"/>
                    <a:pt x="17095" y="3153"/>
                  </a:cubicBezTo>
                  <a:cubicBezTo>
                    <a:pt x="17088" y="3172"/>
                    <a:pt x="17076" y="3184"/>
                    <a:pt x="17069" y="3203"/>
                  </a:cubicBezTo>
                  <a:cubicBezTo>
                    <a:pt x="17025" y="3127"/>
                    <a:pt x="16981" y="3045"/>
                    <a:pt x="16930" y="2969"/>
                  </a:cubicBezTo>
                  <a:cubicBezTo>
                    <a:pt x="16993" y="2918"/>
                    <a:pt x="17050" y="2868"/>
                    <a:pt x="17114" y="2817"/>
                  </a:cubicBezTo>
                  <a:close/>
                  <a:moveTo>
                    <a:pt x="16734" y="3140"/>
                  </a:moveTo>
                  <a:cubicBezTo>
                    <a:pt x="16803" y="3267"/>
                    <a:pt x="16867" y="3393"/>
                    <a:pt x="16930" y="3520"/>
                  </a:cubicBezTo>
                  <a:cubicBezTo>
                    <a:pt x="16867" y="3691"/>
                    <a:pt x="16829" y="3862"/>
                    <a:pt x="16803" y="4039"/>
                  </a:cubicBezTo>
                  <a:cubicBezTo>
                    <a:pt x="16803" y="4039"/>
                    <a:pt x="16803" y="4039"/>
                    <a:pt x="16803" y="4033"/>
                  </a:cubicBezTo>
                  <a:cubicBezTo>
                    <a:pt x="16803" y="4033"/>
                    <a:pt x="16797" y="4033"/>
                    <a:pt x="16797" y="4027"/>
                  </a:cubicBezTo>
                  <a:cubicBezTo>
                    <a:pt x="16810" y="3919"/>
                    <a:pt x="16715" y="3799"/>
                    <a:pt x="16607" y="3792"/>
                  </a:cubicBezTo>
                  <a:cubicBezTo>
                    <a:pt x="16670" y="3742"/>
                    <a:pt x="16734" y="3685"/>
                    <a:pt x="16797" y="3628"/>
                  </a:cubicBezTo>
                  <a:cubicBezTo>
                    <a:pt x="16950" y="3503"/>
                    <a:pt x="16845" y="3268"/>
                    <a:pt x="16695" y="3268"/>
                  </a:cubicBezTo>
                  <a:cubicBezTo>
                    <a:pt x="16677" y="3268"/>
                    <a:pt x="16658" y="3272"/>
                    <a:pt x="16639" y="3279"/>
                  </a:cubicBezTo>
                  <a:cubicBezTo>
                    <a:pt x="16632" y="3267"/>
                    <a:pt x="16626" y="3248"/>
                    <a:pt x="16613" y="3235"/>
                  </a:cubicBezTo>
                  <a:cubicBezTo>
                    <a:pt x="16658" y="3203"/>
                    <a:pt x="16696" y="3172"/>
                    <a:pt x="16734" y="3140"/>
                  </a:cubicBezTo>
                  <a:close/>
                  <a:moveTo>
                    <a:pt x="11591" y="1196"/>
                  </a:moveTo>
                  <a:cubicBezTo>
                    <a:pt x="12205" y="2032"/>
                    <a:pt x="12522" y="3115"/>
                    <a:pt x="12820" y="4128"/>
                  </a:cubicBezTo>
                  <a:cubicBezTo>
                    <a:pt x="12490" y="3412"/>
                    <a:pt x="12161" y="2697"/>
                    <a:pt x="11825" y="1981"/>
                  </a:cubicBezTo>
                  <a:cubicBezTo>
                    <a:pt x="11730" y="1728"/>
                    <a:pt x="11629" y="1474"/>
                    <a:pt x="11528" y="1227"/>
                  </a:cubicBezTo>
                  <a:cubicBezTo>
                    <a:pt x="11553" y="1215"/>
                    <a:pt x="11572" y="1208"/>
                    <a:pt x="11591" y="1196"/>
                  </a:cubicBezTo>
                  <a:close/>
                  <a:moveTo>
                    <a:pt x="16677" y="4191"/>
                  </a:moveTo>
                  <a:cubicBezTo>
                    <a:pt x="16683" y="4210"/>
                    <a:pt x="16683" y="4229"/>
                    <a:pt x="16689" y="4248"/>
                  </a:cubicBezTo>
                  <a:cubicBezTo>
                    <a:pt x="16563" y="4350"/>
                    <a:pt x="16436" y="4451"/>
                    <a:pt x="16309" y="4552"/>
                  </a:cubicBezTo>
                  <a:cubicBezTo>
                    <a:pt x="16436" y="4432"/>
                    <a:pt x="16556" y="4312"/>
                    <a:pt x="16677" y="4191"/>
                  </a:cubicBezTo>
                  <a:close/>
                  <a:moveTo>
                    <a:pt x="11977" y="3685"/>
                  </a:moveTo>
                  <a:lnTo>
                    <a:pt x="11977" y="3685"/>
                  </a:lnTo>
                  <a:cubicBezTo>
                    <a:pt x="12136" y="4065"/>
                    <a:pt x="12300" y="4451"/>
                    <a:pt x="12465" y="4831"/>
                  </a:cubicBezTo>
                  <a:cubicBezTo>
                    <a:pt x="12440" y="4844"/>
                    <a:pt x="12414" y="4856"/>
                    <a:pt x="12389" y="4869"/>
                  </a:cubicBezTo>
                  <a:cubicBezTo>
                    <a:pt x="12250" y="4476"/>
                    <a:pt x="12110" y="4077"/>
                    <a:pt x="11977" y="3685"/>
                  </a:cubicBezTo>
                  <a:close/>
                  <a:moveTo>
                    <a:pt x="10578" y="860"/>
                  </a:moveTo>
                  <a:lnTo>
                    <a:pt x="10578" y="860"/>
                  </a:lnTo>
                  <a:cubicBezTo>
                    <a:pt x="10635" y="873"/>
                    <a:pt x="10692" y="885"/>
                    <a:pt x="10749" y="892"/>
                  </a:cubicBezTo>
                  <a:cubicBezTo>
                    <a:pt x="11084" y="2323"/>
                    <a:pt x="11515" y="3710"/>
                    <a:pt x="12028" y="5065"/>
                  </a:cubicBezTo>
                  <a:cubicBezTo>
                    <a:pt x="12009" y="5072"/>
                    <a:pt x="11996" y="5084"/>
                    <a:pt x="11977" y="5091"/>
                  </a:cubicBezTo>
                  <a:cubicBezTo>
                    <a:pt x="11464" y="3691"/>
                    <a:pt x="11053" y="2272"/>
                    <a:pt x="10578" y="860"/>
                  </a:cubicBezTo>
                  <a:close/>
                  <a:moveTo>
                    <a:pt x="14118" y="5129"/>
                  </a:moveTo>
                  <a:cubicBezTo>
                    <a:pt x="14004" y="5205"/>
                    <a:pt x="13890" y="5281"/>
                    <a:pt x="13776" y="5357"/>
                  </a:cubicBezTo>
                  <a:cubicBezTo>
                    <a:pt x="13789" y="5344"/>
                    <a:pt x="13808" y="5331"/>
                    <a:pt x="13820" y="5319"/>
                  </a:cubicBezTo>
                  <a:cubicBezTo>
                    <a:pt x="13896" y="5268"/>
                    <a:pt x="13972" y="5211"/>
                    <a:pt x="14048" y="5160"/>
                  </a:cubicBezTo>
                  <a:cubicBezTo>
                    <a:pt x="14074" y="5154"/>
                    <a:pt x="14093" y="5141"/>
                    <a:pt x="14118" y="5129"/>
                  </a:cubicBezTo>
                  <a:close/>
                  <a:moveTo>
                    <a:pt x="17272" y="4324"/>
                  </a:moveTo>
                  <a:cubicBezTo>
                    <a:pt x="17399" y="4635"/>
                    <a:pt x="17513" y="4951"/>
                    <a:pt x="17620" y="5274"/>
                  </a:cubicBezTo>
                  <a:cubicBezTo>
                    <a:pt x="17582" y="5281"/>
                    <a:pt x="17544" y="5287"/>
                    <a:pt x="17506" y="5306"/>
                  </a:cubicBezTo>
                  <a:cubicBezTo>
                    <a:pt x="17456" y="5331"/>
                    <a:pt x="17411" y="5357"/>
                    <a:pt x="17367" y="5382"/>
                  </a:cubicBezTo>
                  <a:cubicBezTo>
                    <a:pt x="17449" y="5249"/>
                    <a:pt x="17380" y="5072"/>
                    <a:pt x="17253" y="5015"/>
                  </a:cubicBezTo>
                  <a:cubicBezTo>
                    <a:pt x="17247" y="4856"/>
                    <a:pt x="17247" y="4692"/>
                    <a:pt x="17240" y="4540"/>
                  </a:cubicBezTo>
                  <a:cubicBezTo>
                    <a:pt x="17240" y="4476"/>
                    <a:pt x="17240" y="4407"/>
                    <a:pt x="17247" y="4343"/>
                  </a:cubicBezTo>
                  <a:cubicBezTo>
                    <a:pt x="17253" y="4337"/>
                    <a:pt x="17266" y="4331"/>
                    <a:pt x="17272" y="4324"/>
                  </a:cubicBezTo>
                  <a:close/>
                  <a:moveTo>
                    <a:pt x="17779" y="5034"/>
                  </a:moveTo>
                  <a:lnTo>
                    <a:pt x="17779" y="5034"/>
                  </a:lnTo>
                  <a:cubicBezTo>
                    <a:pt x="17861" y="5211"/>
                    <a:pt x="17943" y="5395"/>
                    <a:pt x="18026" y="5572"/>
                  </a:cubicBezTo>
                  <a:cubicBezTo>
                    <a:pt x="17981" y="5591"/>
                    <a:pt x="17943" y="5597"/>
                    <a:pt x="17899" y="5616"/>
                  </a:cubicBezTo>
                  <a:cubicBezTo>
                    <a:pt x="17867" y="5420"/>
                    <a:pt x="17829" y="5224"/>
                    <a:pt x="17779" y="5034"/>
                  </a:cubicBezTo>
                  <a:close/>
                  <a:moveTo>
                    <a:pt x="13871" y="5737"/>
                  </a:moveTo>
                  <a:lnTo>
                    <a:pt x="13871" y="5737"/>
                  </a:lnTo>
                  <a:cubicBezTo>
                    <a:pt x="13852" y="5762"/>
                    <a:pt x="13827" y="5781"/>
                    <a:pt x="13801" y="5806"/>
                  </a:cubicBezTo>
                  <a:cubicBezTo>
                    <a:pt x="13795" y="5800"/>
                    <a:pt x="13795" y="5794"/>
                    <a:pt x="13795" y="5787"/>
                  </a:cubicBezTo>
                  <a:cubicBezTo>
                    <a:pt x="13820" y="5768"/>
                    <a:pt x="13846" y="5749"/>
                    <a:pt x="13871" y="5737"/>
                  </a:cubicBezTo>
                  <a:close/>
                  <a:moveTo>
                    <a:pt x="12744" y="6864"/>
                  </a:moveTo>
                  <a:cubicBezTo>
                    <a:pt x="12731" y="6889"/>
                    <a:pt x="12718" y="6915"/>
                    <a:pt x="12718" y="6940"/>
                  </a:cubicBezTo>
                  <a:cubicBezTo>
                    <a:pt x="12712" y="6927"/>
                    <a:pt x="12706" y="6915"/>
                    <a:pt x="12699" y="6902"/>
                  </a:cubicBezTo>
                  <a:cubicBezTo>
                    <a:pt x="12718" y="6889"/>
                    <a:pt x="12731" y="6877"/>
                    <a:pt x="12744" y="6864"/>
                  </a:cubicBezTo>
                  <a:close/>
                  <a:moveTo>
                    <a:pt x="16784" y="4730"/>
                  </a:moveTo>
                  <a:cubicBezTo>
                    <a:pt x="16791" y="4761"/>
                    <a:pt x="16797" y="4793"/>
                    <a:pt x="16803" y="4825"/>
                  </a:cubicBezTo>
                  <a:cubicBezTo>
                    <a:pt x="16816" y="4894"/>
                    <a:pt x="16816" y="4958"/>
                    <a:pt x="16829" y="5027"/>
                  </a:cubicBezTo>
                  <a:cubicBezTo>
                    <a:pt x="16835" y="5072"/>
                    <a:pt x="16848" y="5122"/>
                    <a:pt x="16860" y="5167"/>
                  </a:cubicBezTo>
                  <a:cubicBezTo>
                    <a:pt x="15967" y="5775"/>
                    <a:pt x="15062" y="6364"/>
                    <a:pt x="14150" y="6940"/>
                  </a:cubicBezTo>
                  <a:cubicBezTo>
                    <a:pt x="14137" y="6902"/>
                    <a:pt x="14124" y="6870"/>
                    <a:pt x="14112" y="6832"/>
                  </a:cubicBezTo>
                  <a:cubicBezTo>
                    <a:pt x="14485" y="6528"/>
                    <a:pt x="14878" y="6256"/>
                    <a:pt x="15214" y="5984"/>
                  </a:cubicBezTo>
                  <a:cubicBezTo>
                    <a:pt x="15340" y="5876"/>
                    <a:pt x="15473" y="5775"/>
                    <a:pt x="15600" y="5673"/>
                  </a:cubicBezTo>
                  <a:cubicBezTo>
                    <a:pt x="16005" y="5369"/>
                    <a:pt x="16398" y="5053"/>
                    <a:pt x="16784" y="4730"/>
                  </a:cubicBezTo>
                  <a:close/>
                  <a:moveTo>
                    <a:pt x="12541" y="7029"/>
                  </a:moveTo>
                  <a:cubicBezTo>
                    <a:pt x="12554" y="7067"/>
                    <a:pt x="12573" y="7105"/>
                    <a:pt x="12585" y="7136"/>
                  </a:cubicBezTo>
                  <a:cubicBezTo>
                    <a:pt x="12351" y="7276"/>
                    <a:pt x="12110" y="7409"/>
                    <a:pt x="11882" y="7548"/>
                  </a:cubicBezTo>
                  <a:cubicBezTo>
                    <a:pt x="12098" y="7377"/>
                    <a:pt x="12319" y="7206"/>
                    <a:pt x="12541" y="7029"/>
                  </a:cubicBezTo>
                  <a:close/>
                  <a:moveTo>
                    <a:pt x="13725" y="7833"/>
                  </a:moveTo>
                  <a:cubicBezTo>
                    <a:pt x="13732" y="7846"/>
                    <a:pt x="13738" y="7865"/>
                    <a:pt x="13744" y="7877"/>
                  </a:cubicBezTo>
                  <a:cubicBezTo>
                    <a:pt x="13725" y="7896"/>
                    <a:pt x="13706" y="7915"/>
                    <a:pt x="13687" y="7934"/>
                  </a:cubicBezTo>
                  <a:cubicBezTo>
                    <a:pt x="13675" y="7915"/>
                    <a:pt x="13668" y="7896"/>
                    <a:pt x="13656" y="7877"/>
                  </a:cubicBezTo>
                  <a:lnTo>
                    <a:pt x="13662" y="7877"/>
                  </a:lnTo>
                  <a:cubicBezTo>
                    <a:pt x="13681" y="7858"/>
                    <a:pt x="13706" y="7846"/>
                    <a:pt x="13725" y="7833"/>
                  </a:cubicBezTo>
                  <a:close/>
                  <a:moveTo>
                    <a:pt x="13320" y="8143"/>
                  </a:moveTo>
                  <a:cubicBezTo>
                    <a:pt x="13345" y="8200"/>
                    <a:pt x="13371" y="8257"/>
                    <a:pt x="13396" y="8321"/>
                  </a:cubicBezTo>
                  <a:cubicBezTo>
                    <a:pt x="13371" y="8333"/>
                    <a:pt x="13345" y="8352"/>
                    <a:pt x="13320" y="8365"/>
                  </a:cubicBezTo>
                  <a:cubicBezTo>
                    <a:pt x="13295" y="8308"/>
                    <a:pt x="13269" y="8251"/>
                    <a:pt x="13244" y="8194"/>
                  </a:cubicBezTo>
                  <a:cubicBezTo>
                    <a:pt x="13269" y="8175"/>
                    <a:pt x="13295" y="8156"/>
                    <a:pt x="13320" y="8143"/>
                  </a:cubicBezTo>
                  <a:close/>
                  <a:moveTo>
                    <a:pt x="10711" y="7592"/>
                  </a:moveTo>
                  <a:lnTo>
                    <a:pt x="10711" y="7592"/>
                  </a:lnTo>
                  <a:cubicBezTo>
                    <a:pt x="10476" y="7782"/>
                    <a:pt x="10236" y="7972"/>
                    <a:pt x="9995" y="8162"/>
                  </a:cubicBezTo>
                  <a:cubicBezTo>
                    <a:pt x="9723" y="8359"/>
                    <a:pt x="9457" y="8555"/>
                    <a:pt x="9197" y="8758"/>
                  </a:cubicBezTo>
                  <a:cubicBezTo>
                    <a:pt x="9691" y="8352"/>
                    <a:pt x="10191" y="7966"/>
                    <a:pt x="10711" y="7592"/>
                  </a:cubicBezTo>
                  <a:close/>
                  <a:moveTo>
                    <a:pt x="4010" y="5319"/>
                  </a:moveTo>
                  <a:lnTo>
                    <a:pt x="4010" y="5319"/>
                  </a:lnTo>
                  <a:cubicBezTo>
                    <a:pt x="4270" y="5965"/>
                    <a:pt x="4529" y="6611"/>
                    <a:pt x="4789" y="7257"/>
                  </a:cubicBezTo>
                  <a:cubicBezTo>
                    <a:pt x="4985" y="7751"/>
                    <a:pt x="5182" y="8245"/>
                    <a:pt x="5378" y="8732"/>
                  </a:cubicBezTo>
                  <a:cubicBezTo>
                    <a:pt x="5334" y="8764"/>
                    <a:pt x="5283" y="8789"/>
                    <a:pt x="5239" y="8815"/>
                  </a:cubicBezTo>
                  <a:cubicBezTo>
                    <a:pt x="4821" y="7656"/>
                    <a:pt x="4409" y="6490"/>
                    <a:pt x="4010" y="5319"/>
                  </a:cubicBezTo>
                  <a:close/>
                  <a:moveTo>
                    <a:pt x="14131" y="8808"/>
                  </a:moveTo>
                  <a:cubicBezTo>
                    <a:pt x="14194" y="8960"/>
                    <a:pt x="14257" y="9112"/>
                    <a:pt x="14321" y="9264"/>
                  </a:cubicBezTo>
                  <a:cubicBezTo>
                    <a:pt x="14245" y="9119"/>
                    <a:pt x="14175" y="8967"/>
                    <a:pt x="14105" y="8821"/>
                  </a:cubicBezTo>
                  <a:cubicBezTo>
                    <a:pt x="14112" y="8815"/>
                    <a:pt x="14124" y="8815"/>
                    <a:pt x="14131" y="8808"/>
                  </a:cubicBezTo>
                  <a:close/>
                  <a:moveTo>
                    <a:pt x="12693" y="7725"/>
                  </a:moveTo>
                  <a:lnTo>
                    <a:pt x="12693" y="7725"/>
                  </a:lnTo>
                  <a:cubicBezTo>
                    <a:pt x="12655" y="7801"/>
                    <a:pt x="12617" y="7884"/>
                    <a:pt x="12585" y="7972"/>
                  </a:cubicBezTo>
                  <a:cubicBezTo>
                    <a:pt x="11806" y="8441"/>
                    <a:pt x="11034" y="8922"/>
                    <a:pt x="10274" y="9410"/>
                  </a:cubicBezTo>
                  <a:cubicBezTo>
                    <a:pt x="10147" y="9492"/>
                    <a:pt x="10020" y="9575"/>
                    <a:pt x="9887" y="9657"/>
                  </a:cubicBezTo>
                  <a:cubicBezTo>
                    <a:pt x="10831" y="9017"/>
                    <a:pt x="11762" y="8371"/>
                    <a:pt x="12693" y="7725"/>
                  </a:cubicBezTo>
                  <a:close/>
                  <a:moveTo>
                    <a:pt x="11559" y="6427"/>
                  </a:moveTo>
                  <a:cubicBezTo>
                    <a:pt x="11559" y="6427"/>
                    <a:pt x="11553" y="6433"/>
                    <a:pt x="11547" y="6440"/>
                  </a:cubicBezTo>
                  <a:cubicBezTo>
                    <a:pt x="11483" y="6497"/>
                    <a:pt x="11509" y="6573"/>
                    <a:pt x="11566" y="6617"/>
                  </a:cubicBezTo>
                  <a:cubicBezTo>
                    <a:pt x="10141" y="7529"/>
                    <a:pt x="8836" y="8587"/>
                    <a:pt x="7569" y="9708"/>
                  </a:cubicBezTo>
                  <a:cubicBezTo>
                    <a:pt x="7994" y="9252"/>
                    <a:pt x="8443" y="8808"/>
                    <a:pt x="8906" y="8390"/>
                  </a:cubicBezTo>
                  <a:cubicBezTo>
                    <a:pt x="9710" y="7789"/>
                    <a:pt x="10508" y="7174"/>
                    <a:pt x="11306" y="6560"/>
                  </a:cubicBezTo>
                  <a:cubicBezTo>
                    <a:pt x="11388" y="6516"/>
                    <a:pt x="11477" y="6471"/>
                    <a:pt x="11559" y="6427"/>
                  </a:cubicBezTo>
                  <a:close/>
                  <a:moveTo>
                    <a:pt x="9229" y="7694"/>
                  </a:moveTo>
                  <a:lnTo>
                    <a:pt x="9229" y="7694"/>
                  </a:lnTo>
                  <a:cubicBezTo>
                    <a:pt x="9058" y="7839"/>
                    <a:pt x="8880" y="7991"/>
                    <a:pt x="8709" y="8143"/>
                  </a:cubicBezTo>
                  <a:cubicBezTo>
                    <a:pt x="8038" y="8644"/>
                    <a:pt x="7348" y="9125"/>
                    <a:pt x="6657" y="9600"/>
                  </a:cubicBezTo>
                  <a:cubicBezTo>
                    <a:pt x="6724" y="9519"/>
                    <a:pt x="6650" y="9419"/>
                    <a:pt x="6566" y="9419"/>
                  </a:cubicBezTo>
                  <a:cubicBezTo>
                    <a:pt x="6539" y="9419"/>
                    <a:pt x="6511" y="9430"/>
                    <a:pt x="6486" y="9454"/>
                  </a:cubicBezTo>
                  <a:cubicBezTo>
                    <a:pt x="6347" y="9587"/>
                    <a:pt x="6214" y="9720"/>
                    <a:pt x="6081" y="9853"/>
                  </a:cubicBezTo>
                  <a:cubicBezTo>
                    <a:pt x="6068" y="9828"/>
                    <a:pt x="6062" y="9803"/>
                    <a:pt x="6049" y="9777"/>
                  </a:cubicBezTo>
                  <a:cubicBezTo>
                    <a:pt x="6284" y="9600"/>
                    <a:pt x="6505" y="9410"/>
                    <a:pt x="6689" y="9277"/>
                  </a:cubicBezTo>
                  <a:cubicBezTo>
                    <a:pt x="7012" y="9049"/>
                    <a:pt x="7322" y="8821"/>
                    <a:pt x="7633" y="8587"/>
                  </a:cubicBezTo>
                  <a:cubicBezTo>
                    <a:pt x="8044" y="8352"/>
                    <a:pt x="8450" y="8124"/>
                    <a:pt x="8855" y="7896"/>
                  </a:cubicBezTo>
                  <a:cubicBezTo>
                    <a:pt x="8982" y="7827"/>
                    <a:pt x="9108" y="7757"/>
                    <a:pt x="9229" y="7694"/>
                  </a:cubicBezTo>
                  <a:close/>
                  <a:moveTo>
                    <a:pt x="5853" y="9910"/>
                  </a:moveTo>
                  <a:cubicBezTo>
                    <a:pt x="5872" y="9955"/>
                    <a:pt x="5885" y="9993"/>
                    <a:pt x="5904" y="10031"/>
                  </a:cubicBezTo>
                  <a:cubicBezTo>
                    <a:pt x="5847" y="10088"/>
                    <a:pt x="5796" y="10145"/>
                    <a:pt x="5739" y="10195"/>
                  </a:cubicBezTo>
                  <a:cubicBezTo>
                    <a:pt x="5720" y="10138"/>
                    <a:pt x="5695" y="10081"/>
                    <a:pt x="5676" y="10024"/>
                  </a:cubicBezTo>
                  <a:cubicBezTo>
                    <a:pt x="5733" y="9993"/>
                    <a:pt x="5796" y="9955"/>
                    <a:pt x="5853" y="9910"/>
                  </a:cubicBezTo>
                  <a:close/>
                  <a:moveTo>
                    <a:pt x="13067" y="8308"/>
                  </a:moveTo>
                  <a:cubicBezTo>
                    <a:pt x="13092" y="8365"/>
                    <a:pt x="13117" y="8422"/>
                    <a:pt x="13136" y="8473"/>
                  </a:cubicBezTo>
                  <a:cubicBezTo>
                    <a:pt x="12142" y="9081"/>
                    <a:pt x="11141" y="9676"/>
                    <a:pt x="10134" y="10265"/>
                  </a:cubicBezTo>
                  <a:cubicBezTo>
                    <a:pt x="11116" y="9613"/>
                    <a:pt x="12091" y="8960"/>
                    <a:pt x="13067" y="8308"/>
                  </a:cubicBezTo>
                  <a:close/>
                  <a:moveTo>
                    <a:pt x="7303" y="9530"/>
                  </a:moveTo>
                  <a:lnTo>
                    <a:pt x="7303" y="9530"/>
                  </a:lnTo>
                  <a:cubicBezTo>
                    <a:pt x="7056" y="9809"/>
                    <a:pt x="6809" y="10088"/>
                    <a:pt x="6569" y="10373"/>
                  </a:cubicBezTo>
                  <a:cubicBezTo>
                    <a:pt x="6505" y="10373"/>
                    <a:pt x="6423" y="10404"/>
                    <a:pt x="6328" y="10468"/>
                  </a:cubicBezTo>
                  <a:cubicBezTo>
                    <a:pt x="6296" y="10392"/>
                    <a:pt x="6271" y="10322"/>
                    <a:pt x="6239" y="10252"/>
                  </a:cubicBezTo>
                  <a:cubicBezTo>
                    <a:pt x="6600" y="10018"/>
                    <a:pt x="6955" y="9777"/>
                    <a:pt x="7303" y="9530"/>
                  </a:cubicBezTo>
                  <a:close/>
                  <a:moveTo>
                    <a:pt x="6043" y="10379"/>
                  </a:moveTo>
                  <a:cubicBezTo>
                    <a:pt x="6075" y="10455"/>
                    <a:pt x="6100" y="10531"/>
                    <a:pt x="6132" y="10601"/>
                  </a:cubicBezTo>
                  <a:cubicBezTo>
                    <a:pt x="6075" y="10645"/>
                    <a:pt x="6011" y="10696"/>
                    <a:pt x="5948" y="10753"/>
                  </a:cubicBezTo>
                  <a:cubicBezTo>
                    <a:pt x="5916" y="10670"/>
                    <a:pt x="5885" y="10588"/>
                    <a:pt x="5853" y="10506"/>
                  </a:cubicBezTo>
                  <a:cubicBezTo>
                    <a:pt x="5916" y="10461"/>
                    <a:pt x="5980" y="10423"/>
                    <a:pt x="6043" y="10379"/>
                  </a:cubicBezTo>
                  <a:close/>
                  <a:moveTo>
                    <a:pt x="7607" y="10620"/>
                  </a:moveTo>
                  <a:cubicBezTo>
                    <a:pt x="7398" y="10791"/>
                    <a:pt x="7196" y="10974"/>
                    <a:pt x="6993" y="11152"/>
                  </a:cubicBezTo>
                  <a:cubicBezTo>
                    <a:pt x="6974" y="11164"/>
                    <a:pt x="6961" y="11177"/>
                    <a:pt x="6942" y="11190"/>
                  </a:cubicBezTo>
                  <a:cubicBezTo>
                    <a:pt x="6917" y="11158"/>
                    <a:pt x="6885" y="11139"/>
                    <a:pt x="6847" y="11139"/>
                  </a:cubicBezTo>
                  <a:cubicBezTo>
                    <a:pt x="6873" y="11107"/>
                    <a:pt x="6904" y="11082"/>
                    <a:pt x="6936" y="11050"/>
                  </a:cubicBezTo>
                  <a:cubicBezTo>
                    <a:pt x="7164" y="10911"/>
                    <a:pt x="7386" y="10765"/>
                    <a:pt x="7607" y="10620"/>
                  </a:cubicBezTo>
                  <a:close/>
                  <a:moveTo>
                    <a:pt x="3206" y="11145"/>
                  </a:moveTo>
                  <a:cubicBezTo>
                    <a:pt x="3098" y="11272"/>
                    <a:pt x="2990" y="11405"/>
                    <a:pt x="2889" y="11532"/>
                  </a:cubicBezTo>
                  <a:cubicBezTo>
                    <a:pt x="2933" y="11437"/>
                    <a:pt x="2984" y="11342"/>
                    <a:pt x="3028" y="11253"/>
                  </a:cubicBezTo>
                  <a:cubicBezTo>
                    <a:pt x="3092" y="11215"/>
                    <a:pt x="3149" y="11183"/>
                    <a:pt x="3206" y="11145"/>
                  </a:cubicBezTo>
                  <a:close/>
                  <a:moveTo>
                    <a:pt x="19432" y="11753"/>
                  </a:moveTo>
                  <a:cubicBezTo>
                    <a:pt x="19438" y="11760"/>
                    <a:pt x="19438" y="11772"/>
                    <a:pt x="19438" y="11779"/>
                  </a:cubicBezTo>
                  <a:cubicBezTo>
                    <a:pt x="19387" y="11823"/>
                    <a:pt x="19330" y="11874"/>
                    <a:pt x="19273" y="11924"/>
                  </a:cubicBezTo>
                  <a:cubicBezTo>
                    <a:pt x="19324" y="11867"/>
                    <a:pt x="19381" y="11810"/>
                    <a:pt x="19432" y="11753"/>
                  </a:cubicBezTo>
                  <a:close/>
                  <a:moveTo>
                    <a:pt x="1394" y="12108"/>
                  </a:moveTo>
                  <a:lnTo>
                    <a:pt x="1394" y="12108"/>
                  </a:lnTo>
                  <a:cubicBezTo>
                    <a:pt x="1223" y="12302"/>
                    <a:pt x="1057" y="12475"/>
                    <a:pt x="989" y="12475"/>
                  </a:cubicBezTo>
                  <a:cubicBezTo>
                    <a:pt x="981" y="12475"/>
                    <a:pt x="975" y="12473"/>
                    <a:pt x="970" y="12469"/>
                  </a:cubicBezTo>
                  <a:cubicBezTo>
                    <a:pt x="957" y="12456"/>
                    <a:pt x="983" y="12387"/>
                    <a:pt x="1033" y="12292"/>
                  </a:cubicBezTo>
                  <a:cubicBezTo>
                    <a:pt x="1141" y="12235"/>
                    <a:pt x="1268" y="12171"/>
                    <a:pt x="1394" y="12108"/>
                  </a:cubicBezTo>
                  <a:close/>
                  <a:moveTo>
                    <a:pt x="881" y="12380"/>
                  </a:moveTo>
                  <a:cubicBezTo>
                    <a:pt x="862" y="12418"/>
                    <a:pt x="843" y="12456"/>
                    <a:pt x="824" y="12494"/>
                  </a:cubicBezTo>
                  <a:cubicBezTo>
                    <a:pt x="812" y="12482"/>
                    <a:pt x="799" y="12463"/>
                    <a:pt x="786" y="12444"/>
                  </a:cubicBezTo>
                  <a:cubicBezTo>
                    <a:pt x="818" y="12425"/>
                    <a:pt x="850" y="12406"/>
                    <a:pt x="881" y="12380"/>
                  </a:cubicBezTo>
                  <a:close/>
                  <a:moveTo>
                    <a:pt x="4669" y="11228"/>
                  </a:moveTo>
                  <a:cubicBezTo>
                    <a:pt x="4276" y="11646"/>
                    <a:pt x="3896" y="12070"/>
                    <a:pt x="3503" y="12469"/>
                  </a:cubicBezTo>
                  <a:cubicBezTo>
                    <a:pt x="3421" y="12551"/>
                    <a:pt x="3326" y="12640"/>
                    <a:pt x="3231" y="12729"/>
                  </a:cubicBezTo>
                  <a:cubicBezTo>
                    <a:pt x="3516" y="12330"/>
                    <a:pt x="3788" y="11931"/>
                    <a:pt x="4067" y="11595"/>
                  </a:cubicBezTo>
                  <a:cubicBezTo>
                    <a:pt x="4086" y="11576"/>
                    <a:pt x="4118" y="11532"/>
                    <a:pt x="4162" y="11481"/>
                  </a:cubicBezTo>
                  <a:cubicBezTo>
                    <a:pt x="4175" y="11483"/>
                    <a:pt x="4187" y="11485"/>
                    <a:pt x="4198" y="11485"/>
                  </a:cubicBezTo>
                  <a:cubicBezTo>
                    <a:pt x="4222" y="11485"/>
                    <a:pt x="4244" y="11479"/>
                    <a:pt x="4270" y="11462"/>
                  </a:cubicBezTo>
                  <a:cubicBezTo>
                    <a:pt x="4403" y="11386"/>
                    <a:pt x="4536" y="11310"/>
                    <a:pt x="4669" y="11228"/>
                  </a:cubicBezTo>
                  <a:close/>
                  <a:moveTo>
                    <a:pt x="2224" y="11715"/>
                  </a:moveTo>
                  <a:lnTo>
                    <a:pt x="2224" y="11715"/>
                  </a:lnTo>
                  <a:cubicBezTo>
                    <a:pt x="2097" y="11874"/>
                    <a:pt x="1977" y="12026"/>
                    <a:pt x="1850" y="12178"/>
                  </a:cubicBezTo>
                  <a:cubicBezTo>
                    <a:pt x="1519" y="12562"/>
                    <a:pt x="1318" y="12811"/>
                    <a:pt x="1283" y="12811"/>
                  </a:cubicBezTo>
                  <a:cubicBezTo>
                    <a:pt x="1250" y="12811"/>
                    <a:pt x="1357" y="12603"/>
                    <a:pt x="1629" y="12102"/>
                  </a:cubicBezTo>
                  <a:cubicBezTo>
                    <a:pt x="1660" y="12051"/>
                    <a:pt x="1692" y="12000"/>
                    <a:pt x="1724" y="11950"/>
                  </a:cubicBezTo>
                  <a:cubicBezTo>
                    <a:pt x="1920" y="11861"/>
                    <a:pt x="2097" y="11779"/>
                    <a:pt x="2224" y="11715"/>
                  </a:cubicBezTo>
                  <a:close/>
                  <a:moveTo>
                    <a:pt x="1318" y="12361"/>
                  </a:moveTo>
                  <a:cubicBezTo>
                    <a:pt x="1236" y="12520"/>
                    <a:pt x="1154" y="12684"/>
                    <a:pt x="1078" y="12843"/>
                  </a:cubicBezTo>
                  <a:cubicBezTo>
                    <a:pt x="1040" y="12792"/>
                    <a:pt x="1002" y="12741"/>
                    <a:pt x="970" y="12691"/>
                  </a:cubicBezTo>
                  <a:cubicBezTo>
                    <a:pt x="1090" y="12583"/>
                    <a:pt x="1204" y="12475"/>
                    <a:pt x="1318" y="12361"/>
                  </a:cubicBezTo>
                  <a:close/>
                  <a:moveTo>
                    <a:pt x="13738" y="9043"/>
                  </a:moveTo>
                  <a:cubicBezTo>
                    <a:pt x="14042" y="9682"/>
                    <a:pt x="14359" y="10322"/>
                    <a:pt x="14688" y="10955"/>
                  </a:cubicBezTo>
                  <a:cubicBezTo>
                    <a:pt x="14713" y="11012"/>
                    <a:pt x="14732" y="11069"/>
                    <a:pt x="14758" y="11120"/>
                  </a:cubicBezTo>
                  <a:cubicBezTo>
                    <a:pt x="14998" y="11665"/>
                    <a:pt x="15245" y="12203"/>
                    <a:pt x="15492" y="12735"/>
                  </a:cubicBezTo>
                  <a:cubicBezTo>
                    <a:pt x="15435" y="12773"/>
                    <a:pt x="15372" y="12811"/>
                    <a:pt x="15309" y="12849"/>
                  </a:cubicBezTo>
                  <a:cubicBezTo>
                    <a:pt x="15055" y="12311"/>
                    <a:pt x="14808" y="11766"/>
                    <a:pt x="14568" y="11228"/>
                  </a:cubicBezTo>
                  <a:cubicBezTo>
                    <a:pt x="14251" y="10525"/>
                    <a:pt x="13941" y="9815"/>
                    <a:pt x="13637" y="9106"/>
                  </a:cubicBezTo>
                  <a:cubicBezTo>
                    <a:pt x="13668" y="9087"/>
                    <a:pt x="13706" y="9062"/>
                    <a:pt x="13738" y="9043"/>
                  </a:cubicBezTo>
                  <a:close/>
                  <a:moveTo>
                    <a:pt x="5011" y="11259"/>
                  </a:moveTo>
                  <a:cubicBezTo>
                    <a:pt x="5042" y="11348"/>
                    <a:pt x="5080" y="11437"/>
                    <a:pt x="5112" y="11525"/>
                  </a:cubicBezTo>
                  <a:cubicBezTo>
                    <a:pt x="5112" y="11525"/>
                    <a:pt x="5112" y="11525"/>
                    <a:pt x="5106" y="11532"/>
                  </a:cubicBezTo>
                  <a:cubicBezTo>
                    <a:pt x="4498" y="12019"/>
                    <a:pt x="3896" y="12520"/>
                    <a:pt x="3301" y="13026"/>
                  </a:cubicBezTo>
                  <a:cubicBezTo>
                    <a:pt x="3712" y="12596"/>
                    <a:pt x="4124" y="12165"/>
                    <a:pt x="4536" y="11741"/>
                  </a:cubicBezTo>
                  <a:lnTo>
                    <a:pt x="5011" y="11259"/>
                  </a:lnTo>
                  <a:close/>
                  <a:moveTo>
                    <a:pt x="19793" y="13102"/>
                  </a:moveTo>
                  <a:cubicBezTo>
                    <a:pt x="19799" y="13115"/>
                    <a:pt x="19805" y="13121"/>
                    <a:pt x="19805" y="13134"/>
                  </a:cubicBezTo>
                  <a:cubicBezTo>
                    <a:pt x="19767" y="13159"/>
                    <a:pt x="19736" y="13185"/>
                    <a:pt x="19698" y="13204"/>
                  </a:cubicBezTo>
                  <a:cubicBezTo>
                    <a:pt x="19729" y="13172"/>
                    <a:pt x="19761" y="13140"/>
                    <a:pt x="19793" y="13102"/>
                  </a:cubicBezTo>
                  <a:close/>
                  <a:moveTo>
                    <a:pt x="17912" y="12450"/>
                  </a:moveTo>
                  <a:lnTo>
                    <a:pt x="17912" y="12450"/>
                  </a:lnTo>
                  <a:cubicBezTo>
                    <a:pt x="17772" y="12577"/>
                    <a:pt x="17633" y="12703"/>
                    <a:pt x="17506" y="12805"/>
                  </a:cubicBezTo>
                  <a:cubicBezTo>
                    <a:pt x="17297" y="12976"/>
                    <a:pt x="17095" y="13147"/>
                    <a:pt x="16892" y="13318"/>
                  </a:cubicBezTo>
                  <a:cubicBezTo>
                    <a:pt x="16854" y="13223"/>
                    <a:pt x="16816" y="13134"/>
                    <a:pt x="16778" y="13045"/>
                  </a:cubicBezTo>
                  <a:cubicBezTo>
                    <a:pt x="17126" y="12849"/>
                    <a:pt x="17519" y="12653"/>
                    <a:pt x="17912" y="12450"/>
                  </a:cubicBezTo>
                  <a:close/>
                  <a:moveTo>
                    <a:pt x="20394" y="13210"/>
                  </a:moveTo>
                  <a:cubicBezTo>
                    <a:pt x="20413" y="13248"/>
                    <a:pt x="20426" y="13286"/>
                    <a:pt x="20445" y="13324"/>
                  </a:cubicBezTo>
                  <a:cubicBezTo>
                    <a:pt x="20439" y="13318"/>
                    <a:pt x="20439" y="13318"/>
                    <a:pt x="20432" y="13318"/>
                  </a:cubicBezTo>
                  <a:cubicBezTo>
                    <a:pt x="20420" y="13280"/>
                    <a:pt x="20407" y="13248"/>
                    <a:pt x="20394" y="13210"/>
                  </a:cubicBezTo>
                  <a:close/>
                  <a:moveTo>
                    <a:pt x="2123" y="12127"/>
                  </a:moveTo>
                  <a:lnTo>
                    <a:pt x="2123" y="12127"/>
                  </a:lnTo>
                  <a:cubicBezTo>
                    <a:pt x="1857" y="12615"/>
                    <a:pt x="1622" y="13102"/>
                    <a:pt x="1489" y="13324"/>
                  </a:cubicBezTo>
                  <a:cubicBezTo>
                    <a:pt x="1470" y="13349"/>
                    <a:pt x="1470" y="13375"/>
                    <a:pt x="1483" y="13400"/>
                  </a:cubicBezTo>
                  <a:cubicBezTo>
                    <a:pt x="1464" y="13425"/>
                    <a:pt x="1439" y="13457"/>
                    <a:pt x="1420" y="13489"/>
                  </a:cubicBezTo>
                  <a:cubicBezTo>
                    <a:pt x="1363" y="13362"/>
                    <a:pt x="1306" y="13235"/>
                    <a:pt x="1236" y="13115"/>
                  </a:cubicBezTo>
                  <a:cubicBezTo>
                    <a:pt x="1540" y="12792"/>
                    <a:pt x="1838" y="12463"/>
                    <a:pt x="2123" y="12127"/>
                  </a:cubicBezTo>
                  <a:close/>
                  <a:moveTo>
                    <a:pt x="5220" y="11810"/>
                  </a:moveTo>
                  <a:cubicBezTo>
                    <a:pt x="5251" y="11905"/>
                    <a:pt x="5289" y="12000"/>
                    <a:pt x="5327" y="12095"/>
                  </a:cubicBezTo>
                  <a:cubicBezTo>
                    <a:pt x="4941" y="12406"/>
                    <a:pt x="4580" y="12722"/>
                    <a:pt x="4466" y="12798"/>
                  </a:cubicBezTo>
                  <a:cubicBezTo>
                    <a:pt x="4130" y="13039"/>
                    <a:pt x="3731" y="13267"/>
                    <a:pt x="3364" y="13527"/>
                  </a:cubicBezTo>
                  <a:cubicBezTo>
                    <a:pt x="3446" y="13451"/>
                    <a:pt x="3510" y="13394"/>
                    <a:pt x="3541" y="13362"/>
                  </a:cubicBezTo>
                  <a:cubicBezTo>
                    <a:pt x="4080" y="12824"/>
                    <a:pt x="4643" y="12311"/>
                    <a:pt x="5220" y="11810"/>
                  </a:cubicBezTo>
                  <a:close/>
                  <a:moveTo>
                    <a:pt x="17791" y="12849"/>
                  </a:moveTo>
                  <a:cubicBezTo>
                    <a:pt x="17538" y="13090"/>
                    <a:pt x="17304" y="13337"/>
                    <a:pt x="17069" y="13596"/>
                  </a:cubicBezTo>
                  <a:cubicBezTo>
                    <a:pt x="17057" y="13609"/>
                    <a:pt x="17044" y="13615"/>
                    <a:pt x="17031" y="13628"/>
                  </a:cubicBezTo>
                  <a:cubicBezTo>
                    <a:pt x="17019" y="13590"/>
                    <a:pt x="17000" y="13552"/>
                    <a:pt x="16981" y="13514"/>
                  </a:cubicBezTo>
                  <a:cubicBezTo>
                    <a:pt x="17247" y="13292"/>
                    <a:pt x="17519" y="13064"/>
                    <a:pt x="17791" y="12849"/>
                  </a:cubicBezTo>
                  <a:close/>
                  <a:moveTo>
                    <a:pt x="19945" y="13501"/>
                  </a:moveTo>
                  <a:cubicBezTo>
                    <a:pt x="19951" y="13508"/>
                    <a:pt x="19957" y="13520"/>
                    <a:pt x="19957" y="13527"/>
                  </a:cubicBezTo>
                  <a:cubicBezTo>
                    <a:pt x="19907" y="13565"/>
                    <a:pt x="19850" y="13603"/>
                    <a:pt x="19793" y="13634"/>
                  </a:cubicBezTo>
                  <a:cubicBezTo>
                    <a:pt x="19843" y="13590"/>
                    <a:pt x="19894" y="13546"/>
                    <a:pt x="19945" y="13501"/>
                  </a:cubicBezTo>
                  <a:close/>
                  <a:moveTo>
                    <a:pt x="20578" y="13615"/>
                  </a:moveTo>
                  <a:cubicBezTo>
                    <a:pt x="20578" y="13628"/>
                    <a:pt x="20584" y="13634"/>
                    <a:pt x="20584" y="13641"/>
                  </a:cubicBezTo>
                  <a:cubicBezTo>
                    <a:pt x="20578" y="13641"/>
                    <a:pt x="20565" y="13647"/>
                    <a:pt x="20553" y="13647"/>
                  </a:cubicBezTo>
                  <a:cubicBezTo>
                    <a:pt x="20565" y="13634"/>
                    <a:pt x="20572" y="13628"/>
                    <a:pt x="20578" y="13615"/>
                  </a:cubicBezTo>
                  <a:close/>
                  <a:moveTo>
                    <a:pt x="4656" y="10290"/>
                  </a:moveTo>
                  <a:cubicBezTo>
                    <a:pt x="4681" y="10354"/>
                    <a:pt x="4700" y="10417"/>
                    <a:pt x="4726" y="10480"/>
                  </a:cubicBezTo>
                  <a:cubicBezTo>
                    <a:pt x="4662" y="10544"/>
                    <a:pt x="4605" y="10613"/>
                    <a:pt x="4548" y="10677"/>
                  </a:cubicBezTo>
                  <a:cubicBezTo>
                    <a:pt x="4523" y="10708"/>
                    <a:pt x="4498" y="10734"/>
                    <a:pt x="4472" y="10759"/>
                  </a:cubicBezTo>
                  <a:cubicBezTo>
                    <a:pt x="4251" y="11019"/>
                    <a:pt x="4061" y="11240"/>
                    <a:pt x="3966" y="11335"/>
                  </a:cubicBezTo>
                  <a:cubicBezTo>
                    <a:pt x="3263" y="12057"/>
                    <a:pt x="2541" y="12811"/>
                    <a:pt x="1762" y="13451"/>
                  </a:cubicBezTo>
                  <a:cubicBezTo>
                    <a:pt x="1635" y="13552"/>
                    <a:pt x="1553" y="13622"/>
                    <a:pt x="1502" y="13660"/>
                  </a:cubicBezTo>
                  <a:cubicBezTo>
                    <a:pt x="1496" y="13653"/>
                    <a:pt x="1496" y="13647"/>
                    <a:pt x="1489" y="13641"/>
                  </a:cubicBezTo>
                  <a:cubicBezTo>
                    <a:pt x="1565" y="13558"/>
                    <a:pt x="1705" y="13406"/>
                    <a:pt x="1838" y="13235"/>
                  </a:cubicBezTo>
                  <a:cubicBezTo>
                    <a:pt x="1857" y="13210"/>
                    <a:pt x="1876" y="13185"/>
                    <a:pt x="1895" y="13159"/>
                  </a:cubicBezTo>
                  <a:cubicBezTo>
                    <a:pt x="2648" y="12336"/>
                    <a:pt x="3377" y="11494"/>
                    <a:pt x="4086" y="10626"/>
                  </a:cubicBezTo>
                  <a:cubicBezTo>
                    <a:pt x="4200" y="10563"/>
                    <a:pt x="4314" y="10493"/>
                    <a:pt x="4428" y="10423"/>
                  </a:cubicBezTo>
                  <a:cubicBezTo>
                    <a:pt x="4504" y="10379"/>
                    <a:pt x="4580" y="10335"/>
                    <a:pt x="4656" y="10290"/>
                  </a:cubicBezTo>
                  <a:close/>
                  <a:moveTo>
                    <a:pt x="5454" y="12450"/>
                  </a:moveTo>
                  <a:cubicBezTo>
                    <a:pt x="5473" y="12488"/>
                    <a:pt x="5486" y="12526"/>
                    <a:pt x="5498" y="12564"/>
                  </a:cubicBezTo>
                  <a:cubicBezTo>
                    <a:pt x="5479" y="12589"/>
                    <a:pt x="5454" y="12608"/>
                    <a:pt x="5435" y="12634"/>
                  </a:cubicBezTo>
                  <a:cubicBezTo>
                    <a:pt x="5384" y="12678"/>
                    <a:pt x="5372" y="12729"/>
                    <a:pt x="5378" y="12779"/>
                  </a:cubicBezTo>
                  <a:cubicBezTo>
                    <a:pt x="5074" y="12988"/>
                    <a:pt x="4770" y="13197"/>
                    <a:pt x="4460" y="13406"/>
                  </a:cubicBezTo>
                  <a:cubicBezTo>
                    <a:pt x="4441" y="13406"/>
                    <a:pt x="4415" y="13419"/>
                    <a:pt x="4396" y="13438"/>
                  </a:cubicBezTo>
                  <a:cubicBezTo>
                    <a:pt x="4390" y="13444"/>
                    <a:pt x="4377" y="13457"/>
                    <a:pt x="4371" y="13463"/>
                  </a:cubicBezTo>
                  <a:cubicBezTo>
                    <a:pt x="4352" y="13476"/>
                    <a:pt x="4333" y="13489"/>
                    <a:pt x="4314" y="13501"/>
                  </a:cubicBezTo>
                  <a:cubicBezTo>
                    <a:pt x="4200" y="13558"/>
                    <a:pt x="4080" y="13615"/>
                    <a:pt x="3959" y="13672"/>
                  </a:cubicBezTo>
                  <a:cubicBezTo>
                    <a:pt x="4409" y="13280"/>
                    <a:pt x="4871" y="12900"/>
                    <a:pt x="5340" y="12532"/>
                  </a:cubicBezTo>
                  <a:cubicBezTo>
                    <a:pt x="5359" y="12520"/>
                    <a:pt x="5403" y="12488"/>
                    <a:pt x="5454" y="12450"/>
                  </a:cubicBezTo>
                  <a:close/>
                  <a:moveTo>
                    <a:pt x="508" y="12741"/>
                  </a:moveTo>
                  <a:cubicBezTo>
                    <a:pt x="622" y="13058"/>
                    <a:pt x="723" y="13381"/>
                    <a:pt x="812" y="13704"/>
                  </a:cubicBezTo>
                  <a:cubicBezTo>
                    <a:pt x="799" y="13672"/>
                    <a:pt x="786" y="13641"/>
                    <a:pt x="774" y="13609"/>
                  </a:cubicBezTo>
                  <a:cubicBezTo>
                    <a:pt x="710" y="13438"/>
                    <a:pt x="533" y="13090"/>
                    <a:pt x="425" y="12767"/>
                  </a:cubicBezTo>
                  <a:cubicBezTo>
                    <a:pt x="451" y="12760"/>
                    <a:pt x="482" y="12754"/>
                    <a:pt x="508" y="12741"/>
                  </a:cubicBezTo>
                  <a:close/>
                  <a:moveTo>
                    <a:pt x="19590" y="12450"/>
                  </a:moveTo>
                  <a:cubicBezTo>
                    <a:pt x="19615" y="12526"/>
                    <a:pt x="19634" y="12602"/>
                    <a:pt x="19653" y="12678"/>
                  </a:cubicBezTo>
                  <a:cubicBezTo>
                    <a:pt x="19083" y="13039"/>
                    <a:pt x="18532" y="13432"/>
                    <a:pt x="18013" y="13856"/>
                  </a:cubicBezTo>
                  <a:cubicBezTo>
                    <a:pt x="18336" y="13584"/>
                    <a:pt x="18893" y="13153"/>
                    <a:pt x="19267" y="12754"/>
                  </a:cubicBezTo>
                  <a:cubicBezTo>
                    <a:pt x="19375" y="12653"/>
                    <a:pt x="19482" y="12551"/>
                    <a:pt x="19590" y="12450"/>
                  </a:cubicBezTo>
                  <a:close/>
                  <a:moveTo>
                    <a:pt x="19482" y="11994"/>
                  </a:moveTo>
                  <a:cubicBezTo>
                    <a:pt x="19489" y="12032"/>
                    <a:pt x="19501" y="12076"/>
                    <a:pt x="19508" y="12121"/>
                  </a:cubicBezTo>
                  <a:cubicBezTo>
                    <a:pt x="18957" y="12596"/>
                    <a:pt x="18418" y="13083"/>
                    <a:pt x="17899" y="13590"/>
                  </a:cubicBezTo>
                  <a:cubicBezTo>
                    <a:pt x="17665" y="13755"/>
                    <a:pt x="17475" y="13881"/>
                    <a:pt x="17399" y="13938"/>
                  </a:cubicBezTo>
                  <a:cubicBezTo>
                    <a:pt x="17335" y="13983"/>
                    <a:pt x="17278" y="14021"/>
                    <a:pt x="17228" y="14059"/>
                  </a:cubicBezTo>
                  <a:cubicBezTo>
                    <a:pt x="17202" y="14008"/>
                    <a:pt x="17183" y="13964"/>
                    <a:pt x="17158" y="13913"/>
                  </a:cubicBezTo>
                  <a:cubicBezTo>
                    <a:pt x="17418" y="13698"/>
                    <a:pt x="17671" y="13482"/>
                    <a:pt x="17918" y="13254"/>
                  </a:cubicBezTo>
                  <a:cubicBezTo>
                    <a:pt x="18450" y="12843"/>
                    <a:pt x="18969" y="12418"/>
                    <a:pt x="19482" y="11994"/>
                  </a:cubicBezTo>
                  <a:close/>
                  <a:moveTo>
                    <a:pt x="15885" y="13565"/>
                  </a:moveTo>
                  <a:cubicBezTo>
                    <a:pt x="15955" y="13710"/>
                    <a:pt x="16024" y="13856"/>
                    <a:pt x="16094" y="14002"/>
                  </a:cubicBezTo>
                  <a:cubicBezTo>
                    <a:pt x="16037" y="14052"/>
                    <a:pt x="15974" y="14103"/>
                    <a:pt x="15917" y="14154"/>
                  </a:cubicBezTo>
                  <a:cubicBezTo>
                    <a:pt x="15847" y="13995"/>
                    <a:pt x="15771" y="13837"/>
                    <a:pt x="15695" y="13679"/>
                  </a:cubicBezTo>
                  <a:cubicBezTo>
                    <a:pt x="15758" y="13641"/>
                    <a:pt x="15822" y="13603"/>
                    <a:pt x="15885" y="13565"/>
                  </a:cubicBezTo>
                  <a:close/>
                  <a:moveTo>
                    <a:pt x="3041" y="12532"/>
                  </a:moveTo>
                  <a:cubicBezTo>
                    <a:pt x="2591" y="13096"/>
                    <a:pt x="2148" y="13672"/>
                    <a:pt x="1717" y="14255"/>
                  </a:cubicBezTo>
                  <a:cubicBezTo>
                    <a:pt x="1692" y="14211"/>
                    <a:pt x="1679" y="14166"/>
                    <a:pt x="1654" y="14116"/>
                  </a:cubicBezTo>
                  <a:cubicBezTo>
                    <a:pt x="1629" y="14033"/>
                    <a:pt x="1603" y="13957"/>
                    <a:pt x="1572" y="13875"/>
                  </a:cubicBezTo>
                  <a:cubicBezTo>
                    <a:pt x="2072" y="13438"/>
                    <a:pt x="2566" y="12988"/>
                    <a:pt x="3041" y="12532"/>
                  </a:cubicBezTo>
                  <a:close/>
                  <a:moveTo>
                    <a:pt x="16183" y="14198"/>
                  </a:moveTo>
                  <a:cubicBezTo>
                    <a:pt x="16195" y="14223"/>
                    <a:pt x="16208" y="14249"/>
                    <a:pt x="16221" y="14274"/>
                  </a:cubicBezTo>
                  <a:cubicBezTo>
                    <a:pt x="16164" y="14318"/>
                    <a:pt x="16107" y="14369"/>
                    <a:pt x="16043" y="14413"/>
                  </a:cubicBezTo>
                  <a:cubicBezTo>
                    <a:pt x="16037" y="14388"/>
                    <a:pt x="16024" y="14369"/>
                    <a:pt x="16012" y="14344"/>
                  </a:cubicBezTo>
                  <a:cubicBezTo>
                    <a:pt x="16069" y="14299"/>
                    <a:pt x="16126" y="14249"/>
                    <a:pt x="16183" y="14198"/>
                  </a:cubicBezTo>
                  <a:close/>
                  <a:moveTo>
                    <a:pt x="20559" y="14559"/>
                  </a:moveTo>
                  <a:lnTo>
                    <a:pt x="20559" y="14559"/>
                  </a:lnTo>
                  <a:cubicBezTo>
                    <a:pt x="20527" y="14584"/>
                    <a:pt x="20502" y="14610"/>
                    <a:pt x="20470" y="14629"/>
                  </a:cubicBezTo>
                  <a:cubicBezTo>
                    <a:pt x="20502" y="14603"/>
                    <a:pt x="20527" y="14584"/>
                    <a:pt x="20559" y="14559"/>
                  </a:cubicBezTo>
                  <a:close/>
                  <a:moveTo>
                    <a:pt x="1306" y="14426"/>
                  </a:moveTo>
                  <a:lnTo>
                    <a:pt x="1306" y="14426"/>
                  </a:lnTo>
                  <a:cubicBezTo>
                    <a:pt x="1344" y="14515"/>
                    <a:pt x="1382" y="14603"/>
                    <a:pt x="1426" y="14692"/>
                  </a:cubicBezTo>
                  <a:cubicBezTo>
                    <a:pt x="1407" y="14711"/>
                    <a:pt x="1388" y="14724"/>
                    <a:pt x="1375" y="14743"/>
                  </a:cubicBezTo>
                  <a:cubicBezTo>
                    <a:pt x="1350" y="14641"/>
                    <a:pt x="1331" y="14534"/>
                    <a:pt x="1306" y="14426"/>
                  </a:cubicBezTo>
                  <a:close/>
                  <a:moveTo>
                    <a:pt x="18767" y="13666"/>
                  </a:moveTo>
                  <a:lnTo>
                    <a:pt x="18767" y="13666"/>
                  </a:lnTo>
                  <a:cubicBezTo>
                    <a:pt x="18368" y="14040"/>
                    <a:pt x="17969" y="14420"/>
                    <a:pt x="17532" y="14749"/>
                  </a:cubicBezTo>
                  <a:cubicBezTo>
                    <a:pt x="17525" y="14736"/>
                    <a:pt x="17513" y="14717"/>
                    <a:pt x="17506" y="14698"/>
                  </a:cubicBezTo>
                  <a:cubicBezTo>
                    <a:pt x="17760" y="14464"/>
                    <a:pt x="18013" y="14236"/>
                    <a:pt x="18279" y="14021"/>
                  </a:cubicBezTo>
                  <a:cubicBezTo>
                    <a:pt x="18431" y="13900"/>
                    <a:pt x="18596" y="13780"/>
                    <a:pt x="18767" y="13666"/>
                  </a:cubicBezTo>
                  <a:close/>
                  <a:moveTo>
                    <a:pt x="2699" y="13862"/>
                  </a:moveTo>
                  <a:cubicBezTo>
                    <a:pt x="2509" y="14059"/>
                    <a:pt x="2325" y="14261"/>
                    <a:pt x="2135" y="14458"/>
                  </a:cubicBezTo>
                  <a:cubicBezTo>
                    <a:pt x="2061" y="14543"/>
                    <a:pt x="2138" y="14669"/>
                    <a:pt x="2233" y="14669"/>
                  </a:cubicBezTo>
                  <a:cubicBezTo>
                    <a:pt x="2251" y="14669"/>
                    <a:pt x="2269" y="14664"/>
                    <a:pt x="2287" y="14654"/>
                  </a:cubicBezTo>
                  <a:lnTo>
                    <a:pt x="2287" y="14654"/>
                  </a:lnTo>
                  <a:cubicBezTo>
                    <a:pt x="2110" y="14800"/>
                    <a:pt x="1958" y="14952"/>
                    <a:pt x="1825" y="15116"/>
                  </a:cubicBezTo>
                  <a:cubicBezTo>
                    <a:pt x="1831" y="15104"/>
                    <a:pt x="1831" y="15091"/>
                    <a:pt x="1831" y="15078"/>
                  </a:cubicBezTo>
                  <a:cubicBezTo>
                    <a:pt x="1819" y="14952"/>
                    <a:pt x="1806" y="14831"/>
                    <a:pt x="1787" y="14717"/>
                  </a:cubicBezTo>
                  <a:cubicBezTo>
                    <a:pt x="1838" y="14711"/>
                    <a:pt x="1888" y="14673"/>
                    <a:pt x="1869" y="14616"/>
                  </a:cubicBezTo>
                  <a:cubicBezTo>
                    <a:pt x="2148" y="14363"/>
                    <a:pt x="2420" y="14109"/>
                    <a:pt x="2699" y="13862"/>
                  </a:cubicBezTo>
                  <a:close/>
                  <a:moveTo>
                    <a:pt x="15758" y="14565"/>
                  </a:moveTo>
                  <a:cubicBezTo>
                    <a:pt x="15777" y="14603"/>
                    <a:pt x="15796" y="14648"/>
                    <a:pt x="15815" y="14686"/>
                  </a:cubicBezTo>
                  <a:cubicBezTo>
                    <a:pt x="15600" y="14838"/>
                    <a:pt x="15385" y="14990"/>
                    <a:pt x="15163" y="15135"/>
                  </a:cubicBezTo>
                  <a:cubicBezTo>
                    <a:pt x="14791" y="15379"/>
                    <a:pt x="14637" y="15473"/>
                    <a:pt x="14618" y="15473"/>
                  </a:cubicBezTo>
                  <a:cubicBezTo>
                    <a:pt x="14569" y="15473"/>
                    <a:pt x="15408" y="14857"/>
                    <a:pt x="15758" y="14565"/>
                  </a:cubicBezTo>
                  <a:close/>
                  <a:moveTo>
                    <a:pt x="13453" y="9214"/>
                  </a:moveTo>
                  <a:cubicBezTo>
                    <a:pt x="13782" y="9993"/>
                    <a:pt x="14118" y="10772"/>
                    <a:pt x="14454" y="11551"/>
                  </a:cubicBezTo>
                  <a:cubicBezTo>
                    <a:pt x="14663" y="12026"/>
                    <a:pt x="14865" y="12507"/>
                    <a:pt x="15074" y="12982"/>
                  </a:cubicBezTo>
                  <a:cubicBezTo>
                    <a:pt x="14599" y="13267"/>
                    <a:pt x="14124" y="13546"/>
                    <a:pt x="13649" y="13824"/>
                  </a:cubicBezTo>
                  <a:cubicBezTo>
                    <a:pt x="13632" y="13780"/>
                    <a:pt x="13593" y="13745"/>
                    <a:pt x="13545" y="13745"/>
                  </a:cubicBezTo>
                  <a:cubicBezTo>
                    <a:pt x="13524" y="13745"/>
                    <a:pt x="13501" y="13752"/>
                    <a:pt x="13478" y="13767"/>
                  </a:cubicBezTo>
                  <a:cubicBezTo>
                    <a:pt x="12870" y="14154"/>
                    <a:pt x="12281" y="14565"/>
                    <a:pt x="11699" y="14977"/>
                  </a:cubicBezTo>
                  <a:cubicBezTo>
                    <a:pt x="11502" y="15091"/>
                    <a:pt x="11306" y="15205"/>
                    <a:pt x="11110" y="15325"/>
                  </a:cubicBezTo>
                  <a:cubicBezTo>
                    <a:pt x="11120" y="15286"/>
                    <a:pt x="11087" y="15246"/>
                    <a:pt x="11051" y="15246"/>
                  </a:cubicBezTo>
                  <a:cubicBezTo>
                    <a:pt x="11041" y="15246"/>
                    <a:pt x="11031" y="15249"/>
                    <a:pt x="11021" y="15256"/>
                  </a:cubicBezTo>
                  <a:cubicBezTo>
                    <a:pt x="10483" y="15598"/>
                    <a:pt x="9951" y="15952"/>
                    <a:pt x="9425" y="16313"/>
                  </a:cubicBezTo>
                  <a:cubicBezTo>
                    <a:pt x="9248" y="16421"/>
                    <a:pt x="9064" y="16529"/>
                    <a:pt x="8880" y="16636"/>
                  </a:cubicBezTo>
                  <a:cubicBezTo>
                    <a:pt x="8336" y="15363"/>
                    <a:pt x="7804" y="14084"/>
                    <a:pt x="7272" y="12805"/>
                  </a:cubicBezTo>
                  <a:cubicBezTo>
                    <a:pt x="8203" y="12285"/>
                    <a:pt x="9127" y="11760"/>
                    <a:pt x="10046" y="11228"/>
                  </a:cubicBezTo>
                  <a:cubicBezTo>
                    <a:pt x="11186" y="10569"/>
                    <a:pt x="12319" y="9898"/>
                    <a:pt x="13453" y="9214"/>
                  </a:cubicBezTo>
                  <a:close/>
                  <a:moveTo>
                    <a:pt x="17316" y="16529"/>
                  </a:moveTo>
                  <a:cubicBezTo>
                    <a:pt x="17316" y="16541"/>
                    <a:pt x="17323" y="16554"/>
                    <a:pt x="17329" y="16560"/>
                  </a:cubicBezTo>
                  <a:cubicBezTo>
                    <a:pt x="17278" y="16611"/>
                    <a:pt x="17221" y="16662"/>
                    <a:pt x="17171" y="16706"/>
                  </a:cubicBezTo>
                  <a:cubicBezTo>
                    <a:pt x="17158" y="16687"/>
                    <a:pt x="17145" y="16662"/>
                    <a:pt x="17139" y="16643"/>
                  </a:cubicBezTo>
                  <a:cubicBezTo>
                    <a:pt x="17196" y="16605"/>
                    <a:pt x="17253" y="16567"/>
                    <a:pt x="17316" y="16529"/>
                  </a:cubicBezTo>
                  <a:close/>
                  <a:moveTo>
                    <a:pt x="7056" y="12925"/>
                  </a:moveTo>
                  <a:cubicBezTo>
                    <a:pt x="7569" y="14217"/>
                    <a:pt x="8082" y="15515"/>
                    <a:pt x="8589" y="16807"/>
                  </a:cubicBezTo>
                  <a:cubicBezTo>
                    <a:pt x="8513" y="16852"/>
                    <a:pt x="8437" y="16896"/>
                    <a:pt x="8367" y="16940"/>
                  </a:cubicBezTo>
                  <a:cubicBezTo>
                    <a:pt x="7835" y="15655"/>
                    <a:pt x="7322" y="14356"/>
                    <a:pt x="6822" y="13052"/>
                  </a:cubicBezTo>
                  <a:cubicBezTo>
                    <a:pt x="6898" y="13014"/>
                    <a:pt x="6974" y="12969"/>
                    <a:pt x="7056" y="12925"/>
                  </a:cubicBezTo>
                  <a:close/>
                  <a:moveTo>
                    <a:pt x="14756" y="17167"/>
                  </a:moveTo>
                  <a:cubicBezTo>
                    <a:pt x="14733" y="17182"/>
                    <a:pt x="14709" y="17197"/>
                    <a:pt x="14684" y="17212"/>
                  </a:cubicBezTo>
                  <a:lnTo>
                    <a:pt x="14684" y="17212"/>
                  </a:lnTo>
                  <a:cubicBezTo>
                    <a:pt x="14688" y="17208"/>
                    <a:pt x="14691" y="17203"/>
                    <a:pt x="14694" y="17200"/>
                  </a:cubicBezTo>
                  <a:cubicBezTo>
                    <a:pt x="14715" y="17190"/>
                    <a:pt x="14736" y="17179"/>
                    <a:pt x="14756" y="17167"/>
                  </a:cubicBezTo>
                  <a:close/>
                  <a:moveTo>
                    <a:pt x="6106" y="13451"/>
                  </a:moveTo>
                  <a:cubicBezTo>
                    <a:pt x="6613" y="14755"/>
                    <a:pt x="7126" y="16060"/>
                    <a:pt x="7664" y="17358"/>
                  </a:cubicBezTo>
                  <a:cubicBezTo>
                    <a:pt x="7633" y="17377"/>
                    <a:pt x="7601" y="17390"/>
                    <a:pt x="7576" y="17409"/>
                  </a:cubicBezTo>
                  <a:cubicBezTo>
                    <a:pt x="7557" y="17422"/>
                    <a:pt x="7538" y="17428"/>
                    <a:pt x="7519" y="17441"/>
                  </a:cubicBezTo>
                  <a:cubicBezTo>
                    <a:pt x="7044" y="16111"/>
                    <a:pt x="6569" y="14787"/>
                    <a:pt x="6100" y="13457"/>
                  </a:cubicBezTo>
                  <a:cubicBezTo>
                    <a:pt x="6100" y="13451"/>
                    <a:pt x="6106" y="13451"/>
                    <a:pt x="6106" y="13451"/>
                  </a:cubicBezTo>
                  <a:close/>
                  <a:moveTo>
                    <a:pt x="12433" y="15921"/>
                  </a:moveTo>
                  <a:lnTo>
                    <a:pt x="12433" y="15921"/>
                  </a:lnTo>
                  <a:cubicBezTo>
                    <a:pt x="12167" y="16142"/>
                    <a:pt x="11901" y="16364"/>
                    <a:pt x="11629" y="16573"/>
                  </a:cubicBezTo>
                  <a:cubicBezTo>
                    <a:pt x="11192" y="16890"/>
                    <a:pt x="10755" y="17200"/>
                    <a:pt x="10312" y="17510"/>
                  </a:cubicBezTo>
                  <a:cubicBezTo>
                    <a:pt x="10996" y="16953"/>
                    <a:pt x="11705" y="16421"/>
                    <a:pt x="12433" y="15921"/>
                  </a:cubicBezTo>
                  <a:close/>
                  <a:moveTo>
                    <a:pt x="8925" y="17669"/>
                  </a:moveTo>
                  <a:cubicBezTo>
                    <a:pt x="8925" y="17675"/>
                    <a:pt x="8925" y="17675"/>
                    <a:pt x="8931" y="17681"/>
                  </a:cubicBezTo>
                  <a:cubicBezTo>
                    <a:pt x="8868" y="17732"/>
                    <a:pt x="8804" y="17789"/>
                    <a:pt x="8741" y="17846"/>
                  </a:cubicBezTo>
                  <a:cubicBezTo>
                    <a:pt x="8735" y="17827"/>
                    <a:pt x="8722" y="17808"/>
                    <a:pt x="8716" y="17795"/>
                  </a:cubicBezTo>
                  <a:cubicBezTo>
                    <a:pt x="8785" y="17751"/>
                    <a:pt x="8855" y="17713"/>
                    <a:pt x="8925" y="17669"/>
                  </a:cubicBezTo>
                  <a:close/>
                  <a:moveTo>
                    <a:pt x="9058" y="18004"/>
                  </a:moveTo>
                  <a:cubicBezTo>
                    <a:pt x="9064" y="18030"/>
                    <a:pt x="9077" y="18055"/>
                    <a:pt x="9083" y="18080"/>
                  </a:cubicBezTo>
                  <a:cubicBezTo>
                    <a:pt x="9039" y="18125"/>
                    <a:pt x="8988" y="18169"/>
                    <a:pt x="8944" y="18220"/>
                  </a:cubicBezTo>
                  <a:cubicBezTo>
                    <a:pt x="8925" y="18207"/>
                    <a:pt x="8906" y="18194"/>
                    <a:pt x="8880" y="18188"/>
                  </a:cubicBezTo>
                  <a:cubicBezTo>
                    <a:pt x="8880" y="18175"/>
                    <a:pt x="8874" y="18169"/>
                    <a:pt x="8868" y="18156"/>
                  </a:cubicBezTo>
                  <a:cubicBezTo>
                    <a:pt x="8899" y="18131"/>
                    <a:pt x="8925" y="18099"/>
                    <a:pt x="8956" y="18074"/>
                  </a:cubicBezTo>
                  <a:cubicBezTo>
                    <a:pt x="8988" y="18055"/>
                    <a:pt x="9026" y="18030"/>
                    <a:pt x="9058" y="18004"/>
                  </a:cubicBezTo>
                  <a:close/>
                  <a:moveTo>
                    <a:pt x="10014" y="18131"/>
                  </a:moveTo>
                  <a:lnTo>
                    <a:pt x="10014" y="18131"/>
                  </a:lnTo>
                  <a:cubicBezTo>
                    <a:pt x="9906" y="18201"/>
                    <a:pt x="9799" y="18277"/>
                    <a:pt x="9691" y="18346"/>
                  </a:cubicBezTo>
                  <a:cubicBezTo>
                    <a:pt x="9691" y="18346"/>
                    <a:pt x="9685" y="18340"/>
                    <a:pt x="9685" y="18340"/>
                  </a:cubicBezTo>
                  <a:cubicBezTo>
                    <a:pt x="9799" y="18270"/>
                    <a:pt x="9906" y="18201"/>
                    <a:pt x="10014" y="18131"/>
                  </a:cubicBezTo>
                  <a:close/>
                  <a:moveTo>
                    <a:pt x="8025" y="18239"/>
                  </a:moveTo>
                  <a:cubicBezTo>
                    <a:pt x="8038" y="18258"/>
                    <a:pt x="8044" y="18277"/>
                    <a:pt x="8051" y="18296"/>
                  </a:cubicBezTo>
                  <a:cubicBezTo>
                    <a:pt x="7943" y="18372"/>
                    <a:pt x="7835" y="18441"/>
                    <a:pt x="7728" y="18511"/>
                  </a:cubicBezTo>
                  <a:cubicBezTo>
                    <a:pt x="7823" y="18416"/>
                    <a:pt x="7924" y="18327"/>
                    <a:pt x="8025" y="18239"/>
                  </a:cubicBezTo>
                  <a:close/>
                  <a:moveTo>
                    <a:pt x="15442" y="13831"/>
                  </a:moveTo>
                  <a:cubicBezTo>
                    <a:pt x="15518" y="14008"/>
                    <a:pt x="15594" y="14185"/>
                    <a:pt x="15676" y="14369"/>
                  </a:cubicBezTo>
                  <a:cubicBezTo>
                    <a:pt x="15150" y="14831"/>
                    <a:pt x="14637" y="15300"/>
                    <a:pt x="14131" y="15775"/>
                  </a:cubicBezTo>
                  <a:cubicBezTo>
                    <a:pt x="14099" y="15807"/>
                    <a:pt x="14093" y="15838"/>
                    <a:pt x="14099" y="15870"/>
                  </a:cubicBezTo>
                  <a:cubicBezTo>
                    <a:pt x="12832" y="16668"/>
                    <a:pt x="11610" y="17536"/>
                    <a:pt x="10451" y="18486"/>
                  </a:cubicBezTo>
                  <a:cubicBezTo>
                    <a:pt x="10318" y="18568"/>
                    <a:pt x="10185" y="18644"/>
                    <a:pt x="10058" y="18720"/>
                  </a:cubicBezTo>
                  <a:cubicBezTo>
                    <a:pt x="10017" y="18704"/>
                    <a:pt x="9979" y="18693"/>
                    <a:pt x="9936" y="18693"/>
                  </a:cubicBezTo>
                  <a:cubicBezTo>
                    <a:pt x="9926" y="18693"/>
                    <a:pt x="9916" y="18694"/>
                    <a:pt x="9906" y="18695"/>
                  </a:cubicBezTo>
                  <a:cubicBezTo>
                    <a:pt x="10071" y="18549"/>
                    <a:pt x="10229" y="18397"/>
                    <a:pt x="10388" y="18251"/>
                  </a:cubicBezTo>
                  <a:cubicBezTo>
                    <a:pt x="12136" y="17054"/>
                    <a:pt x="13820" y="15775"/>
                    <a:pt x="15454" y="14420"/>
                  </a:cubicBezTo>
                  <a:cubicBezTo>
                    <a:pt x="15582" y="14315"/>
                    <a:pt x="15502" y="14130"/>
                    <a:pt x="15375" y="14130"/>
                  </a:cubicBezTo>
                  <a:cubicBezTo>
                    <a:pt x="15364" y="14130"/>
                    <a:pt x="15352" y="14132"/>
                    <a:pt x="15340" y="14135"/>
                  </a:cubicBezTo>
                  <a:cubicBezTo>
                    <a:pt x="15353" y="14122"/>
                    <a:pt x="15366" y="14116"/>
                    <a:pt x="15378" y="14103"/>
                  </a:cubicBezTo>
                  <a:cubicBezTo>
                    <a:pt x="15473" y="14027"/>
                    <a:pt x="15454" y="13913"/>
                    <a:pt x="15391" y="13856"/>
                  </a:cubicBezTo>
                  <a:cubicBezTo>
                    <a:pt x="15404" y="13850"/>
                    <a:pt x="15423" y="13837"/>
                    <a:pt x="15442" y="13831"/>
                  </a:cubicBezTo>
                  <a:close/>
                  <a:moveTo>
                    <a:pt x="8247" y="18752"/>
                  </a:moveTo>
                  <a:cubicBezTo>
                    <a:pt x="8247" y="18758"/>
                    <a:pt x="8247" y="18764"/>
                    <a:pt x="8253" y="18771"/>
                  </a:cubicBezTo>
                  <a:cubicBezTo>
                    <a:pt x="8215" y="18815"/>
                    <a:pt x="8177" y="18866"/>
                    <a:pt x="8139" y="18910"/>
                  </a:cubicBezTo>
                  <a:cubicBezTo>
                    <a:pt x="8089" y="18942"/>
                    <a:pt x="8044" y="18967"/>
                    <a:pt x="8000" y="18992"/>
                  </a:cubicBezTo>
                  <a:cubicBezTo>
                    <a:pt x="8082" y="18910"/>
                    <a:pt x="8165" y="18834"/>
                    <a:pt x="8247" y="18752"/>
                  </a:cubicBezTo>
                  <a:close/>
                  <a:moveTo>
                    <a:pt x="12782" y="17510"/>
                  </a:moveTo>
                  <a:cubicBezTo>
                    <a:pt x="12015" y="18030"/>
                    <a:pt x="11243" y="18530"/>
                    <a:pt x="10457" y="19024"/>
                  </a:cubicBezTo>
                  <a:cubicBezTo>
                    <a:pt x="10445" y="19018"/>
                    <a:pt x="10438" y="19011"/>
                    <a:pt x="10426" y="19011"/>
                  </a:cubicBezTo>
                  <a:cubicBezTo>
                    <a:pt x="10514" y="18935"/>
                    <a:pt x="10597" y="18866"/>
                    <a:pt x="10685" y="18796"/>
                  </a:cubicBezTo>
                  <a:cubicBezTo>
                    <a:pt x="11407" y="18289"/>
                    <a:pt x="12224" y="17852"/>
                    <a:pt x="12782" y="17510"/>
                  </a:cubicBezTo>
                  <a:close/>
                  <a:moveTo>
                    <a:pt x="7633" y="18916"/>
                  </a:moveTo>
                  <a:lnTo>
                    <a:pt x="7633" y="18916"/>
                  </a:lnTo>
                  <a:cubicBezTo>
                    <a:pt x="7531" y="19018"/>
                    <a:pt x="7430" y="19125"/>
                    <a:pt x="7322" y="19233"/>
                  </a:cubicBezTo>
                  <a:cubicBezTo>
                    <a:pt x="7354" y="19176"/>
                    <a:pt x="7379" y="19119"/>
                    <a:pt x="7405" y="19056"/>
                  </a:cubicBezTo>
                  <a:cubicBezTo>
                    <a:pt x="7481" y="19011"/>
                    <a:pt x="7557" y="18961"/>
                    <a:pt x="7633" y="18916"/>
                  </a:cubicBezTo>
                  <a:close/>
                  <a:moveTo>
                    <a:pt x="14663" y="17225"/>
                  </a:moveTo>
                  <a:cubicBezTo>
                    <a:pt x="14194" y="17517"/>
                    <a:pt x="13725" y="17808"/>
                    <a:pt x="13257" y="18106"/>
                  </a:cubicBezTo>
                  <a:cubicBezTo>
                    <a:pt x="12509" y="18574"/>
                    <a:pt x="11756" y="19043"/>
                    <a:pt x="11008" y="19512"/>
                  </a:cubicBezTo>
                  <a:cubicBezTo>
                    <a:pt x="11135" y="19398"/>
                    <a:pt x="11262" y="19284"/>
                    <a:pt x="11395" y="19176"/>
                  </a:cubicBezTo>
                  <a:cubicBezTo>
                    <a:pt x="11914" y="18840"/>
                    <a:pt x="12433" y="18505"/>
                    <a:pt x="12946" y="18163"/>
                  </a:cubicBezTo>
                  <a:cubicBezTo>
                    <a:pt x="12984" y="18163"/>
                    <a:pt x="13016" y="18156"/>
                    <a:pt x="13054" y="18137"/>
                  </a:cubicBezTo>
                  <a:cubicBezTo>
                    <a:pt x="13592" y="17840"/>
                    <a:pt x="14131" y="17529"/>
                    <a:pt x="14663" y="17225"/>
                  </a:cubicBezTo>
                  <a:close/>
                  <a:moveTo>
                    <a:pt x="7512" y="19619"/>
                  </a:moveTo>
                  <a:lnTo>
                    <a:pt x="7512" y="19619"/>
                  </a:lnTo>
                  <a:cubicBezTo>
                    <a:pt x="7411" y="19721"/>
                    <a:pt x="7303" y="19816"/>
                    <a:pt x="7202" y="19923"/>
                  </a:cubicBezTo>
                  <a:cubicBezTo>
                    <a:pt x="7208" y="19873"/>
                    <a:pt x="7208" y="19822"/>
                    <a:pt x="7215" y="19771"/>
                  </a:cubicBezTo>
                  <a:cubicBezTo>
                    <a:pt x="7227" y="19765"/>
                    <a:pt x="7240" y="19765"/>
                    <a:pt x="7253" y="19759"/>
                  </a:cubicBezTo>
                  <a:cubicBezTo>
                    <a:pt x="7341" y="19714"/>
                    <a:pt x="7424" y="19664"/>
                    <a:pt x="7512" y="19619"/>
                  </a:cubicBezTo>
                  <a:close/>
                  <a:moveTo>
                    <a:pt x="8551" y="19911"/>
                  </a:moveTo>
                  <a:cubicBezTo>
                    <a:pt x="8564" y="19911"/>
                    <a:pt x="8576" y="19917"/>
                    <a:pt x="8589" y="19917"/>
                  </a:cubicBezTo>
                  <a:cubicBezTo>
                    <a:pt x="8519" y="19974"/>
                    <a:pt x="8456" y="20037"/>
                    <a:pt x="8393" y="20101"/>
                  </a:cubicBezTo>
                  <a:cubicBezTo>
                    <a:pt x="8443" y="20037"/>
                    <a:pt x="8500" y="19974"/>
                    <a:pt x="8551" y="19911"/>
                  </a:cubicBezTo>
                  <a:close/>
                  <a:moveTo>
                    <a:pt x="5783" y="19581"/>
                  </a:moveTo>
                  <a:cubicBezTo>
                    <a:pt x="5720" y="19759"/>
                    <a:pt x="5669" y="19936"/>
                    <a:pt x="5631" y="20126"/>
                  </a:cubicBezTo>
                  <a:cubicBezTo>
                    <a:pt x="5581" y="20012"/>
                    <a:pt x="5530" y="19898"/>
                    <a:pt x="5479" y="19784"/>
                  </a:cubicBezTo>
                  <a:cubicBezTo>
                    <a:pt x="5581" y="19714"/>
                    <a:pt x="5682" y="19645"/>
                    <a:pt x="5783" y="19581"/>
                  </a:cubicBezTo>
                  <a:close/>
                  <a:moveTo>
                    <a:pt x="7183" y="20151"/>
                  </a:moveTo>
                  <a:cubicBezTo>
                    <a:pt x="7189" y="20151"/>
                    <a:pt x="7189" y="20158"/>
                    <a:pt x="7196" y="20158"/>
                  </a:cubicBezTo>
                  <a:cubicBezTo>
                    <a:pt x="7189" y="20164"/>
                    <a:pt x="7189" y="20164"/>
                    <a:pt x="7183" y="20170"/>
                  </a:cubicBezTo>
                  <a:cubicBezTo>
                    <a:pt x="7183" y="20164"/>
                    <a:pt x="7183" y="20158"/>
                    <a:pt x="7183" y="20151"/>
                  </a:cubicBezTo>
                  <a:close/>
                  <a:moveTo>
                    <a:pt x="17424" y="16750"/>
                  </a:moveTo>
                  <a:cubicBezTo>
                    <a:pt x="17690" y="17282"/>
                    <a:pt x="17962" y="17814"/>
                    <a:pt x="18247" y="18334"/>
                  </a:cubicBezTo>
                  <a:cubicBezTo>
                    <a:pt x="18431" y="18669"/>
                    <a:pt x="18944" y="19366"/>
                    <a:pt x="19235" y="20050"/>
                  </a:cubicBezTo>
                  <a:cubicBezTo>
                    <a:pt x="19267" y="20139"/>
                    <a:pt x="19299" y="20227"/>
                    <a:pt x="19330" y="20316"/>
                  </a:cubicBezTo>
                  <a:cubicBezTo>
                    <a:pt x="19362" y="20544"/>
                    <a:pt x="19394" y="20772"/>
                    <a:pt x="19432" y="21000"/>
                  </a:cubicBezTo>
                  <a:cubicBezTo>
                    <a:pt x="19425" y="21038"/>
                    <a:pt x="19419" y="21076"/>
                    <a:pt x="19413" y="21108"/>
                  </a:cubicBezTo>
                  <a:cubicBezTo>
                    <a:pt x="19305" y="20892"/>
                    <a:pt x="19197" y="20677"/>
                    <a:pt x="19096" y="20468"/>
                  </a:cubicBezTo>
                  <a:cubicBezTo>
                    <a:pt x="18893" y="20056"/>
                    <a:pt x="18691" y="19651"/>
                    <a:pt x="18482" y="19252"/>
                  </a:cubicBezTo>
                  <a:cubicBezTo>
                    <a:pt x="18070" y="18460"/>
                    <a:pt x="17658" y="17675"/>
                    <a:pt x="17253" y="16877"/>
                  </a:cubicBezTo>
                  <a:cubicBezTo>
                    <a:pt x="17310" y="16833"/>
                    <a:pt x="17367" y="16795"/>
                    <a:pt x="17424" y="16750"/>
                  </a:cubicBezTo>
                  <a:close/>
                  <a:moveTo>
                    <a:pt x="5049" y="20075"/>
                  </a:moveTo>
                  <a:cubicBezTo>
                    <a:pt x="5194" y="20620"/>
                    <a:pt x="5283" y="21158"/>
                    <a:pt x="5308" y="21716"/>
                  </a:cubicBezTo>
                  <a:cubicBezTo>
                    <a:pt x="5169" y="21450"/>
                    <a:pt x="5042" y="21184"/>
                    <a:pt x="4922" y="20911"/>
                  </a:cubicBezTo>
                  <a:cubicBezTo>
                    <a:pt x="4821" y="20652"/>
                    <a:pt x="4713" y="20386"/>
                    <a:pt x="4599" y="20126"/>
                  </a:cubicBezTo>
                  <a:cubicBezTo>
                    <a:pt x="4631" y="20113"/>
                    <a:pt x="4662" y="20101"/>
                    <a:pt x="4694" y="20088"/>
                  </a:cubicBezTo>
                  <a:lnTo>
                    <a:pt x="4694" y="20088"/>
                  </a:lnTo>
                  <a:cubicBezTo>
                    <a:pt x="4684" y="20148"/>
                    <a:pt x="4746" y="20217"/>
                    <a:pt x="4813" y="20217"/>
                  </a:cubicBezTo>
                  <a:cubicBezTo>
                    <a:pt x="4830" y="20217"/>
                    <a:pt x="4848" y="20212"/>
                    <a:pt x="4865" y="20202"/>
                  </a:cubicBezTo>
                  <a:cubicBezTo>
                    <a:pt x="4928" y="20158"/>
                    <a:pt x="4985" y="20120"/>
                    <a:pt x="5049" y="20075"/>
                  </a:cubicBezTo>
                  <a:close/>
                  <a:moveTo>
                    <a:pt x="4149" y="20278"/>
                  </a:moveTo>
                  <a:cubicBezTo>
                    <a:pt x="4257" y="20557"/>
                    <a:pt x="4371" y="20835"/>
                    <a:pt x="4491" y="21101"/>
                  </a:cubicBezTo>
                  <a:cubicBezTo>
                    <a:pt x="4605" y="21393"/>
                    <a:pt x="4707" y="21690"/>
                    <a:pt x="4808" y="21982"/>
                  </a:cubicBezTo>
                  <a:cubicBezTo>
                    <a:pt x="4472" y="21380"/>
                    <a:pt x="4149" y="20721"/>
                    <a:pt x="4073" y="20303"/>
                  </a:cubicBezTo>
                  <a:cubicBezTo>
                    <a:pt x="4099" y="20291"/>
                    <a:pt x="4124" y="20284"/>
                    <a:pt x="4149" y="20278"/>
                  </a:cubicBezTo>
                  <a:close/>
                  <a:moveTo>
                    <a:pt x="5834" y="21792"/>
                  </a:moveTo>
                  <a:lnTo>
                    <a:pt x="5834" y="21792"/>
                  </a:lnTo>
                  <a:cubicBezTo>
                    <a:pt x="5828" y="21811"/>
                    <a:pt x="5821" y="21823"/>
                    <a:pt x="5821" y="21842"/>
                  </a:cubicBezTo>
                  <a:cubicBezTo>
                    <a:pt x="5764" y="21994"/>
                    <a:pt x="5891" y="22083"/>
                    <a:pt x="6018" y="22089"/>
                  </a:cubicBezTo>
                  <a:cubicBezTo>
                    <a:pt x="6075" y="22216"/>
                    <a:pt x="6132" y="22336"/>
                    <a:pt x="6189" y="22463"/>
                  </a:cubicBezTo>
                  <a:cubicBezTo>
                    <a:pt x="6189" y="22469"/>
                    <a:pt x="6195" y="22469"/>
                    <a:pt x="6195" y="22469"/>
                  </a:cubicBezTo>
                  <a:cubicBezTo>
                    <a:pt x="5980" y="22628"/>
                    <a:pt x="5771" y="22792"/>
                    <a:pt x="5581" y="22963"/>
                  </a:cubicBezTo>
                  <a:cubicBezTo>
                    <a:pt x="5568" y="22925"/>
                    <a:pt x="5555" y="22881"/>
                    <a:pt x="5549" y="22837"/>
                  </a:cubicBezTo>
                  <a:cubicBezTo>
                    <a:pt x="5657" y="22824"/>
                    <a:pt x="5764" y="22723"/>
                    <a:pt x="5771" y="22596"/>
                  </a:cubicBezTo>
                  <a:cubicBezTo>
                    <a:pt x="5790" y="22324"/>
                    <a:pt x="5790" y="22058"/>
                    <a:pt x="5783" y="21798"/>
                  </a:cubicBezTo>
                  <a:cubicBezTo>
                    <a:pt x="5802" y="21798"/>
                    <a:pt x="5821" y="21798"/>
                    <a:pt x="5834" y="21792"/>
                  </a:cubicBezTo>
                  <a:close/>
                  <a:moveTo>
                    <a:pt x="10191" y="20911"/>
                  </a:moveTo>
                  <a:cubicBezTo>
                    <a:pt x="10597" y="21937"/>
                    <a:pt x="11002" y="22970"/>
                    <a:pt x="11401" y="24002"/>
                  </a:cubicBezTo>
                  <a:cubicBezTo>
                    <a:pt x="10951" y="23001"/>
                    <a:pt x="10508" y="21994"/>
                    <a:pt x="10071" y="20987"/>
                  </a:cubicBezTo>
                  <a:cubicBezTo>
                    <a:pt x="10109" y="20962"/>
                    <a:pt x="10153" y="20937"/>
                    <a:pt x="10191" y="20911"/>
                  </a:cubicBezTo>
                  <a:close/>
                  <a:moveTo>
                    <a:pt x="10740" y="1"/>
                  </a:moveTo>
                  <a:cubicBezTo>
                    <a:pt x="10725" y="1"/>
                    <a:pt x="10711" y="2"/>
                    <a:pt x="10698" y="5"/>
                  </a:cubicBezTo>
                  <a:cubicBezTo>
                    <a:pt x="10677" y="4"/>
                    <a:pt x="10656" y="4"/>
                    <a:pt x="10635" y="4"/>
                  </a:cubicBezTo>
                  <a:cubicBezTo>
                    <a:pt x="10406" y="4"/>
                    <a:pt x="10164" y="35"/>
                    <a:pt x="9938" y="87"/>
                  </a:cubicBezTo>
                  <a:cubicBezTo>
                    <a:pt x="9754" y="125"/>
                    <a:pt x="9628" y="372"/>
                    <a:pt x="9697" y="543"/>
                  </a:cubicBezTo>
                  <a:cubicBezTo>
                    <a:pt x="10324" y="2114"/>
                    <a:pt x="11097" y="3640"/>
                    <a:pt x="11775" y="5198"/>
                  </a:cubicBezTo>
                  <a:cubicBezTo>
                    <a:pt x="10685" y="5775"/>
                    <a:pt x="9609" y="6364"/>
                    <a:pt x="8538" y="6959"/>
                  </a:cubicBezTo>
                  <a:cubicBezTo>
                    <a:pt x="8538" y="6920"/>
                    <a:pt x="8512" y="6885"/>
                    <a:pt x="8477" y="6885"/>
                  </a:cubicBezTo>
                  <a:cubicBezTo>
                    <a:pt x="8467" y="6885"/>
                    <a:pt x="8455" y="6888"/>
                    <a:pt x="8443" y="6896"/>
                  </a:cubicBezTo>
                  <a:cubicBezTo>
                    <a:pt x="8272" y="7022"/>
                    <a:pt x="8108" y="7155"/>
                    <a:pt x="7937" y="7288"/>
                  </a:cubicBezTo>
                  <a:cubicBezTo>
                    <a:pt x="7753" y="7390"/>
                    <a:pt x="7569" y="7485"/>
                    <a:pt x="7392" y="7592"/>
                  </a:cubicBezTo>
                  <a:cubicBezTo>
                    <a:pt x="6790" y="7928"/>
                    <a:pt x="6189" y="8270"/>
                    <a:pt x="5593" y="8612"/>
                  </a:cubicBezTo>
                  <a:cubicBezTo>
                    <a:pt x="4947" y="6965"/>
                    <a:pt x="4314" y="5306"/>
                    <a:pt x="3712" y="3640"/>
                  </a:cubicBezTo>
                  <a:cubicBezTo>
                    <a:pt x="3687" y="3558"/>
                    <a:pt x="3617" y="3514"/>
                    <a:pt x="3529" y="3514"/>
                  </a:cubicBezTo>
                  <a:cubicBezTo>
                    <a:pt x="3480" y="3513"/>
                    <a:pt x="3432" y="3512"/>
                    <a:pt x="3384" y="3512"/>
                  </a:cubicBezTo>
                  <a:cubicBezTo>
                    <a:pt x="3134" y="3512"/>
                    <a:pt x="2885" y="3526"/>
                    <a:pt x="2636" y="3558"/>
                  </a:cubicBezTo>
                  <a:cubicBezTo>
                    <a:pt x="2496" y="3571"/>
                    <a:pt x="2395" y="3704"/>
                    <a:pt x="2439" y="3843"/>
                  </a:cubicBezTo>
                  <a:cubicBezTo>
                    <a:pt x="3035" y="5686"/>
                    <a:pt x="3662" y="7523"/>
                    <a:pt x="4320" y="9353"/>
                  </a:cubicBezTo>
                  <a:cubicBezTo>
                    <a:pt x="3795" y="9663"/>
                    <a:pt x="3269" y="9967"/>
                    <a:pt x="2750" y="10284"/>
                  </a:cubicBezTo>
                  <a:cubicBezTo>
                    <a:pt x="2034" y="10721"/>
                    <a:pt x="147" y="11405"/>
                    <a:pt x="20" y="12355"/>
                  </a:cubicBezTo>
                  <a:cubicBezTo>
                    <a:pt x="1" y="12513"/>
                    <a:pt x="83" y="12646"/>
                    <a:pt x="197" y="12716"/>
                  </a:cubicBezTo>
                  <a:cubicBezTo>
                    <a:pt x="261" y="12938"/>
                    <a:pt x="356" y="13159"/>
                    <a:pt x="413" y="13330"/>
                  </a:cubicBezTo>
                  <a:cubicBezTo>
                    <a:pt x="615" y="13976"/>
                    <a:pt x="881" y="14603"/>
                    <a:pt x="1179" y="15211"/>
                  </a:cubicBezTo>
                  <a:cubicBezTo>
                    <a:pt x="1205" y="15264"/>
                    <a:pt x="1246" y="15286"/>
                    <a:pt x="1288" y="15286"/>
                  </a:cubicBezTo>
                  <a:cubicBezTo>
                    <a:pt x="1377" y="15286"/>
                    <a:pt x="1473" y="15188"/>
                    <a:pt x="1451" y="15085"/>
                  </a:cubicBezTo>
                  <a:cubicBezTo>
                    <a:pt x="1445" y="15040"/>
                    <a:pt x="1432" y="15002"/>
                    <a:pt x="1426" y="14958"/>
                  </a:cubicBezTo>
                  <a:lnTo>
                    <a:pt x="1426" y="14958"/>
                  </a:lnTo>
                  <a:cubicBezTo>
                    <a:pt x="1433" y="14959"/>
                    <a:pt x="1440" y="14960"/>
                    <a:pt x="1447" y="14960"/>
                  </a:cubicBezTo>
                  <a:cubicBezTo>
                    <a:pt x="1472" y="14960"/>
                    <a:pt x="1496" y="14951"/>
                    <a:pt x="1521" y="14926"/>
                  </a:cubicBezTo>
                  <a:cubicBezTo>
                    <a:pt x="1521" y="14926"/>
                    <a:pt x="1527" y="14920"/>
                    <a:pt x="1527" y="14920"/>
                  </a:cubicBezTo>
                  <a:cubicBezTo>
                    <a:pt x="1559" y="14983"/>
                    <a:pt x="1591" y="15053"/>
                    <a:pt x="1616" y="15116"/>
                  </a:cubicBezTo>
                  <a:cubicBezTo>
                    <a:pt x="1639" y="15162"/>
                    <a:pt x="1687" y="15184"/>
                    <a:pt x="1731" y="15184"/>
                  </a:cubicBezTo>
                  <a:cubicBezTo>
                    <a:pt x="1749" y="15184"/>
                    <a:pt x="1766" y="15181"/>
                    <a:pt x="1781" y="15173"/>
                  </a:cubicBezTo>
                  <a:lnTo>
                    <a:pt x="1781" y="15173"/>
                  </a:lnTo>
                  <a:cubicBezTo>
                    <a:pt x="1730" y="15243"/>
                    <a:pt x="1686" y="15306"/>
                    <a:pt x="1648" y="15376"/>
                  </a:cubicBezTo>
                  <a:cubicBezTo>
                    <a:pt x="1635" y="15401"/>
                    <a:pt x="1660" y="15420"/>
                    <a:pt x="1679" y="15427"/>
                  </a:cubicBezTo>
                  <a:lnTo>
                    <a:pt x="1888" y="15427"/>
                  </a:lnTo>
                  <a:cubicBezTo>
                    <a:pt x="1909" y="15439"/>
                    <a:pt x="1933" y="15445"/>
                    <a:pt x="1958" y="15445"/>
                  </a:cubicBezTo>
                  <a:cubicBezTo>
                    <a:pt x="1985" y="15445"/>
                    <a:pt x="2014" y="15437"/>
                    <a:pt x="2040" y="15420"/>
                  </a:cubicBezTo>
                  <a:cubicBezTo>
                    <a:pt x="2040" y="15420"/>
                    <a:pt x="2047" y="15420"/>
                    <a:pt x="2047" y="15414"/>
                  </a:cubicBezTo>
                  <a:cubicBezTo>
                    <a:pt x="3288" y="15306"/>
                    <a:pt x="4599" y="14274"/>
                    <a:pt x="5638" y="13710"/>
                  </a:cubicBezTo>
                  <a:cubicBezTo>
                    <a:pt x="5720" y="13666"/>
                    <a:pt x="5802" y="13615"/>
                    <a:pt x="5885" y="13571"/>
                  </a:cubicBezTo>
                  <a:cubicBezTo>
                    <a:pt x="6385" y="14888"/>
                    <a:pt x="6898" y="16193"/>
                    <a:pt x="7417" y="17498"/>
                  </a:cubicBezTo>
                  <a:cubicBezTo>
                    <a:pt x="6252" y="18175"/>
                    <a:pt x="4903" y="18815"/>
                    <a:pt x="3915" y="19752"/>
                  </a:cubicBezTo>
                  <a:cubicBezTo>
                    <a:pt x="3833" y="19790"/>
                    <a:pt x="3776" y="19854"/>
                    <a:pt x="3738" y="19936"/>
                  </a:cubicBezTo>
                  <a:cubicBezTo>
                    <a:pt x="3700" y="19968"/>
                    <a:pt x="3668" y="19999"/>
                    <a:pt x="3636" y="20031"/>
                  </a:cubicBezTo>
                  <a:cubicBezTo>
                    <a:pt x="3529" y="20145"/>
                    <a:pt x="3586" y="20278"/>
                    <a:pt x="3687" y="20335"/>
                  </a:cubicBezTo>
                  <a:cubicBezTo>
                    <a:pt x="3782" y="21247"/>
                    <a:pt x="4808" y="22887"/>
                    <a:pt x="5188" y="23464"/>
                  </a:cubicBezTo>
                  <a:cubicBezTo>
                    <a:pt x="5194" y="23540"/>
                    <a:pt x="5239" y="23609"/>
                    <a:pt x="5308" y="23641"/>
                  </a:cubicBezTo>
                  <a:cubicBezTo>
                    <a:pt x="5355" y="23712"/>
                    <a:pt x="5419" y="23743"/>
                    <a:pt x="5482" y="23743"/>
                  </a:cubicBezTo>
                  <a:cubicBezTo>
                    <a:pt x="5581" y="23743"/>
                    <a:pt x="5678" y="23667"/>
                    <a:pt x="5701" y="23559"/>
                  </a:cubicBezTo>
                  <a:cubicBezTo>
                    <a:pt x="6968" y="23103"/>
                    <a:pt x="8152" y="22165"/>
                    <a:pt x="9286" y="21469"/>
                  </a:cubicBezTo>
                  <a:cubicBezTo>
                    <a:pt x="9317" y="21443"/>
                    <a:pt x="9355" y="21424"/>
                    <a:pt x="9393" y="21399"/>
                  </a:cubicBezTo>
                  <a:cubicBezTo>
                    <a:pt x="9957" y="22672"/>
                    <a:pt x="10533" y="23939"/>
                    <a:pt x="11129" y="25193"/>
                  </a:cubicBezTo>
                  <a:cubicBezTo>
                    <a:pt x="11178" y="25296"/>
                    <a:pt x="11328" y="25369"/>
                    <a:pt x="11454" y="25369"/>
                  </a:cubicBezTo>
                  <a:cubicBezTo>
                    <a:pt x="11490" y="25369"/>
                    <a:pt x="11524" y="25364"/>
                    <a:pt x="11553" y="25351"/>
                  </a:cubicBezTo>
                  <a:cubicBezTo>
                    <a:pt x="11762" y="25256"/>
                    <a:pt x="11971" y="25161"/>
                    <a:pt x="12174" y="25066"/>
                  </a:cubicBezTo>
                  <a:cubicBezTo>
                    <a:pt x="12332" y="24996"/>
                    <a:pt x="12490" y="24813"/>
                    <a:pt x="12408" y="24623"/>
                  </a:cubicBezTo>
                  <a:cubicBezTo>
                    <a:pt x="11806" y="23299"/>
                    <a:pt x="11217" y="21969"/>
                    <a:pt x="10628" y="20645"/>
                  </a:cubicBezTo>
                  <a:cubicBezTo>
                    <a:pt x="11566" y="20063"/>
                    <a:pt x="12509" y="19486"/>
                    <a:pt x="13447" y="18910"/>
                  </a:cubicBezTo>
                  <a:cubicBezTo>
                    <a:pt x="14561" y="18226"/>
                    <a:pt x="15670" y="17548"/>
                    <a:pt x="16778" y="16858"/>
                  </a:cubicBezTo>
                  <a:cubicBezTo>
                    <a:pt x="17506" y="18454"/>
                    <a:pt x="18266" y="20037"/>
                    <a:pt x="19096" y="21576"/>
                  </a:cubicBezTo>
                  <a:lnTo>
                    <a:pt x="19090" y="21576"/>
                  </a:lnTo>
                  <a:cubicBezTo>
                    <a:pt x="18945" y="21678"/>
                    <a:pt x="19045" y="21884"/>
                    <a:pt x="19175" y="21884"/>
                  </a:cubicBezTo>
                  <a:cubicBezTo>
                    <a:pt x="19199" y="21884"/>
                    <a:pt x="19224" y="21877"/>
                    <a:pt x="19248" y="21861"/>
                  </a:cubicBezTo>
                  <a:cubicBezTo>
                    <a:pt x="19261" y="21887"/>
                    <a:pt x="19280" y="21918"/>
                    <a:pt x="19292" y="21944"/>
                  </a:cubicBezTo>
                  <a:cubicBezTo>
                    <a:pt x="19332" y="22015"/>
                    <a:pt x="19409" y="22049"/>
                    <a:pt x="19487" y="22049"/>
                  </a:cubicBezTo>
                  <a:cubicBezTo>
                    <a:pt x="19534" y="22049"/>
                    <a:pt x="19582" y="22037"/>
                    <a:pt x="19622" y="22013"/>
                  </a:cubicBezTo>
                  <a:cubicBezTo>
                    <a:pt x="19894" y="21855"/>
                    <a:pt x="19989" y="21595"/>
                    <a:pt x="19976" y="21291"/>
                  </a:cubicBezTo>
                  <a:lnTo>
                    <a:pt x="19976" y="21291"/>
                  </a:lnTo>
                  <a:cubicBezTo>
                    <a:pt x="19983" y="21310"/>
                    <a:pt x="19995" y="21336"/>
                    <a:pt x="20008" y="21355"/>
                  </a:cubicBezTo>
                  <a:cubicBezTo>
                    <a:pt x="20045" y="21435"/>
                    <a:pt x="20115" y="21468"/>
                    <a:pt x="20190" y="21468"/>
                  </a:cubicBezTo>
                  <a:cubicBezTo>
                    <a:pt x="20344" y="21468"/>
                    <a:pt x="20516" y="21323"/>
                    <a:pt x="20439" y="21152"/>
                  </a:cubicBezTo>
                  <a:cubicBezTo>
                    <a:pt x="20236" y="20696"/>
                    <a:pt x="20027" y="20240"/>
                    <a:pt x="19805" y="19790"/>
                  </a:cubicBezTo>
                  <a:cubicBezTo>
                    <a:pt x="19254" y="18593"/>
                    <a:pt x="18716" y="17396"/>
                    <a:pt x="18178" y="16199"/>
                  </a:cubicBezTo>
                  <a:cubicBezTo>
                    <a:pt x="18380" y="16047"/>
                    <a:pt x="18583" y="15908"/>
                    <a:pt x="18798" y="15775"/>
                  </a:cubicBezTo>
                  <a:cubicBezTo>
                    <a:pt x="19432" y="15389"/>
                    <a:pt x="20103" y="15332"/>
                    <a:pt x="20724" y="15021"/>
                  </a:cubicBezTo>
                  <a:cubicBezTo>
                    <a:pt x="20977" y="14895"/>
                    <a:pt x="21129" y="14724"/>
                    <a:pt x="21218" y="14521"/>
                  </a:cubicBezTo>
                  <a:cubicBezTo>
                    <a:pt x="21344" y="14477"/>
                    <a:pt x="21433" y="14363"/>
                    <a:pt x="21401" y="14204"/>
                  </a:cubicBezTo>
                  <a:cubicBezTo>
                    <a:pt x="21566" y="14166"/>
                    <a:pt x="21693" y="14027"/>
                    <a:pt x="21610" y="13831"/>
                  </a:cubicBezTo>
                  <a:cubicBezTo>
                    <a:pt x="21515" y="13596"/>
                    <a:pt x="21420" y="13368"/>
                    <a:pt x="21325" y="13140"/>
                  </a:cubicBezTo>
                  <a:cubicBezTo>
                    <a:pt x="21313" y="13121"/>
                    <a:pt x="21300" y="13109"/>
                    <a:pt x="21294" y="13090"/>
                  </a:cubicBezTo>
                  <a:cubicBezTo>
                    <a:pt x="21015" y="12456"/>
                    <a:pt x="20743" y="11823"/>
                    <a:pt x="20470" y="11190"/>
                  </a:cubicBezTo>
                  <a:cubicBezTo>
                    <a:pt x="20464" y="11177"/>
                    <a:pt x="20458" y="11171"/>
                    <a:pt x="20451" y="11158"/>
                  </a:cubicBezTo>
                  <a:cubicBezTo>
                    <a:pt x="20496" y="11095"/>
                    <a:pt x="20432" y="11006"/>
                    <a:pt x="20356" y="11006"/>
                  </a:cubicBezTo>
                  <a:cubicBezTo>
                    <a:pt x="20331" y="11006"/>
                    <a:pt x="20299" y="11006"/>
                    <a:pt x="20274" y="11012"/>
                  </a:cubicBezTo>
                  <a:cubicBezTo>
                    <a:pt x="20239" y="11001"/>
                    <a:pt x="20204" y="10995"/>
                    <a:pt x="20169" y="10995"/>
                  </a:cubicBezTo>
                  <a:cubicBezTo>
                    <a:pt x="20108" y="10995"/>
                    <a:pt x="20050" y="11012"/>
                    <a:pt x="20002" y="11044"/>
                  </a:cubicBezTo>
                  <a:cubicBezTo>
                    <a:pt x="19951" y="11050"/>
                    <a:pt x="19894" y="11069"/>
                    <a:pt x="19843" y="11082"/>
                  </a:cubicBezTo>
                  <a:cubicBezTo>
                    <a:pt x="19932" y="10981"/>
                    <a:pt x="20021" y="10867"/>
                    <a:pt x="20090" y="10746"/>
                  </a:cubicBezTo>
                  <a:cubicBezTo>
                    <a:pt x="20171" y="10622"/>
                    <a:pt x="20045" y="10461"/>
                    <a:pt x="19914" y="10461"/>
                  </a:cubicBezTo>
                  <a:cubicBezTo>
                    <a:pt x="19912" y="10461"/>
                    <a:pt x="19909" y="10461"/>
                    <a:pt x="19907" y="10461"/>
                  </a:cubicBezTo>
                  <a:cubicBezTo>
                    <a:pt x="18646" y="10518"/>
                    <a:pt x="17475" y="11557"/>
                    <a:pt x="16404" y="12203"/>
                  </a:cubicBezTo>
                  <a:cubicBezTo>
                    <a:pt x="15853" y="10949"/>
                    <a:pt x="15302" y="9695"/>
                    <a:pt x="14745" y="8441"/>
                  </a:cubicBezTo>
                  <a:cubicBezTo>
                    <a:pt x="15929" y="7757"/>
                    <a:pt x="17323" y="7079"/>
                    <a:pt x="18247" y="6110"/>
                  </a:cubicBezTo>
                  <a:cubicBezTo>
                    <a:pt x="18260" y="6136"/>
                    <a:pt x="18273" y="6161"/>
                    <a:pt x="18279" y="6186"/>
                  </a:cubicBezTo>
                  <a:cubicBezTo>
                    <a:pt x="18304" y="6247"/>
                    <a:pt x="18352" y="6274"/>
                    <a:pt x="18399" y="6274"/>
                  </a:cubicBezTo>
                  <a:cubicBezTo>
                    <a:pt x="18475" y="6274"/>
                    <a:pt x="18549" y="6207"/>
                    <a:pt x="18526" y="6110"/>
                  </a:cubicBezTo>
                  <a:cubicBezTo>
                    <a:pt x="18507" y="6028"/>
                    <a:pt x="18488" y="5946"/>
                    <a:pt x="18463" y="5863"/>
                  </a:cubicBezTo>
                  <a:cubicBezTo>
                    <a:pt x="18501" y="5762"/>
                    <a:pt x="18469" y="5654"/>
                    <a:pt x="18393" y="5585"/>
                  </a:cubicBezTo>
                  <a:cubicBezTo>
                    <a:pt x="18374" y="5509"/>
                    <a:pt x="18349" y="5426"/>
                    <a:pt x="18323" y="5344"/>
                  </a:cubicBezTo>
                  <a:cubicBezTo>
                    <a:pt x="18368" y="5331"/>
                    <a:pt x="18406" y="5293"/>
                    <a:pt x="18387" y="5236"/>
                  </a:cubicBezTo>
                  <a:cubicBezTo>
                    <a:pt x="18323" y="5059"/>
                    <a:pt x="18235" y="4913"/>
                    <a:pt x="18146" y="4761"/>
                  </a:cubicBezTo>
                  <a:cubicBezTo>
                    <a:pt x="17905" y="4046"/>
                    <a:pt x="17620" y="3349"/>
                    <a:pt x="17285" y="2671"/>
                  </a:cubicBezTo>
                  <a:cubicBezTo>
                    <a:pt x="17304" y="2659"/>
                    <a:pt x="17323" y="2640"/>
                    <a:pt x="17342" y="2627"/>
                  </a:cubicBezTo>
                  <a:cubicBezTo>
                    <a:pt x="17452" y="2532"/>
                    <a:pt x="17339" y="2371"/>
                    <a:pt x="17218" y="2371"/>
                  </a:cubicBezTo>
                  <a:cubicBezTo>
                    <a:pt x="17193" y="2371"/>
                    <a:pt x="17169" y="2378"/>
                    <a:pt x="17145" y="2393"/>
                  </a:cubicBezTo>
                  <a:cubicBezTo>
                    <a:pt x="17120" y="2355"/>
                    <a:pt x="17101" y="2310"/>
                    <a:pt x="17076" y="2266"/>
                  </a:cubicBezTo>
                  <a:cubicBezTo>
                    <a:pt x="17055" y="2229"/>
                    <a:pt x="17008" y="2208"/>
                    <a:pt x="16964" y="2208"/>
                  </a:cubicBezTo>
                  <a:cubicBezTo>
                    <a:pt x="16940" y="2208"/>
                    <a:pt x="16916" y="2214"/>
                    <a:pt x="16898" y="2228"/>
                  </a:cubicBezTo>
                  <a:cubicBezTo>
                    <a:pt x="16442" y="2570"/>
                    <a:pt x="15980" y="2906"/>
                    <a:pt x="15518" y="3248"/>
                  </a:cubicBezTo>
                  <a:cubicBezTo>
                    <a:pt x="15492" y="3254"/>
                    <a:pt x="15467" y="3260"/>
                    <a:pt x="15442" y="3267"/>
                  </a:cubicBezTo>
                  <a:cubicBezTo>
                    <a:pt x="15518" y="3210"/>
                    <a:pt x="15587" y="3153"/>
                    <a:pt x="15657" y="3096"/>
                  </a:cubicBezTo>
                  <a:cubicBezTo>
                    <a:pt x="15713" y="3050"/>
                    <a:pt x="15679" y="2966"/>
                    <a:pt x="15626" y="2966"/>
                  </a:cubicBezTo>
                  <a:cubicBezTo>
                    <a:pt x="15614" y="2966"/>
                    <a:pt x="15601" y="2971"/>
                    <a:pt x="15587" y="2982"/>
                  </a:cubicBezTo>
                  <a:cubicBezTo>
                    <a:pt x="15391" y="3121"/>
                    <a:pt x="15207" y="3273"/>
                    <a:pt x="15017" y="3419"/>
                  </a:cubicBezTo>
                  <a:cubicBezTo>
                    <a:pt x="14454" y="3647"/>
                    <a:pt x="13896" y="3976"/>
                    <a:pt x="13364" y="4299"/>
                  </a:cubicBezTo>
                  <a:cubicBezTo>
                    <a:pt x="13345" y="4229"/>
                    <a:pt x="13326" y="4160"/>
                    <a:pt x="13307" y="4084"/>
                  </a:cubicBezTo>
                  <a:cubicBezTo>
                    <a:pt x="12953" y="2798"/>
                    <a:pt x="12604" y="1443"/>
                    <a:pt x="11635" y="569"/>
                  </a:cubicBezTo>
                  <a:cubicBezTo>
                    <a:pt x="11496" y="201"/>
                    <a:pt x="11173" y="49"/>
                    <a:pt x="10799" y="11"/>
                  </a:cubicBezTo>
                  <a:cubicBezTo>
                    <a:pt x="10781" y="4"/>
                    <a:pt x="10760" y="1"/>
                    <a:pt x="1074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25494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25494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1572600" y="4130625"/>
            <a:ext cx="5998800" cy="47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legreya SemiBold"/>
              <a:buNone/>
              <a:defRPr sz="2500">
                <a:latin typeface="Alegreya SemiBold"/>
                <a:ea typeface="Alegreya SemiBold"/>
                <a:cs typeface="Alegreya SemiBold"/>
                <a:sym typeface="Alegreya SemiBo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1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27" y="0"/>
            <a:ext cx="91439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1"/>
          <p:cNvGrpSpPr/>
          <p:nvPr/>
        </p:nvGrpSpPr>
        <p:grpSpPr>
          <a:xfrm flipH="1">
            <a:off x="-512493" y="-568073"/>
            <a:ext cx="10148137" cy="6314239"/>
            <a:chOff x="-360093" y="-568073"/>
            <a:chExt cx="10148137" cy="6314239"/>
          </a:xfrm>
        </p:grpSpPr>
        <p:sp>
          <p:nvSpPr>
            <p:cNvPr id="111" name="Google Shape;111;p11"/>
            <p:cNvSpPr/>
            <p:nvPr/>
          </p:nvSpPr>
          <p:spPr>
            <a:xfrm>
              <a:off x="232455" y="1124076"/>
              <a:ext cx="1411682" cy="2819587"/>
            </a:xfrm>
            <a:custGeom>
              <a:avLst/>
              <a:gdLst/>
              <a:ahLst/>
              <a:cxnLst/>
              <a:rect l="l" t="t" r="r" b="b"/>
              <a:pathLst>
                <a:path w="22421" h="44782" extrusionOk="0">
                  <a:moveTo>
                    <a:pt x="20193" y="314"/>
                  </a:moveTo>
                  <a:cubicBezTo>
                    <a:pt x="20214" y="314"/>
                    <a:pt x="20234" y="315"/>
                    <a:pt x="20255" y="317"/>
                  </a:cubicBezTo>
                  <a:cubicBezTo>
                    <a:pt x="20179" y="349"/>
                    <a:pt x="20109" y="380"/>
                    <a:pt x="20040" y="412"/>
                  </a:cubicBezTo>
                  <a:cubicBezTo>
                    <a:pt x="20011" y="404"/>
                    <a:pt x="19981" y="400"/>
                    <a:pt x="19952" y="400"/>
                  </a:cubicBezTo>
                  <a:cubicBezTo>
                    <a:pt x="19865" y="400"/>
                    <a:pt x="19781" y="438"/>
                    <a:pt x="19729" y="532"/>
                  </a:cubicBezTo>
                  <a:cubicBezTo>
                    <a:pt x="19723" y="545"/>
                    <a:pt x="19717" y="551"/>
                    <a:pt x="19717" y="564"/>
                  </a:cubicBezTo>
                  <a:cubicBezTo>
                    <a:pt x="19672" y="583"/>
                    <a:pt x="19628" y="602"/>
                    <a:pt x="19584" y="627"/>
                  </a:cubicBezTo>
                  <a:cubicBezTo>
                    <a:pt x="19572" y="625"/>
                    <a:pt x="19560" y="624"/>
                    <a:pt x="19548" y="624"/>
                  </a:cubicBezTo>
                  <a:cubicBezTo>
                    <a:pt x="19528" y="624"/>
                    <a:pt x="19506" y="628"/>
                    <a:pt x="19482" y="640"/>
                  </a:cubicBezTo>
                  <a:cubicBezTo>
                    <a:pt x="19299" y="716"/>
                    <a:pt x="19115" y="805"/>
                    <a:pt x="18938" y="900"/>
                  </a:cubicBezTo>
                  <a:cubicBezTo>
                    <a:pt x="19001" y="855"/>
                    <a:pt x="19064" y="817"/>
                    <a:pt x="19128" y="779"/>
                  </a:cubicBezTo>
                  <a:cubicBezTo>
                    <a:pt x="19379" y="623"/>
                    <a:pt x="19819" y="314"/>
                    <a:pt x="20193" y="314"/>
                  </a:cubicBezTo>
                  <a:close/>
                  <a:moveTo>
                    <a:pt x="20534" y="551"/>
                  </a:moveTo>
                  <a:cubicBezTo>
                    <a:pt x="20578" y="665"/>
                    <a:pt x="20629" y="786"/>
                    <a:pt x="20673" y="900"/>
                  </a:cubicBezTo>
                  <a:cubicBezTo>
                    <a:pt x="20705" y="1064"/>
                    <a:pt x="20730" y="1235"/>
                    <a:pt x="20755" y="1375"/>
                  </a:cubicBezTo>
                  <a:cubicBezTo>
                    <a:pt x="20622" y="1153"/>
                    <a:pt x="20489" y="931"/>
                    <a:pt x="20337" y="722"/>
                  </a:cubicBezTo>
                  <a:cubicBezTo>
                    <a:pt x="20401" y="665"/>
                    <a:pt x="20464" y="608"/>
                    <a:pt x="20534" y="551"/>
                  </a:cubicBezTo>
                  <a:close/>
                  <a:moveTo>
                    <a:pt x="20787" y="1185"/>
                  </a:moveTo>
                  <a:cubicBezTo>
                    <a:pt x="20869" y="1413"/>
                    <a:pt x="20952" y="1647"/>
                    <a:pt x="21021" y="1881"/>
                  </a:cubicBezTo>
                  <a:cubicBezTo>
                    <a:pt x="20958" y="1742"/>
                    <a:pt x="20882" y="1603"/>
                    <a:pt x="20806" y="1463"/>
                  </a:cubicBezTo>
                  <a:cubicBezTo>
                    <a:pt x="20800" y="1381"/>
                    <a:pt x="20793" y="1286"/>
                    <a:pt x="20787" y="1185"/>
                  </a:cubicBezTo>
                  <a:close/>
                  <a:moveTo>
                    <a:pt x="18976" y="1900"/>
                  </a:moveTo>
                  <a:cubicBezTo>
                    <a:pt x="18969" y="1900"/>
                    <a:pt x="18969" y="1907"/>
                    <a:pt x="18963" y="1907"/>
                  </a:cubicBezTo>
                  <a:cubicBezTo>
                    <a:pt x="18969" y="1900"/>
                    <a:pt x="18969" y="1900"/>
                    <a:pt x="18976" y="1900"/>
                  </a:cubicBezTo>
                  <a:close/>
                  <a:moveTo>
                    <a:pt x="20109" y="1793"/>
                  </a:moveTo>
                  <a:cubicBezTo>
                    <a:pt x="20122" y="1831"/>
                    <a:pt x="20141" y="1875"/>
                    <a:pt x="20154" y="1913"/>
                  </a:cubicBezTo>
                  <a:cubicBezTo>
                    <a:pt x="19837" y="2014"/>
                    <a:pt x="19527" y="2122"/>
                    <a:pt x="19229" y="2249"/>
                  </a:cubicBezTo>
                  <a:cubicBezTo>
                    <a:pt x="19222" y="2246"/>
                    <a:pt x="19215" y="2245"/>
                    <a:pt x="19208" y="2245"/>
                  </a:cubicBezTo>
                  <a:cubicBezTo>
                    <a:pt x="19196" y="2245"/>
                    <a:pt x="19184" y="2249"/>
                    <a:pt x="19172" y="2261"/>
                  </a:cubicBezTo>
                  <a:cubicBezTo>
                    <a:pt x="19166" y="2268"/>
                    <a:pt x="19159" y="2274"/>
                    <a:pt x="19153" y="2280"/>
                  </a:cubicBezTo>
                  <a:cubicBezTo>
                    <a:pt x="19014" y="2337"/>
                    <a:pt x="18881" y="2407"/>
                    <a:pt x="18748" y="2470"/>
                  </a:cubicBezTo>
                  <a:cubicBezTo>
                    <a:pt x="19185" y="2179"/>
                    <a:pt x="19641" y="1945"/>
                    <a:pt x="20109" y="1793"/>
                  </a:cubicBezTo>
                  <a:close/>
                  <a:moveTo>
                    <a:pt x="20394" y="2635"/>
                  </a:moveTo>
                  <a:cubicBezTo>
                    <a:pt x="20394" y="2641"/>
                    <a:pt x="20394" y="2641"/>
                    <a:pt x="20394" y="2648"/>
                  </a:cubicBezTo>
                  <a:lnTo>
                    <a:pt x="20382" y="2648"/>
                  </a:lnTo>
                  <a:cubicBezTo>
                    <a:pt x="20388" y="2648"/>
                    <a:pt x="20388" y="2648"/>
                    <a:pt x="20388" y="2641"/>
                  </a:cubicBezTo>
                  <a:cubicBezTo>
                    <a:pt x="20388" y="2641"/>
                    <a:pt x="20394" y="2641"/>
                    <a:pt x="20394" y="2635"/>
                  </a:cubicBezTo>
                  <a:close/>
                  <a:moveTo>
                    <a:pt x="20166" y="2477"/>
                  </a:moveTo>
                  <a:lnTo>
                    <a:pt x="20166" y="2477"/>
                  </a:lnTo>
                  <a:cubicBezTo>
                    <a:pt x="20128" y="2553"/>
                    <a:pt x="20166" y="2635"/>
                    <a:pt x="20230" y="2667"/>
                  </a:cubicBezTo>
                  <a:cubicBezTo>
                    <a:pt x="19831" y="2736"/>
                    <a:pt x="19444" y="2876"/>
                    <a:pt x="19071" y="3066"/>
                  </a:cubicBezTo>
                  <a:cubicBezTo>
                    <a:pt x="19425" y="2825"/>
                    <a:pt x="19786" y="2616"/>
                    <a:pt x="20166" y="2477"/>
                  </a:cubicBezTo>
                  <a:close/>
                  <a:moveTo>
                    <a:pt x="19704" y="2451"/>
                  </a:moveTo>
                  <a:cubicBezTo>
                    <a:pt x="19235" y="2749"/>
                    <a:pt x="18792" y="3072"/>
                    <a:pt x="18361" y="3414"/>
                  </a:cubicBezTo>
                  <a:cubicBezTo>
                    <a:pt x="18355" y="3411"/>
                    <a:pt x="18349" y="3409"/>
                    <a:pt x="18342" y="3409"/>
                  </a:cubicBezTo>
                  <a:cubicBezTo>
                    <a:pt x="18339" y="3409"/>
                    <a:pt x="18335" y="3410"/>
                    <a:pt x="18332" y="3411"/>
                  </a:cubicBezTo>
                  <a:lnTo>
                    <a:pt x="18332" y="3411"/>
                  </a:lnTo>
                  <a:cubicBezTo>
                    <a:pt x="18437" y="3293"/>
                    <a:pt x="18548" y="3170"/>
                    <a:pt x="18653" y="3053"/>
                  </a:cubicBezTo>
                  <a:cubicBezTo>
                    <a:pt x="18672" y="3040"/>
                    <a:pt x="18691" y="3028"/>
                    <a:pt x="18716" y="3015"/>
                  </a:cubicBezTo>
                  <a:cubicBezTo>
                    <a:pt x="18995" y="2838"/>
                    <a:pt x="19286" y="2667"/>
                    <a:pt x="19584" y="2508"/>
                  </a:cubicBezTo>
                  <a:cubicBezTo>
                    <a:pt x="19615" y="2496"/>
                    <a:pt x="19634" y="2483"/>
                    <a:pt x="19666" y="2470"/>
                  </a:cubicBezTo>
                  <a:cubicBezTo>
                    <a:pt x="19679" y="2464"/>
                    <a:pt x="19691" y="2458"/>
                    <a:pt x="19704" y="2451"/>
                  </a:cubicBezTo>
                  <a:close/>
                  <a:moveTo>
                    <a:pt x="17424" y="3243"/>
                  </a:moveTo>
                  <a:lnTo>
                    <a:pt x="17424" y="3243"/>
                  </a:lnTo>
                  <a:cubicBezTo>
                    <a:pt x="17316" y="3344"/>
                    <a:pt x="17202" y="3446"/>
                    <a:pt x="17095" y="3547"/>
                  </a:cubicBezTo>
                  <a:cubicBezTo>
                    <a:pt x="17057" y="3579"/>
                    <a:pt x="17025" y="3610"/>
                    <a:pt x="16981" y="3648"/>
                  </a:cubicBezTo>
                  <a:cubicBezTo>
                    <a:pt x="17000" y="3629"/>
                    <a:pt x="17012" y="3610"/>
                    <a:pt x="17031" y="3591"/>
                  </a:cubicBezTo>
                  <a:cubicBezTo>
                    <a:pt x="17158" y="3471"/>
                    <a:pt x="17291" y="3357"/>
                    <a:pt x="17424" y="3243"/>
                  </a:cubicBezTo>
                  <a:close/>
                  <a:moveTo>
                    <a:pt x="16943" y="3674"/>
                  </a:moveTo>
                  <a:lnTo>
                    <a:pt x="16943" y="3674"/>
                  </a:lnTo>
                  <a:cubicBezTo>
                    <a:pt x="16924" y="3693"/>
                    <a:pt x="16905" y="3712"/>
                    <a:pt x="16886" y="3737"/>
                  </a:cubicBezTo>
                  <a:cubicBezTo>
                    <a:pt x="16841" y="3775"/>
                    <a:pt x="16791" y="3819"/>
                    <a:pt x="16746" y="3857"/>
                  </a:cubicBezTo>
                  <a:cubicBezTo>
                    <a:pt x="16810" y="3794"/>
                    <a:pt x="16873" y="3731"/>
                    <a:pt x="16943" y="3674"/>
                  </a:cubicBezTo>
                  <a:close/>
                  <a:moveTo>
                    <a:pt x="17728" y="3686"/>
                  </a:moveTo>
                  <a:cubicBezTo>
                    <a:pt x="17551" y="3870"/>
                    <a:pt x="17373" y="4054"/>
                    <a:pt x="17202" y="4237"/>
                  </a:cubicBezTo>
                  <a:cubicBezTo>
                    <a:pt x="17101" y="4326"/>
                    <a:pt x="17000" y="4408"/>
                    <a:pt x="16905" y="4497"/>
                  </a:cubicBezTo>
                  <a:cubicBezTo>
                    <a:pt x="16898" y="4491"/>
                    <a:pt x="16898" y="4478"/>
                    <a:pt x="16898" y="4472"/>
                  </a:cubicBezTo>
                  <a:cubicBezTo>
                    <a:pt x="17025" y="4326"/>
                    <a:pt x="17152" y="4180"/>
                    <a:pt x="17285" y="4035"/>
                  </a:cubicBezTo>
                  <a:cubicBezTo>
                    <a:pt x="17430" y="3914"/>
                    <a:pt x="17576" y="3800"/>
                    <a:pt x="17728" y="3686"/>
                  </a:cubicBezTo>
                  <a:close/>
                  <a:moveTo>
                    <a:pt x="16639" y="4586"/>
                  </a:moveTo>
                  <a:lnTo>
                    <a:pt x="16639" y="4586"/>
                  </a:lnTo>
                  <a:cubicBezTo>
                    <a:pt x="16588" y="4643"/>
                    <a:pt x="16544" y="4700"/>
                    <a:pt x="16499" y="4757"/>
                  </a:cubicBezTo>
                  <a:lnTo>
                    <a:pt x="15334" y="6093"/>
                  </a:lnTo>
                  <a:cubicBezTo>
                    <a:pt x="15594" y="5764"/>
                    <a:pt x="15847" y="5428"/>
                    <a:pt x="16100" y="5099"/>
                  </a:cubicBezTo>
                  <a:cubicBezTo>
                    <a:pt x="16271" y="4921"/>
                    <a:pt x="16449" y="4750"/>
                    <a:pt x="16639" y="4586"/>
                  </a:cubicBezTo>
                  <a:close/>
                  <a:moveTo>
                    <a:pt x="15828" y="5688"/>
                  </a:moveTo>
                  <a:cubicBezTo>
                    <a:pt x="15803" y="5726"/>
                    <a:pt x="15777" y="5764"/>
                    <a:pt x="15752" y="5802"/>
                  </a:cubicBezTo>
                  <a:cubicBezTo>
                    <a:pt x="15632" y="5979"/>
                    <a:pt x="15518" y="6150"/>
                    <a:pt x="15423" y="6296"/>
                  </a:cubicBezTo>
                  <a:cubicBezTo>
                    <a:pt x="15271" y="6492"/>
                    <a:pt x="15112" y="6688"/>
                    <a:pt x="14960" y="6891"/>
                  </a:cubicBezTo>
                  <a:cubicBezTo>
                    <a:pt x="15005" y="6764"/>
                    <a:pt x="15049" y="6644"/>
                    <a:pt x="15093" y="6524"/>
                  </a:cubicBezTo>
                  <a:lnTo>
                    <a:pt x="15828" y="5688"/>
                  </a:lnTo>
                  <a:close/>
                  <a:moveTo>
                    <a:pt x="14916" y="7005"/>
                  </a:moveTo>
                  <a:cubicBezTo>
                    <a:pt x="14935" y="7024"/>
                    <a:pt x="14954" y="7037"/>
                    <a:pt x="14979" y="7037"/>
                  </a:cubicBezTo>
                  <a:cubicBezTo>
                    <a:pt x="14935" y="7100"/>
                    <a:pt x="14891" y="7157"/>
                    <a:pt x="14853" y="7220"/>
                  </a:cubicBezTo>
                  <a:cubicBezTo>
                    <a:pt x="14872" y="7151"/>
                    <a:pt x="14891" y="7075"/>
                    <a:pt x="14916" y="7005"/>
                  </a:cubicBezTo>
                  <a:close/>
                  <a:moveTo>
                    <a:pt x="13814" y="7524"/>
                  </a:moveTo>
                  <a:cubicBezTo>
                    <a:pt x="13782" y="7626"/>
                    <a:pt x="13750" y="7721"/>
                    <a:pt x="13725" y="7822"/>
                  </a:cubicBezTo>
                  <a:cubicBezTo>
                    <a:pt x="13712" y="7759"/>
                    <a:pt x="13744" y="7651"/>
                    <a:pt x="13814" y="7524"/>
                  </a:cubicBezTo>
                  <a:close/>
                  <a:moveTo>
                    <a:pt x="20768" y="9266"/>
                  </a:moveTo>
                  <a:cubicBezTo>
                    <a:pt x="20749" y="9329"/>
                    <a:pt x="20730" y="9393"/>
                    <a:pt x="20711" y="9456"/>
                  </a:cubicBezTo>
                  <a:cubicBezTo>
                    <a:pt x="20698" y="9437"/>
                    <a:pt x="20679" y="9424"/>
                    <a:pt x="20660" y="9418"/>
                  </a:cubicBezTo>
                  <a:cubicBezTo>
                    <a:pt x="20698" y="9367"/>
                    <a:pt x="20736" y="9317"/>
                    <a:pt x="20768" y="9266"/>
                  </a:cubicBezTo>
                  <a:close/>
                  <a:moveTo>
                    <a:pt x="20540" y="9956"/>
                  </a:moveTo>
                  <a:cubicBezTo>
                    <a:pt x="20521" y="9994"/>
                    <a:pt x="20508" y="10032"/>
                    <a:pt x="20489" y="10077"/>
                  </a:cubicBezTo>
                  <a:cubicBezTo>
                    <a:pt x="20485" y="10077"/>
                    <a:pt x="20481" y="10074"/>
                    <a:pt x="20475" y="10074"/>
                  </a:cubicBezTo>
                  <a:cubicBezTo>
                    <a:pt x="20472" y="10074"/>
                    <a:pt x="20468" y="10075"/>
                    <a:pt x="20464" y="10077"/>
                  </a:cubicBezTo>
                  <a:cubicBezTo>
                    <a:pt x="20489" y="10032"/>
                    <a:pt x="20515" y="9994"/>
                    <a:pt x="20540" y="9956"/>
                  </a:cubicBezTo>
                  <a:close/>
                  <a:moveTo>
                    <a:pt x="20888" y="8791"/>
                  </a:moveTo>
                  <a:lnTo>
                    <a:pt x="20888" y="8791"/>
                  </a:lnTo>
                  <a:cubicBezTo>
                    <a:pt x="20679" y="9133"/>
                    <a:pt x="20445" y="9437"/>
                    <a:pt x="20192" y="9716"/>
                  </a:cubicBezTo>
                  <a:cubicBezTo>
                    <a:pt x="20002" y="9874"/>
                    <a:pt x="19818" y="10039"/>
                    <a:pt x="19634" y="10203"/>
                  </a:cubicBezTo>
                  <a:cubicBezTo>
                    <a:pt x="19590" y="10222"/>
                    <a:pt x="19546" y="10241"/>
                    <a:pt x="19495" y="10260"/>
                  </a:cubicBezTo>
                  <a:cubicBezTo>
                    <a:pt x="19742" y="10064"/>
                    <a:pt x="19983" y="9855"/>
                    <a:pt x="20204" y="9633"/>
                  </a:cubicBezTo>
                  <a:cubicBezTo>
                    <a:pt x="20470" y="9367"/>
                    <a:pt x="20698" y="9082"/>
                    <a:pt x="20888" y="8791"/>
                  </a:cubicBezTo>
                  <a:close/>
                  <a:moveTo>
                    <a:pt x="19280" y="10495"/>
                  </a:moveTo>
                  <a:cubicBezTo>
                    <a:pt x="19050" y="10646"/>
                    <a:pt x="18809" y="10785"/>
                    <a:pt x="18573" y="10930"/>
                  </a:cubicBezTo>
                  <a:lnTo>
                    <a:pt x="18573" y="10930"/>
                  </a:lnTo>
                  <a:cubicBezTo>
                    <a:pt x="18686" y="10856"/>
                    <a:pt x="18796" y="10782"/>
                    <a:pt x="18906" y="10704"/>
                  </a:cubicBezTo>
                  <a:cubicBezTo>
                    <a:pt x="19007" y="10647"/>
                    <a:pt x="19109" y="10590"/>
                    <a:pt x="19216" y="10533"/>
                  </a:cubicBezTo>
                  <a:cubicBezTo>
                    <a:pt x="19229" y="10526"/>
                    <a:pt x="19248" y="10514"/>
                    <a:pt x="19273" y="10495"/>
                  </a:cubicBezTo>
                  <a:close/>
                  <a:moveTo>
                    <a:pt x="18535" y="10954"/>
                  </a:moveTo>
                  <a:cubicBezTo>
                    <a:pt x="18524" y="10965"/>
                    <a:pt x="18512" y="10970"/>
                    <a:pt x="18501" y="10976"/>
                  </a:cubicBezTo>
                  <a:cubicBezTo>
                    <a:pt x="18512" y="10969"/>
                    <a:pt x="18524" y="10961"/>
                    <a:pt x="18535" y="10954"/>
                  </a:cubicBezTo>
                  <a:close/>
                  <a:moveTo>
                    <a:pt x="19590" y="11084"/>
                  </a:moveTo>
                  <a:lnTo>
                    <a:pt x="19590" y="11084"/>
                  </a:lnTo>
                  <a:cubicBezTo>
                    <a:pt x="19349" y="11350"/>
                    <a:pt x="19096" y="11603"/>
                    <a:pt x="18830" y="11856"/>
                  </a:cubicBezTo>
                  <a:cubicBezTo>
                    <a:pt x="18906" y="11755"/>
                    <a:pt x="18982" y="11647"/>
                    <a:pt x="19058" y="11552"/>
                  </a:cubicBezTo>
                  <a:cubicBezTo>
                    <a:pt x="19242" y="11400"/>
                    <a:pt x="19419" y="11242"/>
                    <a:pt x="19590" y="11084"/>
                  </a:cubicBezTo>
                  <a:close/>
                  <a:moveTo>
                    <a:pt x="20496" y="3002"/>
                  </a:moveTo>
                  <a:cubicBezTo>
                    <a:pt x="20869" y="4332"/>
                    <a:pt x="21047" y="5662"/>
                    <a:pt x="21066" y="7163"/>
                  </a:cubicBezTo>
                  <a:cubicBezTo>
                    <a:pt x="21066" y="7353"/>
                    <a:pt x="21059" y="7543"/>
                    <a:pt x="21047" y="7733"/>
                  </a:cubicBezTo>
                  <a:cubicBezTo>
                    <a:pt x="20939" y="7987"/>
                    <a:pt x="20806" y="8221"/>
                    <a:pt x="20635" y="8449"/>
                  </a:cubicBezTo>
                  <a:cubicBezTo>
                    <a:pt x="19622" y="9760"/>
                    <a:pt x="17468" y="10640"/>
                    <a:pt x="15986" y="11331"/>
                  </a:cubicBezTo>
                  <a:cubicBezTo>
                    <a:pt x="15296" y="11654"/>
                    <a:pt x="14599" y="11958"/>
                    <a:pt x="13896" y="12243"/>
                  </a:cubicBezTo>
                  <a:cubicBezTo>
                    <a:pt x="13978" y="11476"/>
                    <a:pt x="14080" y="10704"/>
                    <a:pt x="14206" y="9937"/>
                  </a:cubicBezTo>
                  <a:cubicBezTo>
                    <a:pt x="14289" y="9456"/>
                    <a:pt x="14384" y="8975"/>
                    <a:pt x="14498" y="8500"/>
                  </a:cubicBezTo>
                  <a:cubicBezTo>
                    <a:pt x="14992" y="7505"/>
                    <a:pt x="15638" y="6600"/>
                    <a:pt x="16417" y="5764"/>
                  </a:cubicBezTo>
                  <a:cubicBezTo>
                    <a:pt x="17475" y="4624"/>
                    <a:pt x="18722" y="3389"/>
                    <a:pt x="20274" y="3034"/>
                  </a:cubicBezTo>
                  <a:cubicBezTo>
                    <a:pt x="20284" y="3039"/>
                    <a:pt x="20299" y="3048"/>
                    <a:pt x="20314" y="3048"/>
                  </a:cubicBezTo>
                  <a:cubicBezTo>
                    <a:pt x="20317" y="3048"/>
                    <a:pt x="20321" y="3048"/>
                    <a:pt x="20325" y="3047"/>
                  </a:cubicBezTo>
                  <a:cubicBezTo>
                    <a:pt x="20382" y="3034"/>
                    <a:pt x="20439" y="3015"/>
                    <a:pt x="20496" y="3002"/>
                  </a:cubicBezTo>
                  <a:close/>
                  <a:moveTo>
                    <a:pt x="18526" y="11324"/>
                  </a:moveTo>
                  <a:lnTo>
                    <a:pt x="18526" y="11324"/>
                  </a:lnTo>
                  <a:cubicBezTo>
                    <a:pt x="18469" y="11388"/>
                    <a:pt x="18406" y="11451"/>
                    <a:pt x="18349" y="11514"/>
                  </a:cubicBezTo>
                  <a:cubicBezTo>
                    <a:pt x="18311" y="11533"/>
                    <a:pt x="18273" y="11559"/>
                    <a:pt x="18235" y="11584"/>
                  </a:cubicBezTo>
                  <a:cubicBezTo>
                    <a:pt x="17981" y="11603"/>
                    <a:pt x="16968" y="12344"/>
                    <a:pt x="16341" y="12800"/>
                  </a:cubicBezTo>
                  <a:cubicBezTo>
                    <a:pt x="16321" y="12741"/>
                    <a:pt x="16266" y="12685"/>
                    <a:pt x="16195" y="12685"/>
                  </a:cubicBezTo>
                  <a:cubicBezTo>
                    <a:pt x="16175" y="12685"/>
                    <a:pt x="16154" y="12689"/>
                    <a:pt x="16132" y="12699"/>
                  </a:cubicBezTo>
                  <a:cubicBezTo>
                    <a:pt x="16016" y="12754"/>
                    <a:pt x="15907" y="12808"/>
                    <a:pt x="15792" y="12857"/>
                  </a:cubicBezTo>
                  <a:lnTo>
                    <a:pt x="15792" y="12857"/>
                  </a:lnTo>
                  <a:cubicBezTo>
                    <a:pt x="15973" y="12720"/>
                    <a:pt x="16160" y="12583"/>
                    <a:pt x="16341" y="12445"/>
                  </a:cubicBezTo>
                  <a:cubicBezTo>
                    <a:pt x="17101" y="12116"/>
                    <a:pt x="17842" y="11755"/>
                    <a:pt x="18526" y="11324"/>
                  </a:cubicBezTo>
                  <a:close/>
                  <a:moveTo>
                    <a:pt x="14955" y="13238"/>
                  </a:moveTo>
                  <a:cubicBezTo>
                    <a:pt x="14948" y="13243"/>
                    <a:pt x="14941" y="13250"/>
                    <a:pt x="14935" y="13256"/>
                  </a:cubicBezTo>
                  <a:cubicBezTo>
                    <a:pt x="14903" y="13269"/>
                    <a:pt x="14878" y="13281"/>
                    <a:pt x="14846" y="13294"/>
                  </a:cubicBezTo>
                  <a:cubicBezTo>
                    <a:pt x="14882" y="13273"/>
                    <a:pt x="14918" y="13257"/>
                    <a:pt x="14955" y="13238"/>
                  </a:cubicBezTo>
                  <a:close/>
                  <a:moveTo>
                    <a:pt x="16898" y="13484"/>
                  </a:moveTo>
                  <a:cubicBezTo>
                    <a:pt x="16896" y="13486"/>
                    <a:pt x="16894" y="13488"/>
                    <a:pt x="16892" y="13489"/>
                  </a:cubicBezTo>
                  <a:lnTo>
                    <a:pt x="16892" y="13489"/>
                  </a:lnTo>
                  <a:cubicBezTo>
                    <a:pt x="16893" y="13484"/>
                    <a:pt x="16898" y="13484"/>
                    <a:pt x="16898" y="13484"/>
                  </a:cubicBezTo>
                  <a:close/>
                  <a:moveTo>
                    <a:pt x="14371" y="13262"/>
                  </a:moveTo>
                  <a:cubicBezTo>
                    <a:pt x="14168" y="13389"/>
                    <a:pt x="13966" y="13509"/>
                    <a:pt x="13763" y="13636"/>
                  </a:cubicBezTo>
                  <a:cubicBezTo>
                    <a:pt x="13763" y="13623"/>
                    <a:pt x="13763" y="13604"/>
                    <a:pt x="13763" y="13585"/>
                  </a:cubicBezTo>
                  <a:cubicBezTo>
                    <a:pt x="13883" y="13509"/>
                    <a:pt x="14004" y="13433"/>
                    <a:pt x="14124" y="13357"/>
                  </a:cubicBezTo>
                  <a:cubicBezTo>
                    <a:pt x="14206" y="13326"/>
                    <a:pt x="14289" y="13294"/>
                    <a:pt x="14371" y="13262"/>
                  </a:cubicBezTo>
                  <a:close/>
                  <a:moveTo>
                    <a:pt x="16664" y="12990"/>
                  </a:moveTo>
                  <a:cubicBezTo>
                    <a:pt x="16240" y="13294"/>
                    <a:pt x="15809" y="13592"/>
                    <a:pt x="15372" y="13883"/>
                  </a:cubicBezTo>
                  <a:cubicBezTo>
                    <a:pt x="15733" y="13617"/>
                    <a:pt x="16094" y="13364"/>
                    <a:pt x="16468" y="13117"/>
                  </a:cubicBezTo>
                  <a:cubicBezTo>
                    <a:pt x="16531" y="13072"/>
                    <a:pt x="16601" y="13028"/>
                    <a:pt x="16664" y="12990"/>
                  </a:cubicBezTo>
                  <a:close/>
                  <a:moveTo>
                    <a:pt x="18589" y="13060"/>
                  </a:moveTo>
                  <a:lnTo>
                    <a:pt x="18589" y="13060"/>
                  </a:lnTo>
                  <a:cubicBezTo>
                    <a:pt x="18577" y="13072"/>
                    <a:pt x="18564" y="13091"/>
                    <a:pt x="18551" y="13104"/>
                  </a:cubicBezTo>
                  <a:cubicBezTo>
                    <a:pt x="18152" y="13541"/>
                    <a:pt x="17715" y="13921"/>
                    <a:pt x="17253" y="14269"/>
                  </a:cubicBezTo>
                  <a:cubicBezTo>
                    <a:pt x="17443" y="14092"/>
                    <a:pt x="17614" y="13896"/>
                    <a:pt x="17785" y="13699"/>
                  </a:cubicBezTo>
                  <a:cubicBezTo>
                    <a:pt x="18064" y="13497"/>
                    <a:pt x="18330" y="13288"/>
                    <a:pt x="18589" y="13060"/>
                  </a:cubicBezTo>
                  <a:close/>
                  <a:moveTo>
                    <a:pt x="12737" y="14250"/>
                  </a:moveTo>
                  <a:cubicBezTo>
                    <a:pt x="12737" y="14257"/>
                    <a:pt x="12737" y="14269"/>
                    <a:pt x="12737" y="14276"/>
                  </a:cubicBezTo>
                  <a:cubicBezTo>
                    <a:pt x="12731" y="14276"/>
                    <a:pt x="12731" y="14282"/>
                    <a:pt x="12724" y="14282"/>
                  </a:cubicBezTo>
                  <a:cubicBezTo>
                    <a:pt x="12712" y="14288"/>
                    <a:pt x="12705" y="14301"/>
                    <a:pt x="12699" y="14307"/>
                  </a:cubicBezTo>
                  <a:cubicBezTo>
                    <a:pt x="12636" y="14339"/>
                    <a:pt x="12566" y="14371"/>
                    <a:pt x="12503" y="14402"/>
                  </a:cubicBezTo>
                  <a:cubicBezTo>
                    <a:pt x="12579" y="14352"/>
                    <a:pt x="12661" y="14301"/>
                    <a:pt x="12737" y="14250"/>
                  </a:cubicBezTo>
                  <a:close/>
                  <a:moveTo>
                    <a:pt x="11559" y="14782"/>
                  </a:moveTo>
                  <a:cubicBezTo>
                    <a:pt x="11458" y="14858"/>
                    <a:pt x="11350" y="14934"/>
                    <a:pt x="11249" y="15010"/>
                  </a:cubicBezTo>
                  <a:cubicBezTo>
                    <a:pt x="11223" y="15023"/>
                    <a:pt x="11204" y="15036"/>
                    <a:pt x="11179" y="15042"/>
                  </a:cubicBezTo>
                  <a:cubicBezTo>
                    <a:pt x="11242" y="14998"/>
                    <a:pt x="11306" y="14953"/>
                    <a:pt x="11363" y="14909"/>
                  </a:cubicBezTo>
                  <a:cubicBezTo>
                    <a:pt x="11432" y="14865"/>
                    <a:pt x="11496" y="14827"/>
                    <a:pt x="11559" y="14782"/>
                  </a:cubicBezTo>
                  <a:close/>
                  <a:moveTo>
                    <a:pt x="17411" y="13630"/>
                  </a:moveTo>
                  <a:lnTo>
                    <a:pt x="17411" y="13630"/>
                  </a:lnTo>
                  <a:cubicBezTo>
                    <a:pt x="17253" y="13807"/>
                    <a:pt x="17095" y="13972"/>
                    <a:pt x="16917" y="14130"/>
                  </a:cubicBezTo>
                  <a:cubicBezTo>
                    <a:pt x="16911" y="14129"/>
                    <a:pt x="16904" y="14128"/>
                    <a:pt x="16897" y="14128"/>
                  </a:cubicBezTo>
                  <a:cubicBezTo>
                    <a:pt x="16876" y="14128"/>
                    <a:pt x="16852" y="14135"/>
                    <a:pt x="16829" y="14149"/>
                  </a:cubicBezTo>
                  <a:cubicBezTo>
                    <a:pt x="16265" y="14497"/>
                    <a:pt x="15689" y="14814"/>
                    <a:pt x="15112" y="15124"/>
                  </a:cubicBezTo>
                  <a:lnTo>
                    <a:pt x="15112" y="15124"/>
                  </a:lnTo>
                  <a:cubicBezTo>
                    <a:pt x="15885" y="14643"/>
                    <a:pt x="16651" y="14149"/>
                    <a:pt x="17411" y="13630"/>
                  </a:cubicBezTo>
                  <a:close/>
                  <a:moveTo>
                    <a:pt x="17278" y="12775"/>
                  </a:moveTo>
                  <a:cubicBezTo>
                    <a:pt x="17303" y="12812"/>
                    <a:pt x="17346" y="12838"/>
                    <a:pt x="17395" y="12838"/>
                  </a:cubicBezTo>
                  <a:cubicBezTo>
                    <a:pt x="17421" y="12838"/>
                    <a:pt x="17448" y="12831"/>
                    <a:pt x="17475" y="12813"/>
                  </a:cubicBezTo>
                  <a:lnTo>
                    <a:pt x="17481" y="12813"/>
                  </a:lnTo>
                  <a:cubicBezTo>
                    <a:pt x="16563" y="13364"/>
                    <a:pt x="15670" y="13946"/>
                    <a:pt x="14808" y="14573"/>
                  </a:cubicBezTo>
                  <a:cubicBezTo>
                    <a:pt x="14517" y="14757"/>
                    <a:pt x="14225" y="14934"/>
                    <a:pt x="13940" y="15124"/>
                  </a:cubicBezTo>
                  <a:cubicBezTo>
                    <a:pt x="13921" y="15105"/>
                    <a:pt x="13896" y="15086"/>
                    <a:pt x="13877" y="15074"/>
                  </a:cubicBezTo>
                  <a:cubicBezTo>
                    <a:pt x="15036" y="14345"/>
                    <a:pt x="16176" y="13592"/>
                    <a:pt x="17278" y="12775"/>
                  </a:cubicBezTo>
                  <a:close/>
                  <a:moveTo>
                    <a:pt x="11926" y="13870"/>
                  </a:moveTo>
                  <a:cubicBezTo>
                    <a:pt x="11014" y="14314"/>
                    <a:pt x="10115" y="14776"/>
                    <a:pt x="9228" y="15264"/>
                  </a:cubicBezTo>
                  <a:cubicBezTo>
                    <a:pt x="9235" y="15184"/>
                    <a:pt x="9176" y="15099"/>
                    <a:pt x="9092" y="15099"/>
                  </a:cubicBezTo>
                  <a:cubicBezTo>
                    <a:pt x="9089" y="15099"/>
                    <a:pt x="9086" y="15099"/>
                    <a:pt x="9083" y="15099"/>
                  </a:cubicBezTo>
                  <a:cubicBezTo>
                    <a:pt x="9836" y="14744"/>
                    <a:pt x="10596" y="14415"/>
                    <a:pt x="11356" y="14105"/>
                  </a:cubicBezTo>
                  <a:cubicBezTo>
                    <a:pt x="11540" y="14029"/>
                    <a:pt x="11730" y="13946"/>
                    <a:pt x="11926" y="13870"/>
                  </a:cubicBezTo>
                  <a:close/>
                  <a:moveTo>
                    <a:pt x="16885" y="13495"/>
                  </a:moveTo>
                  <a:lnTo>
                    <a:pt x="16885" y="13495"/>
                  </a:lnTo>
                  <a:cubicBezTo>
                    <a:pt x="16750" y="13605"/>
                    <a:pt x="16615" y="13722"/>
                    <a:pt x="16480" y="13832"/>
                  </a:cubicBezTo>
                  <a:cubicBezTo>
                    <a:pt x="16455" y="13858"/>
                    <a:pt x="16442" y="13877"/>
                    <a:pt x="16436" y="13902"/>
                  </a:cubicBezTo>
                  <a:cubicBezTo>
                    <a:pt x="15758" y="14320"/>
                    <a:pt x="15100" y="14757"/>
                    <a:pt x="14460" y="15226"/>
                  </a:cubicBezTo>
                  <a:cubicBezTo>
                    <a:pt x="14289" y="15327"/>
                    <a:pt x="14124" y="15428"/>
                    <a:pt x="13953" y="15530"/>
                  </a:cubicBezTo>
                  <a:cubicBezTo>
                    <a:pt x="14289" y="15257"/>
                    <a:pt x="14631" y="14998"/>
                    <a:pt x="14979" y="14738"/>
                  </a:cubicBezTo>
                  <a:cubicBezTo>
                    <a:pt x="15617" y="14322"/>
                    <a:pt x="16248" y="13905"/>
                    <a:pt x="16885" y="13495"/>
                  </a:cubicBezTo>
                  <a:close/>
                  <a:moveTo>
                    <a:pt x="11616" y="14453"/>
                  </a:moveTo>
                  <a:cubicBezTo>
                    <a:pt x="11154" y="14757"/>
                    <a:pt x="10698" y="15067"/>
                    <a:pt x="10254" y="15397"/>
                  </a:cubicBezTo>
                  <a:cubicBezTo>
                    <a:pt x="10090" y="15454"/>
                    <a:pt x="9919" y="15517"/>
                    <a:pt x="9754" y="15580"/>
                  </a:cubicBezTo>
                  <a:cubicBezTo>
                    <a:pt x="9754" y="15574"/>
                    <a:pt x="9760" y="15574"/>
                    <a:pt x="9760" y="15574"/>
                  </a:cubicBezTo>
                  <a:cubicBezTo>
                    <a:pt x="10356" y="15194"/>
                    <a:pt x="10964" y="14827"/>
                    <a:pt x="11572" y="14472"/>
                  </a:cubicBezTo>
                  <a:cubicBezTo>
                    <a:pt x="11591" y="14466"/>
                    <a:pt x="11603" y="14459"/>
                    <a:pt x="11616" y="14453"/>
                  </a:cubicBezTo>
                  <a:close/>
                  <a:moveTo>
                    <a:pt x="10096" y="15511"/>
                  </a:moveTo>
                  <a:lnTo>
                    <a:pt x="10096" y="15511"/>
                  </a:lnTo>
                  <a:cubicBezTo>
                    <a:pt x="9995" y="15587"/>
                    <a:pt x="9900" y="15663"/>
                    <a:pt x="9805" y="15732"/>
                  </a:cubicBezTo>
                  <a:cubicBezTo>
                    <a:pt x="9577" y="15846"/>
                    <a:pt x="9361" y="15960"/>
                    <a:pt x="9140" y="16068"/>
                  </a:cubicBezTo>
                  <a:cubicBezTo>
                    <a:pt x="9304" y="15948"/>
                    <a:pt x="9463" y="15821"/>
                    <a:pt x="9634" y="15701"/>
                  </a:cubicBezTo>
                  <a:cubicBezTo>
                    <a:pt x="9786" y="15637"/>
                    <a:pt x="9938" y="15574"/>
                    <a:pt x="10096" y="15511"/>
                  </a:cubicBezTo>
                  <a:close/>
                  <a:moveTo>
                    <a:pt x="9127" y="15656"/>
                  </a:moveTo>
                  <a:lnTo>
                    <a:pt x="9127" y="15656"/>
                  </a:lnTo>
                  <a:cubicBezTo>
                    <a:pt x="8893" y="15808"/>
                    <a:pt x="8658" y="15954"/>
                    <a:pt x="8430" y="16100"/>
                  </a:cubicBezTo>
                  <a:cubicBezTo>
                    <a:pt x="8367" y="16144"/>
                    <a:pt x="8297" y="16182"/>
                    <a:pt x="8234" y="16220"/>
                  </a:cubicBezTo>
                  <a:cubicBezTo>
                    <a:pt x="8335" y="16138"/>
                    <a:pt x="8430" y="16055"/>
                    <a:pt x="8532" y="15967"/>
                  </a:cubicBezTo>
                  <a:cubicBezTo>
                    <a:pt x="8728" y="15865"/>
                    <a:pt x="8924" y="15758"/>
                    <a:pt x="9127" y="15656"/>
                  </a:cubicBezTo>
                  <a:close/>
                  <a:moveTo>
                    <a:pt x="11705" y="16822"/>
                  </a:moveTo>
                  <a:cubicBezTo>
                    <a:pt x="11711" y="16847"/>
                    <a:pt x="11724" y="16872"/>
                    <a:pt x="11743" y="16891"/>
                  </a:cubicBezTo>
                  <a:cubicBezTo>
                    <a:pt x="11546" y="16961"/>
                    <a:pt x="11356" y="17024"/>
                    <a:pt x="11160" y="17094"/>
                  </a:cubicBezTo>
                  <a:cubicBezTo>
                    <a:pt x="11344" y="17005"/>
                    <a:pt x="11521" y="16910"/>
                    <a:pt x="11705" y="16822"/>
                  </a:cubicBezTo>
                  <a:close/>
                  <a:moveTo>
                    <a:pt x="6562" y="16575"/>
                  </a:moveTo>
                  <a:lnTo>
                    <a:pt x="6562" y="16575"/>
                  </a:lnTo>
                  <a:cubicBezTo>
                    <a:pt x="6138" y="16885"/>
                    <a:pt x="5739" y="17214"/>
                    <a:pt x="5352" y="17563"/>
                  </a:cubicBezTo>
                  <a:cubicBezTo>
                    <a:pt x="4763" y="17987"/>
                    <a:pt x="4200" y="18449"/>
                    <a:pt x="3680" y="18943"/>
                  </a:cubicBezTo>
                  <a:cubicBezTo>
                    <a:pt x="4523" y="18025"/>
                    <a:pt x="5492" y="17227"/>
                    <a:pt x="6562" y="16575"/>
                  </a:cubicBezTo>
                  <a:close/>
                  <a:moveTo>
                    <a:pt x="5903" y="17613"/>
                  </a:moveTo>
                  <a:cubicBezTo>
                    <a:pt x="5599" y="17930"/>
                    <a:pt x="5314" y="18240"/>
                    <a:pt x="5055" y="18487"/>
                  </a:cubicBezTo>
                  <a:cubicBezTo>
                    <a:pt x="4770" y="18760"/>
                    <a:pt x="4472" y="19019"/>
                    <a:pt x="4174" y="19292"/>
                  </a:cubicBezTo>
                  <a:cubicBezTo>
                    <a:pt x="4162" y="19285"/>
                    <a:pt x="4149" y="19279"/>
                    <a:pt x="4136" y="19279"/>
                  </a:cubicBezTo>
                  <a:cubicBezTo>
                    <a:pt x="4434" y="18981"/>
                    <a:pt x="4725" y="18684"/>
                    <a:pt x="5036" y="18399"/>
                  </a:cubicBezTo>
                  <a:cubicBezTo>
                    <a:pt x="5321" y="18133"/>
                    <a:pt x="5606" y="17867"/>
                    <a:pt x="5903" y="17613"/>
                  </a:cubicBezTo>
                  <a:close/>
                  <a:moveTo>
                    <a:pt x="4092" y="18848"/>
                  </a:moveTo>
                  <a:cubicBezTo>
                    <a:pt x="3832" y="19146"/>
                    <a:pt x="3585" y="19456"/>
                    <a:pt x="3351" y="19773"/>
                  </a:cubicBezTo>
                  <a:cubicBezTo>
                    <a:pt x="3079" y="19988"/>
                    <a:pt x="2825" y="20216"/>
                    <a:pt x="2591" y="20457"/>
                  </a:cubicBezTo>
                  <a:cubicBezTo>
                    <a:pt x="2870" y="20102"/>
                    <a:pt x="3161" y="19760"/>
                    <a:pt x="3478" y="19437"/>
                  </a:cubicBezTo>
                  <a:cubicBezTo>
                    <a:pt x="3674" y="19235"/>
                    <a:pt x="3883" y="19038"/>
                    <a:pt x="4092" y="18848"/>
                  </a:cubicBezTo>
                  <a:close/>
                  <a:moveTo>
                    <a:pt x="2908" y="20831"/>
                  </a:moveTo>
                  <a:cubicBezTo>
                    <a:pt x="2623" y="21147"/>
                    <a:pt x="2338" y="21477"/>
                    <a:pt x="2065" y="21812"/>
                  </a:cubicBezTo>
                  <a:cubicBezTo>
                    <a:pt x="2078" y="21743"/>
                    <a:pt x="2053" y="21679"/>
                    <a:pt x="2002" y="21641"/>
                  </a:cubicBezTo>
                  <a:cubicBezTo>
                    <a:pt x="2053" y="21572"/>
                    <a:pt x="2103" y="21502"/>
                    <a:pt x="2154" y="21439"/>
                  </a:cubicBezTo>
                  <a:cubicBezTo>
                    <a:pt x="2179" y="21439"/>
                    <a:pt x="2205" y="21432"/>
                    <a:pt x="2230" y="21407"/>
                  </a:cubicBezTo>
                  <a:cubicBezTo>
                    <a:pt x="2458" y="21217"/>
                    <a:pt x="2680" y="21021"/>
                    <a:pt x="2908" y="20831"/>
                  </a:cubicBezTo>
                  <a:close/>
                  <a:moveTo>
                    <a:pt x="11173" y="22129"/>
                  </a:moveTo>
                  <a:cubicBezTo>
                    <a:pt x="11071" y="22173"/>
                    <a:pt x="10995" y="22211"/>
                    <a:pt x="10970" y="22218"/>
                  </a:cubicBezTo>
                  <a:cubicBezTo>
                    <a:pt x="10818" y="22275"/>
                    <a:pt x="10672" y="22332"/>
                    <a:pt x="10527" y="22395"/>
                  </a:cubicBezTo>
                  <a:cubicBezTo>
                    <a:pt x="10413" y="22427"/>
                    <a:pt x="10292" y="22458"/>
                    <a:pt x="10172" y="22503"/>
                  </a:cubicBezTo>
                  <a:cubicBezTo>
                    <a:pt x="10191" y="22477"/>
                    <a:pt x="10210" y="22458"/>
                    <a:pt x="10223" y="22439"/>
                  </a:cubicBezTo>
                  <a:cubicBezTo>
                    <a:pt x="10261" y="22395"/>
                    <a:pt x="10254" y="22351"/>
                    <a:pt x="10229" y="22325"/>
                  </a:cubicBezTo>
                  <a:cubicBezTo>
                    <a:pt x="10539" y="22237"/>
                    <a:pt x="10850" y="22173"/>
                    <a:pt x="11173" y="22129"/>
                  </a:cubicBezTo>
                  <a:close/>
                  <a:moveTo>
                    <a:pt x="10001" y="22395"/>
                  </a:moveTo>
                  <a:lnTo>
                    <a:pt x="10001" y="22395"/>
                  </a:lnTo>
                  <a:cubicBezTo>
                    <a:pt x="9843" y="22522"/>
                    <a:pt x="9691" y="22648"/>
                    <a:pt x="9539" y="22781"/>
                  </a:cubicBezTo>
                  <a:cubicBezTo>
                    <a:pt x="9482" y="22807"/>
                    <a:pt x="9425" y="22826"/>
                    <a:pt x="9368" y="22851"/>
                  </a:cubicBezTo>
                  <a:cubicBezTo>
                    <a:pt x="9488" y="22731"/>
                    <a:pt x="9602" y="22610"/>
                    <a:pt x="9722" y="22490"/>
                  </a:cubicBezTo>
                  <a:cubicBezTo>
                    <a:pt x="9811" y="22458"/>
                    <a:pt x="9906" y="22427"/>
                    <a:pt x="10001" y="22395"/>
                  </a:cubicBezTo>
                  <a:close/>
                  <a:moveTo>
                    <a:pt x="2002" y="22883"/>
                  </a:moveTo>
                  <a:lnTo>
                    <a:pt x="2002" y="22883"/>
                  </a:lnTo>
                  <a:cubicBezTo>
                    <a:pt x="1970" y="22921"/>
                    <a:pt x="1945" y="22959"/>
                    <a:pt x="1920" y="23003"/>
                  </a:cubicBezTo>
                  <a:cubicBezTo>
                    <a:pt x="1910" y="23000"/>
                    <a:pt x="1902" y="22998"/>
                    <a:pt x="1895" y="22998"/>
                  </a:cubicBezTo>
                  <a:cubicBezTo>
                    <a:pt x="1888" y="22998"/>
                    <a:pt x="1882" y="23000"/>
                    <a:pt x="1875" y="23003"/>
                  </a:cubicBezTo>
                  <a:cubicBezTo>
                    <a:pt x="1913" y="22959"/>
                    <a:pt x="1958" y="22921"/>
                    <a:pt x="2002" y="22883"/>
                  </a:cubicBezTo>
                  <a:close/>
                  <a:moveTo>
                    <a:pt x="10501" y="22693"/>
                  </a:moveTo>
                  <a:cubicBezTo>
                    <a:pt x="10185" y="22851"/>
                    <a:pt x="9862" y="23016"/>
                    <a:pt x="9602" y="23155"/>
                  </a:cubicBezTo>
                  <a:cubicBezTo>
                    <a:pt x="9665" y="23085"/>
                    <a:pt x="9729" y="23009"/>
                    <a:pt x="9792" y="22940"/>
                  </a:cubicBezTo>
                  <a:cubicBezTo>
                    <a:pt x="9919" y="22914"/>
                    <a:pt x="10178" y="22826"/>
                    <a:pt x="10501" y="22693"/>
                  </a:cubicBezTo>
                  <a:close/>
                  <a:moveTo>
                    <a:pt x="9165" y="23377"/>
                  </a:moveTo>
                  <a:cubicBezTo>
                    <a:pt x="9165" y="23383"/>
                    <a:pt x="9159" y="23383"/>
                    <a:pt x="9159" y="23390"/>
                  </a:cubicBezTo>
                  <a:cubicBezTo>
                    <a:pt x="9152" y="23390"/>
                    <a:pt x="9152" y="23390"/>
                    <a:pt x="9146" y="23396"/>
                  </a:cubicBezTo>
                  <a:cubicBezTo>
                    <a:pt x="9152" y="23390"/>
                    <a:pt x="9159" y="23383"/>
                    <a:pt x="9165" y="23377"/>
                  </a:cubicBezTo>
                  <a:close/>
                  <a:moveTo>
                    <a:pt x="13465" y="23453"/>
                  </a:moveTo>
                  <a:cubicBezTo>
                    <a:pt x="13744" y="23504"/>
                    <a:pt x="14023" y="23554"/>
                    <a:pt x="14295" y="23624"/>
                  </a:cubicBezTo>
                  <a:cubicBezTo>
                    <a:pt x="14023" y="23586"/>
                    <a:pt x="13757" y="23535"/>
                    <a:pt x="13484" y="23485"/>
                  </a:cubicBezTo>
                  <a:cubicBezTo>
                    <a:pt x="13478" y="23478"/>
                    <a:pt x="13472" y="23466"/>
                    <a:pt x="13465" y="23459"/>
                  </a:cubicBezTo>
                  <a:lnTo>
                    <a:pt x="13465" y="23453"/>
                  </a:lnTo>
                  <a:close/>
                  <a:moveTo>
                    <a:pt x="11350" y="23358"/>
                  </a:moveTo>
                  <a:lnTo>
                    <a:pt x="11350" y="23358"/>
                  </a:lnTo>
                  <a:cubicBezTo>
                    <a:pt x="10970" y="23523"/>
                    <a:pt x="10590" y="23681"/>
                    <a:pt x="10204" y="23839"/>
                  </a:cubicBezTo>
                  <a:cubicBezTo>
                    <a:pt x="10210" y="23801"/>
                    <a:pt x="10197" y="23763"/>
                    <a:pt x="10172" y="23732"/>
                  </a:cubicBezTo>
                  <a:cubicBezTo>
                    <a:pt x="10565" y="23599"/>
                    <a:pt x="10957" y="23472"/>
                    <a:pt x="11350" y="23358"/>
                  </a:cubicBezTo>
                  <a:close/>
                  <a:moveTo>
                    <a:pt x="9887" y="23833"/>
                  </a:moveTo>
                  <a:lnTo>
                    <a:pt x="9887" y="23833"/>
                  </a:lnTo>
                  <a:cubicBezTo>
                    <a:pt x="9817" y="23903"/>
                    <a:pt x="9748" y="23979"/>
                    <a:pt x="9678" y="24048"/>
                  </a:cubicBezTo>
                  <a:lnTo>
                    <a:pt x="9665" y="24048"/>
                  </a:lnTo>
                  <a:cubicBezTo>
                    <a:pt x="9735" y="23985"/>
                    <a:pt x="9798" y="23909"/>
                    <a:pt x="9868" y="23846"/>
                  </a:cubicBezTo>
                  <a:cubicBezTo>
                    <a:pt x="9874" y="23839"/>
                    <a:pt x="9881" y="23839"/>
                    <a:pt x="9887" y="23833"/>
                  </a:cubicBezTo>
                  <a:close/>
                  <a:moveTo>
                    <a:pt x="9311" y="24048"/>
                  </a:moveTo>
                  <a:lnTo>
                    <a:pt x="9311" y="24048"/>
                  </a:lnTo>
                  <a:cubicBezTo>
                    <a:pt x="9292" y="24067"/>
                    <a:pt x="9279" y="24086"/>
                    <a:pt x="9260" y="24105"/>
                  </a:cubicBezTo>
                  <a:cubicBezTo>
                    <a:pt x="9209" y="24156"/>
                    <a:pt x="9159" y="24213"/>
                    <a:pt x="9108" y="24264"/>
                  </a:cubicBezTo>
                  <a:cubicBezTo>
                    <a:pt x="9064" y="24283"/>
                    <a:pt x="9013" y="24302"/>
                    <a:pt x="8969" y="24314"/>
                  </a:cubicBezTo>
                  <a:cubicBezTo>
                    <a:pt x="9045" y="24238"/>
                    <a:pt x="9127" y="24162"/>
                    <a:pt x="9203" y="24086"/>
                  </a:cubicBezTo>
                  <a:cubicBezTo>
                    <a:pt x="9241" y="24074"/>
                    <a:pt x="9273" y="24061"/>
                    <a:pt x="9311" y="24048"/>
                  </a:cubicBezTo>
                  <a:close/>
                  <a:moveTo>
                    <a:pt x="15454" y="24156"/>
                  </a:moveTo>
                  <a:cubicBezTo>
                    <a:pt x="15499" y="24194"/>
                    <a:pt x="15549" y="24238"/>
                    <a:pt x="15594" y="24276"/>
                  </a:cubicBezTo>
                  <a:cubicBezTo>
                    <a:pt x="15613" y="24302"/>
                    <a:pt x="15625" y="24327"/>
                    <a:pt x="15644" y="24346"/>
                  </a:cubicBezTo>
                  <a:cubicBezTo>
                    <a:pt x="15435" y="24283"/>
                    <a:pt x="15220" y="24226"/>
                    <a:pt x="15005" y="24181"/>
                  </a:cubicBezTo>
                  <a:cubicBezTo>
                    <a:pt x="14992" y="24175"/>
                    <a:pt x="14979" y="24169"/>
                    <a:pt x="14967" y="24162"/>
                  </a:cubicBezTo>
                  <a:lnTo>
                    <a:pt x="14967" y="24162"/>
                  </a:lnTo>
                  <a:cubicBezTo>
                    <a:pt x="15015" y="24164"/>
                    <a:pt x="15062" y="24165"/>
                    <a:pt x="15110" y="24165"/>
                  </a:cubicBezTo>
                  <a:cubicBezTo>
                    <a:pt x="15224" y="24165"/>
                    <a:pt x="15338" y="24160"/>
                    <a:pt x="15454" y="24156"/>
                  </a:cubicBezTo>
                  <a:close/>
                  <a:moveTo>
                    <a:pt x="15993" y="23725"/>
                  </a:moveTo>
                  <a:lnTo>
                    <a:pt x="15993" y="23725"/>
                  </a:lnTo>
                  <a:cubicBezTo>
                    <a:pt x="16037" y="23738"/>
                    <a:pt x="16088" y="23744"/>
                    <a:pt x="16132" y="23751"/>
                  </a:cubicBezTo>
                  <a:cubicBezTo>
                    <a:pt x="16119" y="23789"/>
                    <a:pt x="16119" y="23833"/>
                    <a:pt x="16151" y="23884"/>
                  </a:cubicBezTo>
                  <a:cubicBezTo>
                    <a:pt x="16316" y="24137"/>
                    <a:pt x="16480" y="24390"/>
                    <a:pt x="16651" y="24644"/>
                  </a:cubicBezTo>
                  <a:cubicBezTo>
                    <a:pt x="16436" y="24428"/>
                    <a:pt x="16208" y="24232"/>
                    <a:pt x="15986" y="24029"/>
                  </a:cubicBezTo>
                  <a:cubicBezTo>
                    <a:pt x="16043" y="23941"/>
                    <a:pt x="16050" y="23814"/>
                    <a:pt x="15993" y="23725"/>
                  </a:cubicBezTo>
                  <a:close/>
                  <a:moveTo>
                    <a:pt x="8912" y="24815"/>
                  </a:moveTo>
                  <a:cubicBezTo>
                    <a:pt x="8905" y="24821"/>
                    <a:pt x="8899" y="24827"/>
                    <a:pt x="8886" y="24834"/>
                  </a:cubicBezTo>
                  <a:cubicBezTo>
                    <a:pt x="8880" y="24840"/>
                    <a:pt x="8874" y="24840"/>
                    <a:pt x="8867" y="24846"/>
                  </a:cubicBezTo>
                  <a:cubicBezTo>
                    <a:pt x="8880" y="24834"/>
                    <a:pt x="8886" y="24827"/>
                    <a:pt x="8899" y="24815"/>
                  </a:cubicBezTo>
                  <a:close/>
                  <a:moveTo>
                    <a:pt x="8924" y="23573"/>
                  </a:moveTo>
                  <a:cubicBezTo>
                    <a:pt x="8924" y="23592"/>
                    <a:pt x="8931" y="23611"/>
                    <a:pt x="8937" y="23630"/>
                  </a:cubicBezTo>
                  <a:cubicBezTo>
                    <a:pt x="8456" y="24143"/>
                    <a:pt x="7968" y="24650"/>
                    <a:pt x="7461" y="25138"/>
                  </a:cubicBezTo>
                  <a:cubicBezTo>
                    <a:pt x="7924" y="24587"/>
                    <a:pt x="8411" y="24067"/>
                    <a:pt x="8924" y="23573"/>
                  </a:cubicBezTo>
                  <a:close/>
                  <a:moveTo>
                    <a:pt x="8627" y="25093"/>
                  </a:moveTo>
                  <a:cubicBezTo>
                    <a:pt x="8627" y="25093"/>
                    <a:pt x="8627" y="25093"/>
                    <a:pt x="8627" y="25100"/>
                  </a:cubicBezTo>
                  <a:cubicBezTo>
                    <a:pt x="8602" y="25118"/>
                    <a:pt x="8583" y="25144"/>
                    <a:pt x="8557" y="25169"/>
                  </a:cubicBezTo>
                  <a:lnTo>
                    <a:pt x="8557" y="25169"/>
                  </a:lnTo>
                  <a:cubicBezTo>
                    <a:pt x="8583" y="25144"/>
                    <a:pt x="8602" y="25118"/>
                    <a:pt x="8627" y="25093"/>
                  </a:cubicBezTo>
                  <a:close/>
                  <a:moveTo>
                    <a:pt x="7727" y="24162"/>
                  </a:moveTo>
                  <a:lnTo>
                    <a:pt x="7727" y="24162"/>
                  </a:lnTo>
                  <a:cubicBezTo>
                    <a:pt x="7620" y="24283"/>
                    <a:pt x="7512" y="24403"/>
                    <a:pt x="7411" y="24530"/>
                  </a:cubicBezTo>
                  <a:cubicBezTo>
                    <a:pt x="7316" y="24650"/>
                    <a:pt x="7208" y="24770"/>
                    <a:pt x="7100" y="24897"/>
                  </a:cubicBezTo>
                  <a:cubicBezTo>
                    <a:pt x="6986" y="25017"/>
                    <a:pt x="6866" y="25131"/>
                    <a:pt x="6746" y="25220"/>
                  </a:cubicBezTo>
                  <a:cubicBezTo>
                    <a:pt x="6733" y="25226"/>
                    <a:pt x="6733" y="25226"/>
                    <a:pt x="6727" y="25233"/>
                  </a:cubicBezTo>
                  <a:cubicBezTo>
                    <a:pt x="6733" y="25182"/>
                    <a:pt x="6739" y="25138"/>
                    <a:pt x="6752" y="25087"/>
                  </a:cubicBezTo>
                  <a:cubicBezTo>
                    <a:pt x="7075" y="24802"/>
                    <a:pt x="7385" y="24504"/>
                    <a:pt x="7683" y="24200"/>
                  </a:cubicBezTo>
                  <a:cubicBezTo>
                    <a:pt x="7696" y="24188"/>
                    <a:pt x="7715" y="24175"/>
                    <a:pt x="7727" y="24162"/>
                  </a:cubicBezTo>
                  <a:close/>
                  <a:moveTo>
                    <a:pt x="6644" y="25239"/>
                  </a:moveTo>
                  <a:lnTo>
                    <a:pt x="6644" y="25239"/>
                  </a:lnTo>
                  <a:cubicBezTo>
                    <a:pt x="6638" y="25258"/>
                    <a:pt x="6632" y="25283"/>
                    <a:pt x="6625" y="25302"/>
                  </a:cubicBezTo>
                  <a:cubicBezTo>
                    <a:pt x="6595" y="25325"/>
                    <a:pt x="6581" y="25337"/>
                    <a:pt x="6579" y="25337"/>
                  </a:cubicBezTo>
                  <a:cubicBezTo>
                    <a:pt x="6574" y="25337"/>
                    <a:pt x="6604" y="25303"/>
                    <a:pt x="6644" y="25239"/>
                  </a:cubicBezTo>
                  <a:close/>
                  <a:moveTo>
                    <a:pt x="18197" y="25815"/>
                  </a:moveTo>
                  <a:lnTo>
                    <a:pt x="18197" y="25815"/>
                  </a:lnTo>
                  <a:cubicBezTo>
                    <a:pt x="18203" y="25822"/>
                    <a:pt x="18209" y="25834"/>
                    <a:pt x="18222" y="25841"/>
                  </a:cubicBezTo>
                  <a:cubicBezTo>
                    <a:pt x="18222" y="25847"/>
                    <a:pt x="18222" y="25853"/>
                    <a:pt x="18222" y="25860"/>
                  </a:cubicBezTo>
                  <a:cubicBezTo>
                    <a:pt x="18216" y="25847"/>
                    <a:pt x="18203" y="25834"/>
                    <a:pt x="18197" y="25815"/>
                  </a:cubicBezTo>
                  <a:close/>
                  <a:moveTo>
                    <a:pt x="9159" y="23060"/>
                  </a:moveTo>
                  <a:cubicBezTo>
                    <a:pt x="9165" y="23073"/>
                    <a:pt x="9171" y="23085"/>
                    <a:pt x="9184" y="23098"/>
                  </a:cubicBezTo>
                  <a:cubicBezTo>
                    <a:pt x="8253" y="23941"/>
                    <a:pt x="7404" y="24865"/>
                    <a:pt x="6638" y="25866"/>
                  </a:cubicBezTo>
                  <a:cubicBezTo>
                    <a:pt x="6609" y="25894"/>
                    <a:pt x="6586" y="25918"/>
                    <a:pt x="6582" y="25932"/>
                  </a:cubicBezTo>
                  <a:lnTo>
                    <a:pt x="6582" y="25932"/>
                  </a:lnTo>
                  <a:cubicBezTo>
                    <a:pt x="6631" y="25658"/>
                    <a:pt x="7152" y="25168"/>
                    <a:pt x="7309" y="24967"/>
                  </a:cubicBezTo>
                  <a:cubicBezTo>
                    <a:pt x="7373" y="24884"/>
                    <a:pt x="7442" y="24808"/>
                    <a:pt x="7506" y="24726"/>
                  </a:cubicBezTo>
                  <a:cubicBezTo>
                    <a:pt x="8057" y="24169"/>
                    <a:pt x="8608" y="23618"/>
                    <a:pt x="9159" y="23060"/>
                  </a:cubicBezTo>
                  <a:close/>
                  <a:moveTo>
                    <a:pt x="8595" y="24682"/>
                  </a:moveTo>
                  <a:cubicBezTo>
                    <a:pt x="8601" y="24707"/>
                    <a:pt x="8614" y="24739"/>
                    <a:pt x="8627" y="24758"/>
                  </a:cubicBezTo>
                  <a:cubicBezTo>
                    <a:pt x="8500" y="24891"/>
                    <a:pt x="8373" y="25024"/>
                    <a:pt x="8247" y="25150"/>
                  </a:cubicBezTo>
                  <a:cubicBezTo>
                    <a:pt x="8158" y="25239"/>
                    <a:pt x="8076" y="25321"/>
                    <a:pt x="7987" y="25404"/>
                  </a:cubicBezTo>
                  <a:cubicBezTo>
                    <a:pt x="7721" y="25657"/>
                    <a:pt x="7423" y="25898"/>
                    <a:pt x="7151" y="26157"/>
                  </a:cubicBezTo>
                  <a:cubicBezTo>
                    <a:pt x="7360" y="25923"/>
                    <a:pt x="7601" y="25689"/>
                    <a:pt x="7670" y="25606"/>
                  </a:cubicBezTo>
                  <a:cubicBezTo>
                    <a:pt x="7759" y="25505"/>
                    <a:pt x="7860" y="25404"/>
                    <a:pt x="7955" y="25302"/>
                  </a:cubicBezTo>
                  <a:cubicBezTo>
                    <a:pt x="8164" y="25093"/>
                    <a:pt x="8380" y="24891"/>
                    <a:pt x="8595" y="24682"/>
                  </a:cubicBezTo>
                  <a:close/>
                  <a:moveTo>
                    <a:pt x="8766" y="24067"/>
                  </a:moveTo>
                  <a:cubicBezTo>
                    <a:pt x="8772" y="24093"/>
                    <a:pt x="8785" y="24112"/>
                    <a:pt x="8798" y="24131"/>
                  </a:cubicBezTo>
                  <a:cubicBezTo>
                    <a:pt x="8418" y="24504"/>
                    <a:pt x="8050" y="24884"/>
                    <a:pt x="7696" y="25283"/>
                  </a:cubicBezTo>
                  <a:cubicBezTo>
                    <a:pt x="7525" y="25454"/>
                    <a:pt x="7347" y="25632"/>
                    <a:pt x="7164" y="25796"/>
                  </a:cubicBezTo>
                  <a:cubicBezTo>
                    <a:pt x="7066" y="25888"/>
                    <a:pt x="6733" y="26292"/>
                    <a:pt x="6578" y="26292"/>
                  </a:cubicBezTo>
                  <a:cubicBezTo>
                    <a:pt x="6573" y="26292"/>
                    <a:pt x="6567" y="26291"/>
                    <a:pt x="6562" y="26290"/>
                  </a:cubicBezTo>
                  <a:cubicBezTo>
                    <a:pt x="6568" y="26290"/>
                    <a:pt x="6657" y="26176"/>
                    <a:pt x="6752" y="26043"/>
                  </a:cubicBezTo>
                  <a:cubicBezTo>
                    <a:pt x="7449" y="25410"/>
                    <a:pt x="8120" y="24751"/>
                    <a:pt x="8766" y="24067"/>
                  </a:cubicBezTo>
                  <a:close/>
                  <a:moveTo>
                    <a:pt x="18475" y="26088"/>
                  </a:moveTo>
                  <a:lnTo>
                    <a:pt x="18475" y="26088"/>
                  </a:lnTo>
                  <a:cubicBezTo>
                    <a:pt x="18488" y="26100"/>
                    <a:pt x="18501" y="26113"/>
                    <a:pt x="18513" y="26126"/>
                  </a:cubicBezTo>
                  <a:cubicBezTo>
                    <a:pt x="18520" y="26208"/>
                    <a:pt x="18520" y="26290"/>
                    <a:pt x="18526" y="26373"/>
                  </a:cubicBezTo>
                  <a:cubicBezTo>
                    <a:pt x="18507" y="26278"/>
                    <a:pt x="18494" y="26183"/>
                    <a:pt x="18475" y="26088"/>
                  </a:cubicBezTo>
                  <a:close/>
                  <a:moveTo>
                    <a:pt x="7265" y="26670"/>
                  </a:moveTo>
                  <a:lnTo>
                    <a:pt x="7164" y="26784"/>
                  </a:lnTo>
                  <a:cubicBezTo>
                    <a:pt x="7145" y="26784"/>
                    <a:pt x="7126" y="26791"/>
                    <a:pt x="7113" y="26797"/>
                  </a:cubicBezTo>
                  <a:cubicBezTo>
                    <a:pt x="7113" y="26797"/>
                    <a:pt x="7113" y="26797"/>
                    <a:pt x="7113" y="26791"/>
                  </a:cubicBezTo>
                  <a:cubicBezTo>
                    <a:pt x="7164" y="26753"/>
                    <a:pt x="7214" y="26715"/>
                    <a:pt x="7265" y="26670"/>
                  </a:cubicBezTo>
                  <a:close/>
                  <a:moveTo>
                    <a:pt x="6613" y="26588"/>
                  </a:moveTo>
                  <a:cubicBezTo>
                    <a:pt x="6549" y="26670"/>
                    <a:pt x="6492" y="26753"/>
                    <a:pt x="6429" y="26835"/>
                  </a:cubicBezTo>
                  <a:cubicBezTo>
                    <a:pt x="6442" y="26772"/>
                    <a:pt x="6454" y="26708"/>
                    <a:pt x="6461" y="26645"/>
                  </a:cubicBezTo>
                  <a:cubicBezTo>
                    <a:pt x="6511" y="26632"/>
                    <a:pt x="6562" y="26613"/>
                    <a:pt x="6613" y="26588"/>
                  </a:cubicBezTo>
                  <a:close/>
                  <a:moveTo>
                    <a:pt x="17221" y="26835"/>
                  </a:moveTo>
                  <a:cubicBezTo>
                    <a:pt x="17221" y="26835"/>
                    <a:pt x="17221" y="26841"/>
                    <a:pt x="17221" y="26841"/>
                  </a:cubicBezTo>
                  <a:cubicBezTo>
                    <a:pt x="17221" y="26835"/>
                    <a:pt x="17221" y="26835"/>
                    <a:pt x="17215" y="26835"/>
                  </a:cubicBezTo>
                  <a:close/>
                  <a:moveTo>
                    <a:pt x="18406" y="26917"/>
                  </a:moveTo>
                  <a:cubicBezTo>
                    <a:pt x="18437" y="27076"/>
                    <a:pt x="18463" y="27240"/>
                    <a:pt x="18488" y="27399"/>
                  </a:cubicBezTo>
                  <a:cubicBezTo>
                    <a:pt x="18450" y="27247"/>
                    <a:pt x="18418" y="27095"/>
                    <a:pt x="18387" y="26943"/>
                  </a:cubicBezTo>
                  <a:cubicBezTo>
                    <a:pt x="18393" y="26930"/>
                    <a:pt x="18399" y="26924"/>
                    <a:pt x="18406" y="26917"/>
                  </a:cubicBezTo>
                  <a:close/>
                  <a:moveTo>
                    <a:pt x="17487" y="26233"/>
                  </a:moveTo>
                  <a:cubicBezTo>
                    <a:pt x="17652" y="26411"/>
                    <a:pt x="17823" y="26588"/>
                    <a:pt x="17994" y="26765"/>
                  </a:cubicBezTo>
                  <a:cubicBezTo>
                    <a:pt x="18045" y="27202"/>
                    <a:pt x="18133" y="27646"/>
                    <a:pt x="18222" y="28076"/>
                  </a:cubicBezTo>
                  <a:cubicBezTo>
                    <a:pt x="18064" y="27646"/>
                    <a:pt x="17905" y="27209"/>
                    <a:pt x="17741" y="26778"/>
                  </a:cubicBezTo>
                  <a:cubicBezTo>
                    <a:pt x="17747" y="26740"/>
                    <a:pt x="17741" y="26708"/>
                    <a:pt x="17715" y="26670"/>
                  </a:cubicBezTo>
                  <a:cubicBezTo>
                    <a:pt x="17709" y="26658"/>
                    <a:pt x="17696" y="26639"/>
                    <a:pt x="17684" y="26626"/>
                  </a:cubicBezTo>
                  <a:cubicBezTo>
                    <a:pt x="17658" y="26550"/>
                    <a:pt x="17627" y="26474"/>
                    <a:pt x="17601" y="26398"/>
                  </a:cubicBezTo>
                  <a:cubicBezTo>
                    <a:pt x="17585" y="26355"/>
                    <a:pt x="17541" y="26325"/>
                    <a:pt x="17497" y="26325"/>
                  </a:cubicBezTo>
                  <a:cubicBezTo>
                    <a:pt x="17490" y="26325"/>
                    <a:pt x="17482" y="26326"/>
                    <a:pt x="17475" y="26328"/>
                  </a:cubicBezTo>
                  <a:cubicBezTo>
                    <a:pt x="17462" y="26309"/>
                    <a:pt x="17443" y="26284"/>
                    <a:pt x="17424" y="26259"/>
                  </a:cubicBezTo>
                  <a:cubicBezTo>
                    <a:pt x="17449" y="26252"/>
                    <a:pt x="17468" y="26246"/>
                    <a:pt x="17487" y="26233"/>
                  </a:cubicBezTo>
                  <a:close/>
                  <a:moveTo>
                    <a:pt x="6397" y="27000"/>
                  </a:moveTo>
                  <a:cubicBezTo>
                    <a:pt x="6423" y="27025"/>
                    <a:pt x="6461" y="27038"/>
                    <a:pt x="6492" y="27038"/>
                  </a:cubicBezTo>
                  <a:cubicBezTo>
                    <a:pt x="6359" y="27532"/>
                    <a:pt x="6264" y="28026"/>
                    <a:pt x="6195" y="28526"/>
                  </a:cubicBezTo>
                  <a:cubicBezTo>
                    <a:pt x="6182" y="28551"/>
                    <a:pt x="6169" y="28583"/>
                    <a:pt x="6157" y="28608"/>
                  </a:cubicBezTo>
                  <a:cubicBezTo>
                    <a:pt x="6138" y="28507"/>
                    <a:pt x="6112" y="28393"/>
                    <a:pt x="6093" y="28285"/>
                  </a:cubicBezTo>
                  <a:cubicBezTo>
                    <a:pt x="6106" y="28159"/>
                    <a:pt x="6125" y="28026"/>
                    <a:pt x="6150" y="27899"/>
                  </a:cubicBezTo>
                  <a:cubicBezTo>
                    <a:pt x="6220" y="27696"/>
                    <a:pt x="6277" y="27494"/>
                    <a:pt x="6328" y="27285"/>
                  </a:cubicBezTo>
                  <a:cubicBezTo>
                    <a:pt x="6347" y="27272"/>
                    <a:pt x="6353" y="27253"/>
                    <a:pt x="6340" y="27240"/>
                  </a:cubicBezTo>
                  <a:cubicBezTo>
                    <a:pt x="6359" y="27158"/>
                    <a:pt x="6378" y="27082"/>
                    <a:pt x="6397" y="27000"/>
                  </a:cubicBezTo>
                  <a:close/>
                  <a:moveTo>
                    <a:pt x="18222" y="27088"/>
                  </a:moveTo>
                  <a:lnTo>
                    <a:pt x="18222" y="27088"/>
                  </a:lnTo>
                  <a:cubicBezTo>
                    <a:pt x="18342" y="27608"/>
                    <a:pt x="18475" y="28133"/>
                    <a:pt x="18634" y="28646"/>
                  </a:cubicBezTo>
                  <a:cubicBezTo>
                    <a:pt x="18608" y="28659"/>
                    <a:pt x="18589" y="28678"/>
                    <a:pt x="18577" y="28710"/>
                  </a:cubicBezTo>
                  <a:cubicBezTo>
                    <a:pt x="18570" y="28722"/>
                    <a:pt x="18564" y="28735"/>
                    <a:pt x="18564" y="28748"/>
                  </a:cubicBezTo>
                  <a:cubicBezTo>
                    <a:pt x="18545" y="28678"/>
                    <a:pt x="18532" y="28602"/>
                    <a:pt x="18513" y="28526"/>
                  </a:cubicBezTo>
                  <a:cubicBezTo>
                    <a:pt x="18513" y="28488"/>
                    <a:pt x="18520" y="28444"/>
                    <a:pt x="18520" y="28399"/>
                  </a:cubicBezTo>
                  <a:cubicBezTo>
                    <a:pt x="18520" y="28368"/>
                    <a:pt x="18501" y="28355"/>
                    <a:pt x="18475" y="28349"/>
                  </a:cubicBezTo>
                  <a:cubicBezTo>
                    <a:pt x="18387" y="27931"/>
                    <a:pt x="18292" y="27506"/>
                    <a:pt x="18222" y="27088"/>
                  </a:cubicBezTo>
                  <a:close/>
                  <a:moveTo>
                    <a:pt x="17595" y="26917"/>
                  </a:moveTo>
                  <a:cubicBezTo>
                    <a:pt x="17817" y="27519"/>
                    <a:pt x="18038" y="28121"/>
                    <a:pt x="18266" y="28722"/>
                  </a:cubicBezTo>
                  <a:cubicBezTo>
                    <a:pt x="18254" y="28754"/>
                    <a:pt x="18247" y="28786"/>
                    <a:pt x="18235" y="28817"/>
                  </a:cubicBezTo>
                  <a:cubicBezTo>
                    <a:pt x="18146" y="28545"/>
                    <a:pt x="18057" y="28273"/>
                    <a:pt x="17969" y="28000"/>
                  </a:cubicBezTo>
                  <a:cubicBezTo>
                    <a:pt x="17886" y="27753"/>
                    <a:pt x="17658" y="27304"/>
                    <a:pt x="17576" y="26924"/>
                  </a:cubicBezTo>
                  <a:cubicBezTo>
                    <a:pt x="17582" y="26917"/>
                    <a:pt x="17589" y="26917"/>
                    <a:pt x="17595" y="26917"/>
                  </a:cubicBezTo>
                  <a:close/>
                  <a:moveTo>
                    <a:pt x="7442" y="31161"/>
                  </a:moveTo>
                  <a:cubicBezTo>
                    <a:pt x="7487" y="31224"/>
                    <a:pt x="7531" y="31281"/>
                    <a:pt x="7582" y="31344"/>
                  </a:cubicBezTo>
                  <a:cubicBezTo>
                    <a:pt x="7575" y="31338"/>
                    <a:pt x="7563" y="31332"/>
                    <a:pt x="7556" y="31325"/>
                  </a:cubicBezTo>
                  <a:cubicBezTo>
                    <a:pt x="7518" y="31262"/>
                    <a:pt x="7474" y="31211"/>
                    <a:pt x="7430" y="31167"/>
                  </a:cubicBezTo>
                  <a:cubicBezTo>
                    <a:pt x="7430" y="31161"/>
                    <a:pt x="7436" y="31161"/>
                    <a:pt x="7442" y="31161"/>
                  </a:cubicBezTo>
                  <a:close/>
                  <a:moveTo>
                    <a:pt x="13459" y="25309"/>
                  </a:moveTo>
                  <a:cubicBezTo>
                    <a:pt x="14168" y="25454"/>
                    <a:pt x="14853" y="25714"/>
                    <a:pt x="15454" y="26081"/>
                  </a:cubicBezTo>
                  <a:cubicBezTo>
                    <a:pt x="17209" y="27177"/>
                    <a:pt x="17943" y="29527"/>
                    <a:pt x="17297" y="31477"/>
                  </a:cubicBezTo>
                  <a:cubicBezTo>
                    <a:pt x="17082" y="32136"/>
                    <a:pt x="16734" y="32693"/>
                    <a:pt x="16297" y="33162"/>
                  </a:cubicBezTo>
                  <a:cubicBezTo>
                    <a:pt x="16214" y="33219"/>
                    <a:pt x="16126" y="33282"/>
                    <a:pt x="16037" y="33339"/>
                  </a:cubicBezTo>
                  <a:cubicBezTo>
                    <a:pt x="15093" y="33960"/>
                    <a:pt x="14010" y="34353"/>
                    <a:pt x="12870" y="34549"/>
                  </a:cubicBezTo>
                  <a:cubicBezTo>
                    <a:pt x="13339" y="31515"/>
                    <a:pt x="13427" y="28393"/>
                    <a:pt x="13459" y="25309"/>
                  </a:cubicBezTo>
                  <a:close/>
                  <a:moveTo>
                    <a:pt x="12553" y="17113"/>
                  </a:moveTo>
                  <a:lnTo>
                    <a:pt x="12553" y="17113"/>
                  </a:lnTo>
                  <a:cubicBezTo>
                    <a:pt x="12534" y="17544"/>
                    <a:pt x="12522" y="17968"/>
                    <a:pt x="12515" y="18380"/>
                  </a:cubicBezTo>
                  <a:cubicBezTo>
                    <a:pt x="12490" y="19311"/>
                    <a:pt x="12484" y="20242"/>
                    <a:pt x="12484" y="21179"/>
                  </a:cubicBezTo>
                  <a:cubicBezTo>
                    <a:pt x="12368" y="21174"/>
                    <a:pt x="12253" y="21172"/>
                    <a:pt x="12137" y="21172"/>
                  </a:cubicBezTo>
                  <a:cubicBezTo>
                    <a:pt x="10290" y="21172"/>
                    <a:pt x="8459" y="21794"/>
                    <a:pt x="7088" y="23123"/>
                  </a:cubicBezTo>
                  <a:cubicBezTo>
                    <a:pt x="4162" y="25967"/>
                    <a:pt x="4915" y="32180"/>
                    <a:pt x="9336" y="32833"/>
                  </a:cubicBezTo>
                  <a:cubicBezTo>
                    <a:pt x="9529" y="32897"/>
                    <a:pt x="9739" y="32938"/>
                    <a:pt x="9929" y="32938"/>
                  </a:cubicBezTo>
                  <a:cubicBezTo>
                    <a:pt x="9965" y="32938"/>
                    <a:pt x="9999" y="32937"/>
                    <a:pt x="10033" y="32934"/>
                  </a:cubicBezTo>
                  <a:cubicBezTo>
                    <a:pt x="10254" y="32909"/>
                    <a:pt x="10438" y="32820"/>
                    <a:pt x="10622" y="32719"/>
                  </a:cubicBezTo>
                  <a:cubicBezTo>
                    <a:pt x="10843" y="32687"/>
                    <a:pt x="11065" y="32636"/>
                    <a:pt x="11280" y="32548"/>
                  </a:cubicBezTo>
                  <a:cubicBezTo>
                    <a:pt x="11331" y="32529"/>
                    <a:pt x="11331" y="32453"/>
                    <a:pt x="11274" y="32453"/>
                  </a:cubicBezTo>
                  <a:cubicBezTo>
                    <a:pt x="11241" y="32453"/>
                    <a:pt x="11208" y="32453"/>
                    <a:pt x="11175" y="32453"/>
                  </a:cubicBezTo>
                  <a:cubicBezTo>
                    <a:pt x="10276" y="32453"/>
                    <a:pt x="9366" y="32285"/>
                    <a:pt x="8614" y="31857"/>
                  </a:cubicBezTo>
                  <a:cubicBezTo>
                    <a:pt x="7088" y="30565"/>
                    <a:pt x="7100" y="28070"/>
                    <a:pt x="8652" y="26531"/>
                  </a:cubicBezTo>
                  <a:cubicBezTo>
                    <a:pt x="9587" y="25602"/>
                    <a:pt x="10882" y="25181"/>
                    <a:pt x="12197" y="25181"/>
                  </a:cubicBezTo>
                  <a:cubicBezTo>
                    <a:pt x="12299" y="25181"/>
                    <a:pt x="12401" y="25183"/>
                    <a:pt x="12503" y="25188"/>
                  </a:cubicBezTo>
                  <a:cubicBezTo>
                    <a:pt x="12509" y="26664"/>
                    <a:pt x="12503" y="28140"/>
                    <a:pt x="12465" y="29615"/>
                  </a:cubicBezTo>
                  <a:cubicBezTo>
                    <a:pt x="12382" y="31300"/>
                    <a:pt x="12243" y="32978"/>
                    <a:pt x="12059" y="34650"/>
                  </a:cubicBezTo>
                  <a:cubicBezTo>
                    <a:pt x="11734" y="34680"/>
                    <a:pt x="11406" y="34694"/>
                    <a:pt x="11078" y="34694"/>
                  </a:cubicBezTo>
                  <a:cubicBezTo>
                    <a:pt x="9070" y="34694"/>
                    <a:pt x="7033" y="34158"/>
                    <a:pt x="5384" y="33244"/>
                  </a:cubicBezTo>
                  <a:cubicBezTo>
                    <a:pt x="2559" y="31680"/>
                    <a:pt x="1248" y="28735"/>
                    <a:pt x="1483" y="25803"/>
                  </a:cubicBezTo>
                  <a:cubicBezTo>
                    <a:pt x="1768" y="24739"/>
                    <a:pt x="2420" y="23713"/>
                    <a:pt x="3110" y="22870"/>
                  </a:cubicBezTo>
                  <a:cubicBezTo>
                    <a:pt x="5517" y="19938"/>
                    <a:pt x="9140" y="18532"/>
                    <a:pt x="12553" y="17113"/>
                  </a:cubicBezTo>
                  <a:close/>
                  <a:moveTo>
                    <a:pt x="4776" y="39286"/>
                  </a:moveTo>
                  <a:cubicBezTo>
                    <a:pt x="4801" y="39324"/>
                    <a:pt x="4833" y="39369"/>
                    <a:pt x="4858" y="39407"/>
                  </a:cubicBezTo>
                  <a:cubicBezTo>
                    <a:pt x="4871" y="39451"/>
                    <a:pt x="4877" y="39502"/>
                    <a:pt x="4877" y="39552"/>
                  </a:cubicBezTo>
                  <a:cubicBezTo>
                    <a:pt x="4877" y="39565"/>
                    <a:pt x="4877" y="39584"/>
                    <a:pt x="4877" y="39597"/>
                  </a:cubicBezTo>
                  <a:cubicBezTo>
                    <a:pt x="4856" y="39589"/>
                    <a:pt x="4833" y="39584"/>
                    <a:pt x="4810" y="39584"/>
                  </a:cubicBezTo>
                  <a:cubicBezTo>
                    <a:pt x="4776" y="39584"/>
                    <a:pt x="4742" y="39593"/>
                    <a:pt x="4713" y="39616"/>
                  </a:cubicBezTo>
                  <a:cubicBezTo>
                    <a:pt x="4706" y="39622"/>
                    <a:pt x="4700" y="39622"/>
                    <a:pt x="4694" y="39628"/>
                  </a:cubicBezTo>
                  <a:cubicBezTo>
                    <a:pt x="4700" y="39559"/>
                    <a:pt x="4694" y="39483"/>
                    <a:pt x="4687" y="39413"/>
                  </a:cubicBezTo>
                  <a:cubicBezTo>
                    <a:pt x="4700" y="39394"/>
                    <a:pt x="4719" y="39375"/>
                    <a:pt x="4732" y="39356"/>
                  </a:cubicBezTo>
                  <a:cubicBezTo>
                    <a:pt x="4732" y="39356"/>
                    <a:pt x="4738" y="39356"/>
                    <a:pt x="4738" y="39350"/>
                  </a:cubicBezTo>
                  <a:cubicBezTo>
                    <a:pt x="4744" y="39343"/>
                    <a:pt x="4751" y="39337"/>
                    <a:pt x="4757" y="39324"/>
                  </a:cubicBezTo>
                  <a:cubicBezTo>
                    <a:pt x="4763" y="39312"/>
                    <a:pt x="4770" y="39299"/>
                    <a:pt x="4776" y="39286"/>
                  </a:cubicBezTo>
                  <a:close/>
                  <a:moveTo>
                    <a:pt x="3522" y="38976"/>
                  </a:moveTo>
                  <a:cubicBezTo>
                    <a:pt x="3579" y="38989"/>
                    <a:pt x="3636" y="39014"/>
                    <a:pt x="3693" y="39039"/>
                  </a:cubicBezTo>
                  <a:cubicBezTo>
                    <a:pt x="3452" y="39274"/>
                    <a:pt x="3224" y="39521"/>
                    <a:pt x="3022" y="39787"/>
                  </a:cubicBezTo>
                  <a:cubicBezTo>
                    <a:pt x="3060" y="39616"/>
                    <a:pt x="3129" y="39445"/>
                    <a:pt x="3212" y="39293"/>
                  </a:cubicBezTo>
                  <a:cubicBezTo>
                    <a:pt x="3300" y="39185"/>
                    <a:pt x="3408" y="39065"/>
                    <a:pt x="3522" y="38976"/>
                  </a:cubicBezTo>
                  <a:close/>
                  <a:moveTo>
                    <a:pt x="3022" y="39122"/>
                  </a:moveTo>
                  <a:lnTo>
                    <a:pt x="3022" y="39122"/>
                  </a:lnTo>
                  <a:cubicBezTo>
                    <a:pt x="2882" y="39299"/>
                    <a:pt x="2775" y="39502"/>
                    <a:pt x="2711" y="39723"/>
                  </a:cubicBezTo>
                  <a:cubicBezTo>
                    <a:pt x="2673" y="39774"/>
                    <a:pt x="2642" y="39831"/>
                    <a:pt x="2610" y="39882"/>
                  </a:cubicBezTo>
                  <a:cubicBezTo>
                    <a:pt x="2648" y="39723"/>
                    <a:pt x="2724" y="39546"/>
                    <a:pt x="2819" y="39381"/>
                  </a:cubicBezTo>
                  <a:cubicBezTo>
                    <a:pt x="2876" y="39293"/>
                    <a:pt x="2946" y="39204"/>
                    <a:pt x="3022" y="39122"/>
                  </a:cubicBezTo>
                  <a:close/>
                  <a:moveTo>
                    <a:pt x="4098" y="38837"/>
                  </a:moveTo>
                  <a:cubicBezTo>
                    <a:pt x="4124" y="38856"/>
                    <a:pt x="4149" y="38881"/>
                    <a:pt x="4168" y="38900"/>
                  </a:cubicBezTo>
                  <a:cubicBezTo>
                    <a:pt x="4155" y="38925"/>
                    <a:pt x="4143" y="38957"/>
                    <a:pt x="4124" y="38989"/>
                  </a:cubicBezTo>
                  <a:cubicBezTo>
                    <a:pt x="3699" y="39388"/>
                    <a:pt x="3326" y="39812"/>
                    <a:pt x="2996" y="40281"/>
                  </a:cubicBezTo>
                  <a:cubicBezTo>
                    <a:pt x="2996" y="40205"/>
                    <a:pt x="2996" y="40129"/>
                    <a:pt x="2996" y="40053"/>
                  </a:cubicBezTo>
                  <a:cubicBezTo>
                    <a:pt x="3003" y="40046"/>
                    <a:pt x="3009" y="40034"/>
                    <a:pt x="3015" y="40027"/>
                  </a:cubicBezTo>
                  <a:cubicBezTo>
                    <a:pt x="3250" y="39698"/>
                    <a:pt x="3516" y="39394"/>
                    <a:pt x="3807" y="39109"/>
                  </a:cubicBezTo>
                  <a:cubicBezTo>
                    <a:pt x="3820" y="39115"/>
                    <a:pt x="3832" y="39122"/>
                    <a:pt x="3839" y="39128"/>
                  </a:cubicBezTo>
                  <a:cubicBezTo>
                    <a:pt x="3861" y="39144"/>
                    <a:pt x="3884" y="39151"/>
                    <a:pt x="3906" y="39151"/>
                  </a:cubicBezTo>
                  <a:cubicBezTo>
                    <a:pt x="4002" y="39151"/>
                    <a:pt x="4080" y="39014"/>
                    <a:pt x="3997" y="38932"/>
                  </a:cubicBezTo>
                  <a:lnTo>
                    <a:pt x="3991" y="38932"/>
                  </a:lnTo>
                  <a:cubicBezTo>
                    <a:pt x="4029" y="38894"/>
                    <a:pt x="4060" y="38862"/>
                    <a:pt x="4092" y="38837"/>
                  </a:cubicBezTo>
                  <a:close/>
                  <a:moveTo>
                    <a:pt x="4535" y="39603"/>
                  </a:moveTo>
                  <a:cubicBezTo>
                    <a:pt x="4535" y="39660"/>
                    <a:pt x="4529" y="39723"/>
                    <a:pt x="4516" y="39780"/>
                  </a:cubicBezTo>
                  <a:cubicBezTo>
                    <a:pt x="4225" y="40027"/>
                    <a:pt x="3959" y="40293"/>
                    <a:pt x="3725" y="40578"/>
                  </a:cubicBezTo>
                  <a:cubicBezTo>
                    <a:pt x="3839" y="40426"/>
                    <a:pt x="3959" y="40281"/>
                    <a:pt x="4073" y="40135"/>
                  </a:cubicBezTo>
                  <a:cubicBezTo>
                    <a:pt x="4231" y="39964"/>
                    <a:pt x="4390" y="39787"/>
                    <a:pt x="4535" y="39603"/>
                  </a:cubicBezTo>
                  <a:close/>
                  <a:moveTo>
                    <a:pt x="4839" y="39951"/>
                  </a:moveTo>
                  <a:cubicBezTo>
                    <a:pt x="4782" y="40148"/>
                    <a:pt x="4687" y="40338"/>
                    <a:pt x="4573" y="40521"/>
                  </a:cubicBezTo>
                  <a:cubicBezTo>
                    <a:pt x="4567" y="40528"/>
                    <a:pt x="4561" y="40540"/>
                    <a:pt x="4554" y="40553"/>
                  </a:cubicBezTo>
                  <a:cubicBezTo>
                    <a:pt x="4434" y="40686"/>
                    <a:pt x="4314" y="40825"/>
                    <a:pt x="4193" y="40952"/>
                  </a:cubicBezTo>
                  <a:cubicBezTo>
                    <a:pt x="4143" y="40939"/>
                    <a:pt x="4098" y="40927"/>
                    <a:pt x="4054" y="40914"/>
                  </a:cubicBezTo>
                  <a:cubicBezTo>
                    <a:pt x="4339" y="40616"/>
                    <a:pt x="4599" y="40300"/>
                    <a:pt x="4839" y="39951"/>
                  </a:cubicBezTo>
                  <a:close/>
                  <a:moveTo>
                    <a:pt x="2623" y="41395"/>
                  </a:moveTo>
                  <a:lnTo>
                    <a:pt x="2623" y="41395"/>
                  </a:lnTo>
                  <a:cubicBezTo>
                    <a:pt x="2642" y="41414"/>
                    <a:pt x="2661" y="41433"/>
                    <a:pt x="2686" y="41446"/>
                  </a:cubicBezTo>
                  <a:cubicBezTo>
                    <a:pt x="2673" y="41459"/>
                    <a:pt x="2667" y="41471"/>
                    <a:pt x="2648" y="41484"/>
                  </a:cubicBezTo>
                  <a:cubicBezTo>
                    <a:pt x="2642" y="41452"/>
                    <a:pt x="2629" y="41421"/>
                    <a:pt x="2623" y="41395"/>
                  </a:cubicBezTo>
                  <a:close/>
                  <a:moveTo>
                    <a:pt x="5264" y="40952"/>
                  </a:moveTo>
                  <a:lnTo>
                    <a:pt x="5264" y="40952"/>
                  </a:lnTo>
                  <a:cubicBezTo>
                    <a:pt x="5117" y="41555"/>
                    <a:pt x="4701" y="42039"/>
                    <a:pt x="4019" y="42039"/>
                  </a:cubicBezTo>
                  <a:cubicBezTo>
                    <a:pt x="3962" y="42039"/>
                    <a:pt x="3905" y="42035"/>
                    <a:pt x="3845" y="42029"/>
                  </a:cubicBezTo>
                  <a:cubicBezTo>
                    <a:pt x="4054" y="41946"/>
                    <a:pt x="4263" y="41813"/>
                    <a:pt x="4459" y="41649"/>
                  </a:cubicBezTo>
                  <a:cubicBezTo>
                    <a:pt x="4782" y="41503"/>
                    <a:pt x="5067" y="41269"/>
                    <a:pt x="5264" y="40952"/>
                  </a:cubicBezTo>
                  <a:close/>
                  <a:moveTo>
                    <a:pt x="10862" y="40477"/>
                  </a:moveTo>
                  <a:lnTo>
                    <a:pt x="10862" y="40477"/>
                  </a:lnTo>
                  <a:cubicBezTo>
                    <a:pt x="10710" y="40933"/>
                    <a:pt x="10539" y="41370"/>
                    <a:pt x="10318" y="41782"/>
                  </a:cubicBezTo>
                  <a:cubicBezTo>
                    <a:pt x="10007" y="42098"/>
                    <a:pt x="9659" y="42390"/>
                    <a:pt x="9285" y="42656"/>
                  </a:cubicBezTo>
                  <a:cubicBezTo>
                    <a:pt x="9906" y="42016"/>
                    <a:pt x="10425" y="41256"/>
                    <a:pt x="10862" y="40477"/>
                  </a:cubicBezTo>
                  <a:close/>
                  <a:moveTo>
                    <a:pt x="10077" y="42181"/>
                  </a:moveTo>
                  <a:lnTo>
                    <a:pt x="10077" y="42181"/>
                  </a:lnTo>
                  <a:cubicBezTo>
                    <a:pt x="9703" y="42738"/>
                    <a:pt x="9209" y="43207"/>
                    <a:pt x="8525" y="43504"/>
                  </a:cubicBezTo>
                  <a:cubicBezTo>
                    <a:pt x="8335" y="43587"/>
                    <a:pt x="8139" y="43650"/>
                    <a:pt x="7943" y="43707"/>
                  </a:cubicBezTo>
                  <a:cubicBezTo>
                    <a:pt x="8259" y="43523"/>
                    <a:pt x="8563" y="43314"/>
                    <a:pt x="8842" y="43074"/>
                  </a:cubicBezTo>
                  <a:cubicBezTo>
                    <a:pt x="9279" y="42820"/>
                    <a:pt x="9697" y="42516"/>
                    <a:pt x="10077" y="42181"/>
                  </a:cubicBezTo>
                  <a:close/>
                  <a:moveTo>
                    <a:pt x="3782" y="42953"/>
                  </a:moveTo>
                  <a:lnTo>
                    <a:pt x="3782" y="42953"/>
                  </a:lnTo>
                  <a:cubicBezTo>
                    <a:pt x="4597" y="43489"/>
                    <a:pt x="5688" y="43790"/>
                    <a:pt x="6625" y="43790"/>
                  </a:cubicBezTo>
                  <a:cubicBezTo>
                    <a:pt x="7028" y="43790"/>
                    <a:pt x="7403" y="43734"/>
                    <a:pt x="7715" y="43618"/>
                  </a:cubicBezTo>
                  <a:cubicBezTo>
                    <a:pt x="8031" y="43498"/>
                    <a:pt x="8342" y="43352"/>
                    <a:pt x="8639" y="43188"/>
                  </a:cubicBezTo>
                  <a:lnTo>
                    <a:pt x="8639" y="43188"/>
                  </a:lnTo>
                  <a:cubicBezTo>
                    <a:pt x="8386" y="43390"/>
                    <a:pt x="8107" y="43574"/>
                    <a:pt x="7816" y="43732"/>
                  </a:cubicBezTo>
                  <a:cubicBezTo>
                    <a:pt x="7446" y="43822"/>
                    <a:pt x="7063" y="43865"/>
                    <a:pt x="6679" y="43865"/>
                  </a:cubicBezTo>
                  <a:cubicBezTo>
                    <a:pt x="5624" y="43865"/>
                    <a:pt x="4567" y="43539"/>
                    <a:pt x="3782" y="42953"/>
                  </a:cubicBezTo>
                  <a:close/>
                  <a:moveTo>
                    <a:pt x="20182" y="0"/>
                  </a:moveTo>
                  <a:cubicBezTo>
                    <a:pt x="19620" y="0"/>
                    <a:pt x="18765" y="725"/>
                    <a:pt x="18393" y="988"/>
                  </a:cubicBezTo>
                  <a:cubicBezTo>
                    <a:pt x="18222" y="1109"/>
                    <a:pt x="18057" y="1235"/>
                    <a:pt x="17893" y="1368"/>
                  </a:cubicBezTo>
                  <a:cubicBezTo>
                    <a:pt x="17874" y="1368"/>
                    <a:pt x="17861" y="1375"/>
                    <a:pt x="17848" y="1381"/>
                  </a:cubicBezTo>
                  <a:cubicBezTo>
                    <a:pt x="16601" y="1964"/>
                    <a:pt x="15562" y="3515"/>
                    <a:pt x="14935" y="4681"/>
                  </a:cubicBezTo>
                  <a:cubicBezTo>
                    <a:pt x="14473" y="5529"/>
                    <a:pt x="14124" y="6435"/>
                    <a:pt x="13852" y="7379"/>
                  </a:cubicBezTo>
                  <a:cubicBezTo>
                    <a:pt x="13725" y="7657"/>
                    <a:pt x="13624" y="7949"/>
                    <a:pt x="13560" y="8246"/>
                  </a:cubicBezTo>
                  <a:cubicBezTo>
                    <a:pt x="13554" y="8284"/>
                    <a:pt x="13579" y="8310"/>
                    <a:pt x="13605" y="8310"/>
                  </a:cubicBezTo>
                  <a:cubicBezTo>
                    <a:pt x="13326" y="9507"/>
                    <a:pt x="13155" y="10735"/>
                    <a:pt x="13035" y="11964"/>
                  </a:cubicBezTo>
                  <a:cubicBezTo>
                    <a:pt x="12997" y="12192"/>
                    <a:pt x="12965" y="12414"/>
                    <a:pt x="12927" y="12642"/>
                  </a:cubicBezTo>
                  <a:cubicBezTo>
                    <a:pt x="10660" y="13554"/>
                    <a:pt x="8373" y="14434"/>
                    <a:pt x="6277" y="15713"/>
                  </a:cubicBezTo>
                  <a:cubicBezTo>
                    <a:pt x="3712" y="17284"/>
                    <a:pt x="1394" y="19526"/>
                    <a:pt x="463" y="22452"/>
                  </a:cubicBezTo>
                  <a:cubicBezTo>
                    <a:pt x="7" y="23877"/>
                    <a:pt x="1" y="25334"/>
                    <a:pt x="248" y="26797"/>
                  </a:cubicBezTo>
                  <a:cubicBezTo>
                    <a:pt x="482" y="28184"/>
                    <a:pt x="761" y="29717"/>
                    <a:pt x="1723" y="30793"/>
                  </a:cubicBezTo>
                  <a:cubicBezTo>
                    <a:pt x="1825" y="30952"/>
                    <a:pt x="1932" y="31104"/>
                    <a:pt x="2040" y="31243"/>
                  </a:cubicBezTo>
                  <a:cubicBezTo>
                    <a:pt x="2407" y="31724"/>
                    <a:pt x="2832" y="32130"/>
                    <a:pt x="3300" y="32472"/>
                  </a:cubicBezTo>
                  <a:cubicBezTo>
                    <a:pt x="3503" y="32674"/>
                    <a:pt x="3712" y="32864"/>
                    <a:pt x="3940" y="33048"/>
                  </a:cubicBezTo>
                  <a:cubicBezTo>
                    <a:pt x="5876" y="34612"/>
                    <a:pt x="8598" y="35514"/>
                    <a:pt x="11256" y="35514"/>
                  </a:cubicBezTo>
                  <a:cubicBezTo>
                    <a:pt x="11493" y="35514"/>
                    <a:pt x="11729" y="35507"/>
                    <a:pt x="11964" y="35493"/>
                  </a:cubicBezTo>
                  <a:lnTo>
                    <a:pt x="11964" y="35493"/>
                  </a:lnTo>
                  <a:cubicBezTo>
                    <a:pt x="11844" y="36487"/>
                    <a:pt x="11705" y="37481"/>
                    <a:pt x="11546" y="38476"/>
                  </a:cubicBezTo>
                  <a:cubicBezTo>
                    <a:pt x="11534" y="38520"/>
                    <a:pt x="11521" y="38558"/>
                    <a:pt x="11508" y="38596"/>
                  </a:cubicBezTo>
                  <a:cubicBezTo>
                    <a:pt x="11388" y="38919"/>
                    <a:pt x="11268" y="39248"/>
                    <a:pt x="11154" y="39584"/>
                  </a:cubicBezTo>
                  <a:cubicBezTo>
                    <a:pt x="10672" y="40787"/>
                    <a:pt x="10020" y="41896"/>
                    <a:pt x="9133" y="42757"/>
                  </a:cubicBezTo>
                  <a:cubicBezTo>
                    <a:pt x="9026" y="42827"/>
                    <a:pt x="8918" y="42903"/>
                    <a:pt x="8798" y="42972"/>
                  </a:cubicBezTo>
                  <a:cubicBezTo>
                    <a:pt x="8072" y="43407"/>
                    <a:pt x="7363" y="43703"/>
                    <a:pt x="6579" y="43703"/>
                  </a:cubicBezTo>
                  <a:cubicBezTo>
                    <a:pt x="6289" y="43703"/>
                    <a:pt x="5990" y="43663"/>
                    <a:pt x="5675" y="43574"/>
                  </a:cubicBezTo>
                  <a:cubicBezTo>
                    <a:pt x="5194" y="43441"/>
                    <a:pt x="4719" y="43264"/>
                    <a:pt x="4276" y="43029"/>
                  </a:cubicBezTo>
                  <a:cubicBezTo>
                    <a:pt x="4111" y="42947"/>
                    <a:pt x="3946" y="42852"/>
                    <a:pt x="3794" y="42751"/>
                  </a:cubicBezTo>
                  <a:cubicBezTo>
                    <a:pt x="3522" y="42599"/>
                    <a:pt x="3300" y="42402"/>
                    <a:pt x="3136" y="42168"/>
                  </a:cubicBezTo>
                  <a:cubicBezTo>
                    <a:pt x="3142" y="42168"/>
                    <a:pt x="3148" y="42162"/>
                    <a:pt x="3155" y="42162"/>
                  </a:cubicBezTo>
                  <a:lnTo>
                    <a:pt x="3288" y="42162"/>
                  </a:lnTo>
                  <a:cubicBezTo>
                    <a:pt x="3319" y="42168"/>
                    <a:pt x="3351" y="42181"/>
                    <a:pt x="3383" y="42187"/>
                  </a:cubicBezTo>
                  <a:cubicBezTo>
                    <a:pt x="3620" y="42250"/>
                    <a:pt x="3859" y="42294"/>
                    <a:pt x="4086" y="42294"/>
                  </a:cubicBezTo>
                  <a:cubicBezTo>
                    <a:pt x="4472" y="42294"/>
                    <a:pt x="4828" y="42169"/>
                    <a:pt x="5099" y="41807"/>
                  </a:cubicBezTo>
                  <a:cubicBezTo>
                    <a:pt x="5511" y="41262"/>
                    <a:pt x="5694" y="40471"/>
                    <a:pt x="5511" y="39806"/>
                  </a:cubicBezTo>
                  <a:cubicBezTo>
                    <a:pt x="5511" y="39787"/>
                    <a:pt x="5511" y="39761"/>
                    <a:pt x="5511" y="39736"/>
                  </a:cubicBezTo>
                  <a:cubicBezTo>
                    <a:pt x="5530" y="39381"/>
                    <a:pt x="5447" y="39033"/>
                    <a:pt x="5219" y="38735"/>
                  </a:cubicBezTo>
                  <a:cubicBezTo>
                    <a:pt x="4937" y="38375"/>
                    <a:pt x="4580" y="38228"/>
                    <a:pt x="4212" y="38228"/>
                  </a:cubicBezTo>
                  <a:cubicBezTo>
                    <a:pt x="4101" y="38228"/>
                    <a:pt x="3988" y="38242"/>
                    <a:pt x="3877" y="38267"/>
                  </a:cubicBezTo>
                  <a:cubicBezTo>
                    <a:pt x="3800" y="38257"/>
                    <a:pt x="3724" y="38253"/>
                    <a:pt x="3646" y="38253"/>
                  </a:cubicBezTo>
                  <a:cubicBezTo>
                    <a:pt x="3249" y="38253"/>
                    <a:pt x="2846" y="38378"/>
                    <a:pt x="2496" y="38659"/>
                  </a:cubicBezTo>
                  <a:cubicBezTo>
                    <a:pt x="2274" y="38843"/>
                    <a:pt x="2110" y="39065"/>
                    <a:pt x="1996" y="39312"/>
                  </a:cubicBezTo>
                  <a:cubicBezTo>
                    <a:pt x="1609" y="39951"/>
                    <a:pt x="1609" y="40787"/>
                    <a:pt x="1932" y="41389"/>
                  </a:cubicBezTo>
                  <a:cubicBezTo>
                    <a:pt x="2021" y="41940"/>
                    <a:pt x="2249" y="42485"/>
                    <a:pt x="2585" y="42941"/>
                  </a:cubicBezTo>
                  <a:cubicBezTo>
                    <a:pt x="3476" y="44194"/>
                    <a:pt x="4992" y="44782"/>
                    <a:pt x="6495" y="44782"/>
                  </a:cubicBezTo>
                  <a:cubicBezTo>
                    <a:pt x="6573" y="44782"/>
                    <a:pt x="6650" y="44780"/>
                    <a:pt x="6727" y="44777"/>
                  </a:cubicBezTo>
                  <a:cubicBezTo>
                    <a:pt x="8380" y="44714"/>
                    <a:pt x="9526" y="44093"/>
                    <a:pt x="10337" y="43150"/>
                  </a:cubicBezTo>
                  <a:cubicBezTo>
                    <a:pt x="10349" y="43143"/>
                    <a:pt x="10362" y="43143"/>
                    <a:pt x="10368" y="43124"/>
                  </a:cubicBezTo>
                  <a:cubicBezTo>
                    <a:pt x="10375" y="43118"/>
                    <a:pt x="10375" y="43112"/>
                    <a:pt x="10375" y="43105"/>
                  </a:cubicBezTo>
                  <a:cubicBezTo>
                    <a:pt x="11173" y="42168"/>
                    <a:pt x="11648" y="40927"/>
                    <a:pt x="11977" y="39609"/>
                  </a:cubicBezTo>
                  <a:cubicBezTo>
                    <a:pt x="12047" y="39457"/>
                    <a:pt x="12110" y="39299"/>
                    <a:pt x="12167" y="39141"/>
                  </a:cubicBezTo>
                  <a:cubicBezTo>
                    <a:pt x="12171" y="39124"/>
                    <a:pt x="12156" y="39110"/>
                    <a:pt x="12141" y="39110"/>
                  </a:cubicBezTo>
                  <a:cubicBezTo>
                    <a:pt x="12134" y="39110"/>
                    <a:pt x="12127" y="39113"/>
                    <a:pt x="12123" y="39122"/>
                  </a:cubicBezTo>
                  <a:cubicBezTo>
                    <a:pt x="12104" y="39153"/>
                    <a:pt x="12091" y="39185"/>
                    <a:pt x="12072" y="39217"/>
                  </a:cubicBezTo>
                  <a:cubicBezTo>
                    <a:pt x="12275" y="38324"/>
                    <a:pt x="12427" y="37412"/>
                    <a:pt x="12566" y="36544"/>
                  </a:cubicBezTo>
                  <a:cubicBezTo>
                    <a:pt x="12572" y="36493"/>
                    <a:pt x="12553" y="36455"/>
                    <a:pt x="12528" y="36436"/>
                  </a:cubicBezTo>
                  <a:cubicBezTo>
                    <a:pt x="12598" y="36094"/>
                    <a:pt x="12667" y="35759"/>
                    <a:pt x="12724" y="35417"/>
                  </a:cubicBezTo>
                  <a:cubicBezTo>
                    <a:pt x="14187" y="35220"/>
                    <a:pt x="15587" y="34733"/>
                    <a:pt x="16759" y="33903"/>
                  </a:cubicBezTo>
                  <a:cubicBezTo>
                    <a:pt x="19976" y="31629"/>
                    <a:pt x="21091" y="27063"/>
                    <a:pt x="18418" y="23953"/>
                  </a:cubicBezTo>
                  <a:cubicBezTo>
                    <a:pt x="17171" y="22503"/>
                    <a:pt x="15366" y="21578"/>
                    <a:pt x="13478" y="21274"/>
                  </a:cubicBezTo>
                  <a:cubicBezTo>
                    <a:pt x="13484" y="21021"/>
                    <a:pt x="13484" y="20767"/>
                    <a:pt x="13491" y="20508"/>
                  </a:cubicBezTo>
                  <a:cubicBezTo>
                    <a:pt x="13510" y="19235"/>
                    <a:pt x="13535" y="17955"/>
                    <a:pt x="13579" y="16676"/>
                  </a:cubicBezTo>
                  <a:cubicBezTo>
                    <a:pt x="16702" y="15314"/>
                    <a:pt x="19400" y="13535"/>
                    <a:pt x="20825" y="10298"/>
                  </a:cubicBezTo>
                  <a:cubicBezTo>
                    <a:pt x="20863" y="10210"/>
                    <a:pt x="20901" y="10115"/>
                    <a:pt x="20939" y="10026"/>
                  </a:cubicBezTo>
                  <a:cubicBezTo>
                    <a:pt x="20945" y="10020"/>
                    <a:pt x="20952" y="10020"/>
                    <a:pt x="20958" y="10007"/>
                  </a:cubicBezTo>
                  <a:cubicBezTo>
                    <a:pt x="22421" y="6935"/>
                    <a:pt x="22218" y="2983"/>
                    <a:pt x="20502" y="51"/>
                  </a:cubicBezTo>
                  <a:cubicBezTo>
                    <a:pt x="20485" y="20"/>
                    <a:pt x="20459" y="8"/>
                    <a:pt x="20432" y="8"/>
                  </a:cubicBezTo>
                  <a:cubicBezTo>
                    <a:pt x="20410" y="8"/>
                    <a:pt x="20387" y="17"/>
                    <a:pt x="20369" y="32"/>
                  </a:cubicBezTo>
                  <a:cubicBezTo>
                    <a:pt x="20363" y="32"/>
                    <a:pt x="20356" y="26"/>
                    <a:pt x="20350" y="26"/>
                  </a:cubicBezTo>
                  <a:cubicBezTo>
                    <a:pt x="20298" y="8"/>
                    <a:pt x="20242" y="0"/>
                    <a:pt x="20182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-203914" y="-135964"/>
              <a:ext cx="1601955" cy="1576707"/>
            </a:xfrm>
            <a:custGeom>
              <a:avLst/>
              <a:gdLst/>
              <a:ahLst/>
              <a:cxnLst/>
              <a:rect l="l" t="t" r="r" b="b"/>
              <a:pathLst>
                <a:path w="25443" h="25042" extrusionOk="0">
                  <a:moveTo>
                    <a:pt x="13231" y="2623"/>
                  </a:moveTo>
                  <a:lnTo>
                    <a:pt x="13231" y="2623"/>
                  </a:lnTo>
                  <a:cubicBezTo>
                    <a:pt x="13333" y="2629"/>
                    <a:pt x="13434" y="2635"/>
                    <a:pt x="13529" y="2642"/>
                  </a:cubicBezTo>
                  <a:cubicBezTo>
                    <a:pt x="13548" y="2667"/>
                    <a:pt x="13567" y="2692"/>
                    <a:pt x="13580" y="2718"/>
                  </a:cubicBezTo>
                  <a:cubicBezTo>
                    <a:pt x="13466" y="2686"/>
                    <a:pt x="13352" y="2654"/>
                    <a:pt x="13231" y="2623"/>
                  </a:cubicBezTo>
                  <a:close/>
                  <a:moveTo>
                    <a:pt x="11952" y="2110"/>
                  </a:moveTo>
                  <a:cubicBezTo>
                    <a:pt x="12421" y="2192"/>
                    <a:pt x="12889" y="2274"/>
                    <a:pt x="13364" y="2357"/>
                  </a:cubicBezTo>
                  <a:cubicBezTo>
                    <a:pt x="13371" y="2369"/>
                    <a:pt x="13383" y="2388"/>
                    <a:pt x="13390" y="2401"/>
                  </a:cubicBezTo>
                  <a:cubicBezTo>
                    <a:pt x="12978" y="2388"/>
                    <a:pt x="12566" y="2376"/>
                    <a:pt x="12148" y="2363"/>
                  </a:cubicBezTo>
                  <a:cubicBezTo>
                    <a:pt x="12104" y="2283"/>
                    <a:pt x="12026" y="2228"/>
                    <a:pt x="11929" y="2228"/>
                  </a:cubicBezTo>
                  <a:cubicBezTo>
                    <a:pt x="11887" y="2228"/>
                    <a:pt x="11841" y="2239"/>
                    <a:pt x="11794" y="2262"/>
                  </a:cubicBezTo>
                  <a:cubicBezTo>
                    <a:pt x="11737" y="2287"/>
                    <a:pt x="11680" y="2319"/>
                    <a:pt x="11623" y="2344"/>
                  </a:cubicBezTo>
                  <a:lnTo>
                    <a:pt x="11616" y="2344"/>
                  </a:lnTo>
                  <a:cubicBezTo>
                    <a:pt x="11566" y="2344"/>
                    <a:pt x="11534" y="2369"/>
                    <a:pt x="11521" y="2401"/>
                  </a:cubicBezTo>
                  <a:cubicBezTo>
                    <a:pt x="11167" y="2572"/>
                    <a:pt x="10806" y="2756"/>
                    <a:pt x="10451" y="2933"/>
                  </a:cubicBezTo>
                  <a:cubicBezTo>
                    <a:pt x="10951" y="2661"/>
                    <a:pt x="11452" y="2382"/>
                    <a:pt x="11952" y="2110"/>
                  </a:cubicBezTo>
                  <a:close/>
                  <a:moveTo>
                    <a:pt x="12231" y="2635"/>
                  </a:moveTo>
                  <a:lnTo>
                    <a:pt x="12231" y="2635"/>
                  </a:lnTo>
                  <a:cubicBezTo>
                    <a:pt x="12617" y="2692"/>
                    <a:pt x="12997" y="2768"/>
                    <a:pt x="13371" y="2870"/>
                  </a:cubicBezTo>
                  <a:cubicBezTo>
                    <a:pt x="13402" y="2895"/>
                    <a:pt x="13428" y="2920"/>
                    <a:pt x="13459" y="2946"/>
                  </a:cubicBezTo>
                  <a:cubicBezTo>
                    <a:pt x="13212" y="2965"/>
                    <a:pt x="12959" y="2984"/>
                    <a:pt x="12706" y="2996"/>
                  </a:cubicBezTo>
                  <a:lnTo>
                    <a:pt x="12554" y="2996"/>
                  </a:lnTo>
                  <a:cubicBezTo>
                    <a:pt x="12544" y="2882"/>
                    <a:pt x="12460" y="2780"/>
                    <a:pt x="12340" y="2780"/>
                  </a:cubicBezTo>
                  <a:cubicBezTo>
                    <a:pt x="12306" y="2780"/>
                    <a:pt x="12269" y="2788"/>
                    <a:pt x="12231" y="2806"/>
                  </a:cubicBezTo>
                  <a:cubicBezTo>
                    <a:pt x="12218" y="2813"/>
                    <a:pt x="12205" y="2819"/>
                    <a:pt x="12186" y="2825"/>
                  </a:cubicBezTo>
                  <a:cubicBezTo>
                    <a:pt x="12231" y="2768"/>
                    <a:pt x="12237" y="2699"/>
                    <a:pt x="12231" y="2635"/>
                  </a:cubicBezTo>
                  <a:close/>
                  <a:moveTo>
                    <a:pt x="12788" y="3186"/>
                  </a:moveTo>
                  <a:cubicBezTo>
                    <a:pt x="12972" y="3193"/>
                    <a:pt x="13155" y="3205"/>
                    <a:pt x="13339" y="3218"/>
                  </a:cubicBezTo>
                  <a:cubicBezTo>
                    <a:pt x="13326" y="3231"/>
                    <a:pt x="13320" y="3237"/>
                    <a:pt x="13307" y="3243"/>
                  </a:cubicBezTo>
                  <a:cubicBezTo>
                    <a:pt x="12946" y="3294"/>
                    <a:pt x="12592" y="3332"/>
                    <a:pt x="12231" y="3351"/>
                  </a:cubicBezTo>
                  <a:cubicBezTo>
                    <a:pt x="12294" y="3313"/>
                    <a:pt x="12364" y="3281"/>
                    <a:pt x="12427" y="3243"/>
                  </a:cubicBezTo>
                  <a:cubicBezTo>
                    <a:pt x="12452" y="3231"/>
                    <a:pt x="12471" y="3212"/>
                    <a:pt x="12484" y="3193"/>
                  </a:cubicBezTo>
                  <a:cubicBezTo>
                    <a:pt x="12585" y="3193"/>
                    <a:pt x="12687" y="3193"/>
                    <a:pt x="12788" y="3186"/>
                  </a:cubicBezTo>
                  <a:close/>
                  <a:moveTo>
                    <a:pt x="12965" y="3465"/>
                  </a:moveTo>
                  <a:lnTo>
                    <a:pt x="12965" y="3465"/>
                  </a:lnTo>
                  <a:cubicBezTo>
                    <a:pt x="12953" y="3471"/>
                    <a:pt x="12934" y="3484"/>
                    <a:pt x="12921" y="3490"/>
                  </a:cubicBezTo>
                  <a:cubicBezTo>
                    <a:pt x="12883" y="3490"/>
                    <a:pt x="12845" y="3484"/>
                    <a:pt x="12807" y="3484"/>
                  </a:cubicBezTo>
                  <a:cubicBezTo>
                    <a:pt x="12858" y="3478"/>
                    <a:pt x="12915" y="3471"/>
                    <a:pt x="12965" y="3465"/>
                  </a:cubicBezTo>
                  <a:close/>
                  <a:moveTo>
                    <a:pt x="12313" y="3604"/>
                  </a:moveTo>
                  <a:cubicBezTo>
                    <a:pt x="12294" y="3611"/>
                    <a:pt x="12281" y="3617"/>
                    <a:pt x="12262" y="3623"/>
                  </a:cubicBezTo>
                  <a:cubicBezTo>
                    <a:pt x="12262" y="3617"/>
                    <a:pt x="12262" y="3611"/>
                    <a:pt x="12262" y="3604"/>
                  </a:cubicBezTo>
                  <a:close/>
                  <a:moveTo>
                    <a:pt x="11838" y="3573"/>
                  </a:moveTo>
                  <a:cubicBezTo>
                    <a:pt x="11870" y="3573"/>
                    <a:pt x="11908" y="3573"/>
                    <a:pt x="11939" y="3579"/>
                  </a:cubicBezTo>
                  <a:cubicBezTo>
                    <a:pt x="11870" y="3617"/>
                    <a:pt x="11800" y="3661"/>
                    <a:pt x="11730" y="3699"/>
                  </a:cubicBezTo>
                  <a:cubicBezTo>
                    <a:pt x="11680" y="3706"/>
                    <a:pt x="11629" y="3706"/>
                    <a:pt x="11585" y="3712"/>
                  </a:cubicBezTo>
                  <a:cubicBezTo>
                    <a:pt x="11667" y="3661"/>
                    <a:pt x="11749" y="3617"/>
                    <a:pt x="11838" y="3573"/>
                  </a:cubicBezTo>
                  <a:close/>
                  <a:moveTo>
                    <a:pt x="14340" y="3737"/>
                  </a:moveTo>
                  <a:cubicBezTo>
                    <a:pt x="14378" y="3788"/>
                    <a:pt x="14422" y="3839"/>
                    <a:pt x="14460" y="3889"/>
                  </a:cubicBezTo>
                  <a:cubicBezTo>
                    <a:pt x="13776" y="4250"/>
                    <a:pt x="13124" y="4656"/>
                    <a:pt x="12484" y="5086"/>
                  </a:cubicBezTo>
                  <a:cubicBezTo>
                    <a:pt x="12731" y="4884"/>
                    <a:pt x="12978" y="4668"/>
                    <a:pt x="13219" y="4459"/>
                  </a:cubicBezTo>
                  <a:cubicBezTo>
                    <a:pt x="13618" y="4250"/>
                    <a:pt x="13991" y="4016"/>
                    <a:pt x="14340" y="3737"/>
                  </a:cubicBezTo>
                  <a:close/>
                  <a:moveTo>
                    <a:pt x="11502" y="3832"/>
                  </a:moveTo>
                  <a:cubicBezTo>
                    <a:pt x="10508" y="4409"/>
                    <a:pt x="9501" y="4947"/>
                    <a:pt x="8475" y="5460"/>
                  </a:cubicBezTo>
                  <a:cubicBezTo>
                    <a:pt x="8564" y="5409"/>
                    <a:pt x="8652" y="5359"/>
                    <a:pt x="8741" y="5302"/>
                  </a:cubicBezTo>
                  <a:cubicBezTo>
                    <a:pt x="9406" y="4922"/>
                    <a:pt x="10071" y="4542"/>
                    <a:pt x="10736" y="4155"/>
                  </a:cubicBezTo>
                  <a:cubicBezTo>
                    <a:pt x="10939" y="4054"/>
                    <a:pt x="11135" y="3946"/>
                    <a:pt x="11338" y="3839"/>
                  </a:cubicBezTo>
                  <a:cubicBezTo>
                    <a:pt x="11395" y="3839"/>
                    <a:pt x="11452" y="3832"/>
                    <a:pt x="11502" y="3832"/>
                  </a:cubicBezTo>
                  <a:close/>
                  <a:moveTo>
                    <a:pt x="12528" y="4668"/>
                  </a:moveTo>
                  <a:cubicBezTo>
                    <a:pt x="12560" y="4695"/>
                    <a:pt x="12601" y="4708"/>
                    <a:pt x="12642" y="4708"/>
                  </a:cubicBezTo>
                  <a:cubicBezTo>
                    <a:pt x="12651" y="4708"/>
                    <a:pt x="12659" y="4707"/>
                    <a:pt x="12668" y="4706"/>
                  </a:cubicBezTo>
                  <a:lnTo>
                    <a:pt x="12668" y="4706"/>
                  </a:lnTo>
                  <a:cubicBezTo>
                    <a:pt x="12060" y="5219"/>
                    <a:pt x="11439" y="5713"/>
                    <a:pt x="10793" y="6176"/>
                  </a:cubicBezTo>
                  <a:cubicBezTo>
                    <a:pt x="10451" y="6353"/>
                    <a:pt x="10109" y="6530"/>
                    <a:pt x="9761" y="6701"/>
                  </a:cubicBezTo>
                  <a:cubicBezTo>
                    <a:pt x="10552" y="6201"/>
                    <a:pt x="11306" y="5656"/>
                    <a:pt x="12009" y="5036"/>
                  </a:cubicBezTo>
                  <a:cubicBezTo>
                    <a:pt x="12186" y="4915"/>
                    <a:pt x="12357" y="4795"/>
                    <a:pt x="12528" y="4668"/>
                  </a:cubicBezTo>
                  <a:close/>
                  <a:moveTo>
                    <a:pt x="11825" y="4029"/>
                  </a:moveTo>
                  <a:cubicBezTo>
                    <a:pt x="11262" y="4364"/>
                    <a:pt x="10723" y="4751"/>
                    <a:pt x="10153" y="5080"/>
                  </a:cubicBezTo>
                  <a:cubicBezTo>
                    <a:pt x="9374" y="5536"/>
                    <a:pt x="8570" y="5948"/>
                    <a:pt x="7747" y="6321"/>
                  </a:cubicBezTo>
                  <a:cubicBezTo>
                    <a:pt x="7731" y="6306"/>
                    <a:pt x="7706" y="6295"/>
                    <a:pt x="7678" y="6295"/>
                  </a:cubicBezTo>
                  <a:cubicBezTo>
                    <a:pt x="7661" y="6295"/>
                    <a:pt x="7643" y="6299"/>
                    <a:pt x="7626" y="6309"/>
                  </a:cubicBezTo>
                  <a:cubicBezTo>
                    <a:pt x="7500" y="6391"/>
                    <a:pt x="7379" y="6467"/>
                    <a:pt x="7253" y="6549"/>
                  </a:cubicBezTo>
                  <a:cubicBezTo>
                    <a:pt x="7113" y="6613"/>
                    <a:pt x="6974" y="6676"/>
                    <a:pt x="6828" y="6733"/>
                  </a:cubicBezTo>
                  <a:lnTo>
                    <a:pt x="7037" y="6575"/>
                  </a:lnTo>
                  <a:cubicBezTo>
                    <a:pt x="7056" y="6556"/>
                    <a:pt x="7063" y="6537"/>
                    <a:pt x="7063" y="6518"/>
                  </a:cubicBezTo>
                  <a:cubicBezTo>
                    <a:pt x="7075" y="6511"/>
                    <a:pt x="7088" y="6499"/>
                    <a:pt x="7101" y="6492"/>
                  </a:cubicBezTo>
                  <a:cubicBezTo>
                    <a:pt x="7671" y="6296"/>
                    <a:pt x="8209" y="6043"/>
                    <a:pt x="8741" y="5758"/>
                  </a:cubicBezTo>
                  <a:cubicBezTo>
                    <a:pt x="9501" y="5403"/>
                    <a:pt x="10236" y="4947"/>
                    <a:pt x="10945" y="4491"/>
                  </a:cubicBezTo>
                  <a:cubicBezTo>
                    <a:pt x="11167" y="4371"/>
                    <a:pt x="11388" y="4250"/>
                    <a:pt x="11616" y="4136"/>
                  </a:cubicBezTo>
                  <a:cubicBezTo>
                    <a:pt x="11673" y="4111"/>
                    <a:pt x="11743" y="4073"/>
                    <a:pt x="11825" y="4029"/>
                  </a:cubicBezTo>
                  <a:close/>
                  <a:moveTo>
                    <a:pt x="4289" y="6410"/>
                  </a:moveTo>
                  <a:lnTo>
                    <a:pt x="4289" y="6410"/>
                  </a:lnTo>
                  <a:cubicBezTo>
                    <a:pt x="4263" y="6435"/>
                    <a:pt x="4238" y="6467"/>
                    <a:pt x="4213" y="6492"/>
                  </a:cubicBezTo>
                  <a:cubicBezTo>
                    <a:pt x="4042" y="6581"/>
                    <a:pt x="3871" y="6670"/>
                    <a:pt x="3700" y="6758"/>
                  </a:cubicBezTo>
                  <a:lnTo>
                    <a:pt x="3693" y="6758"/>
                  </a:lnTo>
                  <a:cubicBezTo>
                    <a:pt x="3522" y="6815"/>
                    <a:pt x="3358" y="6872"/>
                    <a:pt x="3193" y="6929"/>
                  </a:cubicBezTo>
                  <a:cubicBezTo>
                    <a:pt x="3288" y="6885"/>
                    <a:pt x="3377" y="6834"/>
                    <a:pt x="3472" y="6790"/>
                  </a:cubicBezTo>
                  <a:cubicBezTo>
                    <a:pt x="3529" y="6765"/>
                    <a:pt x="3554" y="6701"/>
                    <a:pt x="3548" y="6644"/>
                  </a:cubicBezTo>
                  <a:cubicBezTo>
                    <a:pt x="3795" y="6568"/>
                    <a:pt x="4042" y="6492"/>
                    <a:pt x="4289" y="6410"/>
                  </a:cubicBezTo>
                  <a:close/>
                  <a:moveTo>
                    <a:pt x="6797" y="6765"/>
                  </a:moveTo>
                  <a:cubicBezTo>
                    <a:pt x="6778" y="6784"/>
                    <a:pt x="6771" y="6815"/>
                    <a:pt x="6778" y="6847"/>
                  </a:cubicBezTo>
                  <a:cubicBezTo>
                    <a:pt x="6632" y="6936"/>
                    <a:pt x="6493" y="7024"/>
                    <a:pt x="6347" y="7119"/>
                  </a:cubicBezTo>
                  <a:cubicBezTo>
                    <a:pt x="6499" y="6999"/>
                    <a:pt x="6645" y="6879"/>
                    <a:pt x="6797" y="6765"/>
                  </a:cubicBezTo>
                  <a:close/>
                  <a:moveTo>
                    <a:pt x="7094" y="7373"/>
                  </a:moveTo>
                  <a:lnTo>
                    <a:pt x="7094" y="7373"/>
                  </a:lnTo>
                  <a:cubicBezTo>
                    <a:pt x="7031" y="7411"/>
                    <a:pt x="6968" y="7455"/>
                    <a:pt x="6904" y="7493"/>
                  </a:cubicBezTo>
                  <a:cubicBezTo>
                    <a:pt x="6911" y="7487"/>
                    <a:pt x="6917" y="7480"/>
                    <a:pt x="6917" y="7474"/>
                  </a:cubicBezTo>
                  <a:cubicBezTo>
                    <a:pt x="6974" y="7442"/>
                    <a:pt x="7031" y="7404"/>
                    <a:pt x="7094" y="7373"/>
                  </a:cubicBezTo>
                  <a:close/>
                  <a:moveTo>
                    <a:pt x="1749" y="7968"/>
                  </a:moveTo>
                  <a:lnTo>
                    <a:pt x="1749" y="7968"/>
                  </a:lnTo>
                  <a:cubicBezTo>
                    <a:pt x="1743" y="7974"/>
                    <a:pt x="1736" y="7981"/>
                    <a:pt x="1730" y="7987"/>
                  </a:cubicBezTo>
                  <a:cubicBezTo>
                    <a:pt x="1730" y="7981"/>
                    <a:pt x="1724" y="7981"/>
                    <a:pt x="1717" y="7974"/>
                  </a:cubicBezTo>
                  <a:cubicBezTo>
                    <a:pt x="1730" y="7974"/>
                    <a:pt x="1743" y="7974"/>
                    <a:pt x="1749" y="7968"/>
                  </a:cubicBezTo>
                  <a:close/>
                  <a:moveTo>
                    <a:pt x="6372" y="6321"/>
                  </a:moveTo>
                  <a:cubicBezTo>
                    <a:pt x="6391" y="6353"/>
                    <a:pt x="6417" y="6378"/>
                    <a:pt x="6455" y="6391"/>
                  </a:cubicBezTo>
                  <a:cubicBezTo>
                    <a:pt x="6138" y="6587"/>
                    <a:pt x="5828" y="6777"/>
                    <a:pt x="5505" y="6967"/>
                  </a:cubicBezTo>
                  <a:cubicBezTo>
                    <a:pt x="4789" y="7341"/>
                    <a:pt x="4073" y="7721"/>
                    <a:pt x="3351" y="8101"/>
                  </a:cubicBezTo>
                  <a:cubicBezTo>
                    <a:pt x="3313" y="8101"/>
                    <a:pt x="3275" y="8107"/>
                    <a:pt x="3231" y="8107"/>
                  </a:cubicBezTo>
                  <a:cubicBezTo>
                    <a:pt x="3231" y="8107"/>
                    <a:pt x="3225" y="8101"/>
                    <a:pt x="3225" y="8101"/>
                  </a:cubicBezTo>
                  <a:cubicBezTo>
                    <a:pt x="3282" y="8000"/>
                    <a:pt x="3358" y="7892"/>
                    <a:pt x="3440" y="7791"/>
                  </a:cubicBezTo>
                  <a:cubicBezTo>
                    <a:pt x="4396" y="7259"/>
                    <a:pt x="5378" y="6771"/>
                    <a:pt x="6372" y="6321"/>
                  </a:cubicBezTo>
                  <a:close/>
                  <a:moveTo>
                    <a:pt x="2161" y="8038"/>
                  </a:moveTo>
                  <a:cubicBezTo>
                    <a:pt x="2167" y="8076"/>
                    <a:pt x="2173" y="8114"/>
                    <a:pt x="2186" y="8152"/>
                  </a:cubicBezTo>
                  <a:cubicBezTo>
                    <a:pt x="2180" y="8158"/>
                    <a:pt x="2180" y="8158"/>
                    <a:pt x="2173" y="8164"/>
                  </a:cubicBezTo>
                  <a:cubicBezTo>
                    <a:pt x="2173" y="8158"/>
                    <a:pt x="2173" y="8158"/>
                    <a:pt x="2173" y="8158"/>
                  </a:cubicBezTo>
                  <a:cubicBezTo>
                    <a:pt x="2180" y="8114"/>
                    <a:pt x="2161" y="8076"/>
                    <a:pt x="2135" y="8050"/>
                  </a:cubicBezTo>
                  <a:cubicBezTo>
                    <a:pt x="2142" y="8044"/>
                    <a:pt x="2154" y="8038"/>
                    <a:pt x="2161" y="8038"/>
                  </a:cubicBezTo>
                  <a:close/>
                  <a:moveTo>
                    <a:pt x="6385" y="6701"/>
                  </a:moveTo>
                  <a:cubicBezTo>
                    <a:pt x="6233" y="6803"/>
                    <a:pt x="6094" y="6898"/>
                    <a:pt x="5973" y="6986"/>
                  </a:cubicBezTo>
                  <a:cubicBezTo>
                    <a:pt x="5137" y="7493"/>
                    <a:pt x="4282" y="8031"/>
                    <a:pt x="3408" y="8361"/>
                  </a:cubicBezTo>
                  <a:cubicBezTo>
                    <a:pt x="3383" y="8373"/>
                    <a:pt x="3358" y="8386"/>
                    <a:pt x="3332" y="8399"/>
                  </a:cubicBezTo>
                  <a:cubicBezTo>
                    <a:pt x="3408" y="8354"/>
                    <a:pt x="3491" y="8316"/>
                    <a:pt x="3573" y="8272"/>
                  </a:cubicBezTo>
                  <a:cubicBezTo>
                    <a:pt x="3605" y="8266"/>
                    <a:pt x="3630" y="8259"/>
                    <a:pt x="3655" y="8259"/>
                  </a:cubicBezTo>
                  <a:cubicBezTo>
                    <a:pt x="3687" y="8253"/>
                    <a:pt x="3706" y="8228"/>
                    <a:pt x="3712" y="8202"/>
                  </a:cubicBezTo>
                  <a:cubicBezTo>
                    <a:pt x="4605" y="7734"/>
                    <a:pt x="5479" y="7240"/>
                    <a:pt x="6341" y="6714"/>
                  </a:cubicBezTo>
                  <a:cubicBezTo>
                    <a:pt x="6353" y="6708"/>
                    <a:pt x="6366" y="6701"/>
                    <a:pt x="6385" y="6701"/>
                  </a:cubicBezTo>
                  <a:close/>
                  <a:moveTo>
                    <a:pt x="9583" y="7012"/>
                  </a:moveTo>
                  <a:lnTo>
                    <a:pt x="9583" y="7012"/>
                  </a:lnTo>
                  <a:cubicBezTo>
                    <a:pt x="9476" y="7075"/>
                    <a:pt x="9381" y="7145"/>
                    <a:pt x="9273" y="7208"/>
                  </a:cubicBezTo>
                  <a:cubicBezTo>
                    <a:pt x="8735" y="7550"/>
                    <a:pt x="8177" y="7860"/>
                    <a:pt x="7614" y="8171"/>
                  </a:cubicBezTo>
                  <a:cubicBezTo>
                    <a:pt x="7595" y="8177"/>
                    <a:pt x="7576" y="8190"/>
                    <a:pt x="7550" y="8196"/>
                  </a:cubicBezTo>
                  <a:cubicBezTo>
                    <a:pt x="7462" y="8240"/>
                    <a:pt x="7360" y="8304"/>
                    <a:pt x="7278" y="8354"/>
                  </a:cubicBezTo>
                  <a:cubicBezTo>
                    <a:pt x="7234" y="8380"/>
                    <a:pt x="7196" y="8399"/>
                    <a:pt x="7151" y="8424"/>
                  </a:cubicBezTo>
                  <a:cubicBezTo>
                    <a:pt x="7177" y="8399"/>
                    <a:pt x="7221" y="8354"/>
                    <a:pt x="7297" y="8291"/>
                  </a:cubicBezTo>
                  <a:cubicBezTo>
                    <a:pt x="7316" y="8272"/>
                    <a:pt x="7335" y="8259"/>
                    <a:pt x="7354" y="8240"/>
                  </a:cubicBezTo>
                  <a:cubicBezTo>
                    <a:pt x="7443" y="8177"/>
                    <a:pt x="7525" y="8120"/>
                    <a:pt x="7607" y="8057"/>
                  </a:cubicBezTo>
                  <a:cubicBezTo>
                    <a:pt x="8222" y="7715"/>
                    <a:pt x="8836" y="7392"/>
                    <a:pt x="9463" y="7069"/>
                  </a:cubicBezTo>
                  <a:cubicBezTo>
                    <a:pt x="9501" y="7050"/>
                    <a:pt x="9539" y="7031"/>
                    <a:pt x="9583" y="7012"/>
                  </a:cubicBezTo>
                  <a:close/>
                  <a:moveTo>
                    <a:pt x="4586" y="7924"/>
                  </a:moveTo>
                  <a:lnTo>
                    <a:pt x="4586" y="7924"/>
                  </a:lnTo>
                  <a:cubicBezTo>
                    <a:pt x="4238" y="8152"/>
                    <a:pt x="3890" y="8380"/>
                    <a:pt x="3548" y="8608"/>
                  </a:cubicBezTo>
                  <a:cubicBezTo>
                    <a:pt x="3522" y="8582"/>
                    <a:pt x="3497" y="8557"/>
                    <a:pt x="3472" y="8532"/>
                  </a:cubicBezTo>
                  <a:cubicBezTo>
                    <a:pt x="3845" y="8329"/>
                    <a:pt x="4213" y="8126"/>
                    <a:pt x="4586" y="7924"/>
                  </a:cubicBezTo>
                  <a:close/>
                  <a:moveTo>
                    <a:pt x="5245" y="7753"/>
                  </a:moveTo>
                  <a:lnTo>
                    <a:pt x="5245" y="7753"/>
                  </a:lnTo>
                  <a:cubicBezTo>
                    <a:pt x="5137" y="7841"/>
                    <a:pt x="5023" y="7930"/>
                    <a:pt x="4909" y="8025"/>
                  </a:cubicBezTo>
                  <a:cubicBezTo>
                    <a:pt x="4675" y="8171"/>
                    <a:pt x="4441" y="8316"/>
                    <a:pt x="4206" y="8462"/>
                  </a:cubicBezTo>
                  <a:cubicBezTo>
                    <a:pt x="4207" y="8462"/>
                    <a:pt x="4208" y="8461"/>
                    <a:pt x="4208" y="8461"/>
                  </a:cubicBezTo>
                  <a:lnTo>
                    <a:pt x="4208" y="8461"/>
                  </a:lnTo>
                  <a:cubicBezTo>
                    <a:pt x="4211" y="8461"/>
                    <a:pt x="3949" y="8614"/>
                    <a:pt x="3693" y="8766"/>
                  </a:cubicBezTo>
                  <a:cubicBezTo>
                    <a:pt x="3693" y="8760"/>
                    <a:pt x="3687" y="8760"/>
                    <a:pt x="3687" y="8760"/>
                  </a:cubicBezTo>
                  <a:cubicBezTo>
                    <a:pt x="4213" y="8430"/>
                    <a:pt x="4732" y="8101"/>
                    <a:pt x="5245" y="7753"/>
                  </a:cubicBezTo>
                  <a:close/>
                  <a:moveTo>
                    <a:pt x="6562" y="7683"/>
                  </a:moveTo>
                  <a:lnTo>
                    <a:pt x="6562" y="7683"/>
                  </a:lnTo>
                  <a:cubicBezTo>
                    <a:pt x="6518" y="7721"/>
                    <a:pt x="6474" y="7765"/>
                    <a:pt x="6429" y="7803"/>
                  </a:cubicBezTo>
                  <a:cubicBezTo>
                    <a:pt x="5676" y="8297"/>
                    <a:pt x="4935" y="8817"/>
                    <a:pt x="4219" y="9380"/>
                  </a:cubicBezTo>
                  <a:cubicBezTo>
                    <a:pt x="4149" y="9292"/>
                    <a:pt x="4073" y="9203"/>
                    <a:pt x="3997" y="9114"/>
                  </a:cubicBezTo>
                  <a:cubicBezTo>
                    <a:pt x="4865" y="8658"/>
                    <a:pt x="5714" y="8177"/>
                    <a:pt x="6562" y="7683"/>
                  </a:cubicBezTo>
                  <a:close/>
                  <a:moveTo>
                    <a:pt x="5118" y="9520"/>
                  </a:moveTo>
                  <a:lnTo>
                    <a:pt x="5118" y="9520"/>
                  </a:lnTo>
                  <a:cubicBezTo>
                    <a:pt x="4966" y="9646"/>
                    <a:pt x="4821" y="9779"/>
                    <a:pt x="4675" y="9919"/>
                  </a:cubicBezTo>
                  <a:cubicBezTo>
                    <a:pt x="4650" y="9893"/>
                    <a:pt x="4631" y="9874"/>
                    <a:pt x="4612" y="9849"/>
                  </a:cubicBezTo>
                  <a:cubicBezTo>
                    <a:pt x="4783" y="9741"/>
                    <a:pt x="4954" y="9634"/>
                    <a:pt x="5118" y="9520"/>
                  </a:cubicBezTo>
                  <a:close/>
                  <a:moveTo>
                    <a:pt x="16835" y="6258"/>
                  </a:moveTo>
                  <a:cubicBezTo>
                    <a:pt x="17114" y="6524"/>
                    <a:pt x="17386" y="6777"/>
                    <a:pt x="17652" y="7037"/>
                  </a:cubicBezTo>
                  <a:cubicBezTo>
                    <a:pt x="18969" y="8329"/>
                    <a:pt x="20299" y="9621"/>
                    <a:pt x="21636" y="10900"/>
                  </a:cubicBezTo>
                  <a:cubicBezTo>
                    <a:pt x="21610" y="10913"/>
                    <a:pt x="21579" y="10926"/>
                    <a:pt x="21553" y="10938"/>
                  </a:cubicBezTo>
                  <a:cubicBezTo>
                    <a:pt x="21458" y="10843"/>
                    <a:pt x="21376" y="10761"/>
                    <a:pt x="21313" y="10704"/>
                  </a:cubicBezTo>
                  <a:cubicBezTo>
                    <a:pt x="20895" y="10343"/>
                    <a:pt x="20489" y="9976"/>
                    <a:pt x="20084" y="9602"/>
                  </a:cubicBezTo>
                  <a:cubicBezTo>
                    <a:pt x="19185" y="8760"/>
                    <a:pt x="18317" y="7892"/>
                    <a:pt x="17481" y="6993"/>
                  </a:cubicBezTo>
                  <a:cubicBezTo>
                    <a:pt x="17259" y="6752"/>
                    <a:pt x="17044" y="6511"/>
                    <a:pt x="16835" y="6258"/>
                  </a:cubicBezTo>
                  <a:close/>
                  <a:moveTo>
                    <a:pt x="22117" y="11724"/>
                  </a:moveTo>
                  <a:lnTo>
                    <a:pt x="22117" y="11724"/>
                  </a:lnTo>
                  <a:cubicBezTo>
                    <a:pt x="22155" y="11800"/>
                    <a:pt x="22218" y="11863"/>
                    <a:pt x="22307" y="11895"/>
                  </a:cubicBezTo>
                  <a:cubicBezTo>
                    <a:pt x="22472" y="12629"/>
                    <a:pt x="22636" y="13364"/>
                    <a:pt x="22788" y="14105"/>
                  </a:cubicBezTo>
                  <a:cubicBezTo>
                    <a:pt x="22541" y="13320"/>
                    <a:pt x="22326" y="12528"/>
                    <a:pt x="22117" y="11724"/>
                  </a:cubicBezTo>
                  <a:close/>
                  <a:moveTo>
                    <a:pt x="21661" y="11945"/>
                  </a:moveTo>
                  <a:cubicBezTo>
                    <a:pt x="21813" y="12819"/>
                    <a:pt x="21997" y="13687"/>
                    <a:pt x="22225" y="14542"/>
                  </a:cubicBezTo>
                  <a:cubicBezTo>
                    <a:pt x="22079" y="14061"/>
                    <a:pt x="21952" y="13579"/>
                    <a:pt x="21832" y="13092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8" y="12085"/>
                    <a:pt x="21572" y="12053"/>
                    <a:pt x="21541" y="12040"/>
                  </a:cubicBezTo>
                  <a:cubicBezTo>
                    <a:pt x="21579" y="12009"/>
                    <a:pt x="21617" y="11971"/>
                    <a:pt x="21661" y="11945"/>
                  </a:cubicBezTo>
                  <a:close/>
                  <a:moveTo>
                    <a:pt x="21338" y="12218"/>
                  </a:moveTo>
                  <a:cubicBezTo>
                    <a:pt x="21522" y="13035"/>
                    <a:pt x="21705" y="13852"/>
                    <a:pt x="21889" y="14669"/>
                  </a:cubicBezTo>
                  <a:cubicBezTo>
                    <a:pt x="21813" y="14428"/>
                    <a:pt x="21743" y="14187"/>
                    <a:pt x="21674" y="13947"/>
                  </a:cubicBezTo>
                  <a:cubicBezTo>
                    <a:pt x="21553" y="13377"/>
                    <a:pt x="21433" y="12813"/>
                    <a:pt x="21313" y="12243"/>
                  </a:cubicBezTo>
                  <a:cubicBezTo>
                    <a:pt x="21319" y="12237"/>
                    <a:pt x="21325" y="12224"/>
                    <a:pt x="21338" y="12218"/>
                  </a:cubicBezTo>
                  <a:close/>
                  <a:moveTo>
                    <a:pt x="21072" y="12560"/>
                  </a:moveTo>
                  <a:cubicBezTo>
                    <a:pt x="21205" y="13345"/>
                    <a:pt x="21389" y="14118"/>
                    <a:pt x="21617" y="14878"/>
                  </a:cubicBezTo>
                  <a:cubicBezTo>
                    <a:pt x="21674" y="15137"/>
                    <a:pt x="21724" y="15391"/>
                    <a:pt x="21781" y="15650"/>
                  </a:cubicBezTo>
                  <a:cubicBezTo>
                    <a:pt x="21712" y="15441"/>
                    <a:pt x="21648" y="15226"/>
                    <a:pt x="21591" y="15017"/>
                  </a:cubicBezTo>
                  <a:cubicBezTo>
                    <a:pt x="21414" y="14219"/>
                    <a:pt x="21230" y="13421"/>
                    <a:pt x="21040" y="12623"/>
                  </a:cubicBezTo>
                  <a:cubicBezTo>
                    <a:pt x="21053" y="12604"/>
                    <a:pt x="21059" y="12579"/>
                    <a:pt x="21072" y="12560"/>
                  </a:cubicBezTo>
                  <a:close/>
                  <a:moveTo>
                    <a:pt x="23504" y="15720"/>
                  </a:moveTo>
                  <a:cubicBezTo>
                    <a:pt x="23555" y="15840"/>
                    <a:pt x="23605" y="15961"/>
                    <a:pt x="23656" y="16075"/>
                  </a:cubicBezTo>
                  <a:cubicBezTo>
                    <a:pt x="23643" y="16113"/>
                    <a:pt x="23624" y="16144"/>
                    <a:pt x="23605" y="16182"/>
                  </a:cubicBezTo>
                  <a:cubicBezTo>
                    <a:pt x="23574" y="16030"/>
                    <a:pt x="23536" y="15878"/>
                    <a:pt x="23504" y="15720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9" y="15308"/>
                    <a:pt x="21199" y="15866"/>
                    <a:pt x="21395" y="16417"/>
                  </a:cubicBezTo>
                  <a:cubicBezTo>
                    <a:pt x="21408" y="16480"/>
                    <a:pt x="21427" y="16550"/>
                    <a:pt x="21439" y="16607"/>
                  </a:cubicBezTo>
                  <a:cubicBezTo>
                    <a:pt x="21429" y="16628"/>
                    <a:pt x="21418" y="16640"/>
                    <a:pt x="21408" y="16640"/>
                  </a:cubicBezTo>
                  <a:cubicBezTo>
                    <a:pt x="21406" y="16640"/>
                    <a:pt x="21404" y="16639"/>
                    <a:pt x="21401" y="16638"/>
                  </a:cubicBezTo>
                  <a:cubicBezTo>
                    <a:pt x="21275" y="16347"/>
                    <a:pt x="21148" y="16049"/>
                    <a:pt x="21123" y="15992"/>
                  </a:cubicBezTo>
                  <a:cubicBezTo>
                    <a:pt x="21085" y="15885"/>
                    <a:pt x="21028" y="15745"/>
                    <a:pt x="20964" y="15593"/>
                  </a:cubicBezTo>
                  <a:cubicBezTo>
                    <a:pt x="20907" y="15315"/>
                    <a:pt x="20876" y="15023"/>
                    <a:pt x="20850" y="14745"/>
                  </a:cubicBezTo>
                  <a:close/>
                  <a:moveTo>
                    <a:pt x="23181" y="16296"/>
                  </a:moveTo>
                  <a:cubicBezTo>
                    <a:pt x="23232" y="16417"/>
                    <a:pt x="23276" y="16537"/>
                    <a:pt x="23333" y="16651"/>
                  </a:cubicBezTo>
                  <a:cubicBezTo>
                    <a:pt x="23333" y="16651"/>
                    <a:pt x="23333" y="16651"/>
                    <a:pt x="23333" y="16657"/>
                  </a:cubicBezTo>
                  <a:cubicBezTo>
                    <a:pt x="23314" y="16676"/>
                    <a:pt x="23295" y="16702"/>
                    <a:pt x="23282" y="16721"/>
                  </a:cubicBezTo>
                  <a:cubicBezTo>
                    <a:pt x="23244" y="16581"/>
                    <a:pt x="23213" y="16436"/>
                    <a:pt x="23181" y="16296"/>
                  </a:cubicBezTo>
                  <a:close/>
                  <a:moveTo>
                    <a:pt x="22649" y="16537"/>
                  </a:moveTo>
                  <a:lnTo>
                    <a:pt x="22649" y="16537"/>
                  </a:lnTo>
                  <a:cubicBezTo>
                    <a:pt x="22706" y="16676"/>
                    <a:pt x="22769" y="16816"/>
                    <a:pt x="22833" y="16955"/>
                  </a:cubicBezTo>
                  <a:cubicBezTo>
                    <a:pt x="22861" y="17011"/>
                    <a:pt x="22913" y="17032"/>
                    <a:pt x="22964" y="17032"/>
                  </a:cubicBezTo>
                  <a:cubicBezTo>
                    <a:pt x="22971" y="17032"/>
                    <a:pt x="22978" y="17032"/>
                    <a:pt x="22985" y="17031"/>
                  </a:cubicBezTo>
                  <a:lnTo>
                    <a:pt x="22985" y="17031"/>
                  </a:lnTo>
                  <a:cubicBezTo>
                    <a:pt x="22972" y="17044"/>
                    <a:pt x="22959" y="17056"/>
                    <a:pt x="22947" y="17069"/>
                  </a:cubicBezTo>
                  <a:cubicBezTo>
                    <a:pt x="22773" y="17139"/>
                    <a:pt x="22598" y="17171"/>
                    <a:pt x="22429" y="17171"/>
                  </a:cubicBezTo>
                  <a:cubicBezTo>
                    <a:pt x="22414" y="17171"/>
                    <a:pt x="22398" y="17171"/>
                    <a:pt x="22383" y="17170"/>
                  </a:cubicBezTo>
                  <a:cubicBezTo>
                    <a:pt x="22345" y="17006"/>
                    <a:pt x="22307" y="16841"/>
                    <a:pt x="22275" y="16676"/>
                  </a:cubicBezTo>
                  <a:lnTo>
                    <a:pt x="22275" y="16676"/>
                  </a:lnTo>
                  <a:cubicBezTo>
                    <a:pt x="22320" y="16797"/>
                    <a:pt x="22370" y="16917"/>
                    <a:pt x="22427" y="17031"/>
                  </a:cubicBezTo>
                  <a:cubicBezTo>
                    <a:pt x="22457" y="17097"/>
                    <a:pt x="22517" y="17126"/>
                    <a:pt x="22578" y="17126"/>
                  </a:cubicBezTo>
                  <a:cubicBezTo>
                    <a:pt x="22675" y="17126"/>
                    <a:pt x="22771" y="17053"/>
                    <a:pt x="22744" y="16936"/>
                  </a:cubicBezTo>
                  <a:cubicBezTo>
                    <a:pt x="22712" y="16803"/>
                    <a:pt x="22681" y="16670"/>
                    <a:pt x="22649" y="16537"/>
                  </a:cubicBezTo>
                  <a:close/>
                  <a:moveTo>
                    <a:pt x="7582" y="14396"/>
                  </a:moveTo>
                  <a:cubicBezTo>
                    <a:pt x="8633" y="15448"/>
                    <a:pt x="9685" y="16486"/>
                    <a:pt x="10742" y="17538"/>
                  </a:cubicBezTo>
                  <a:lnTo>
                    <a:pt x="10717" y="17538"/>
                  </a:lnTo>
                  <a:cubicBezTo>
                    <a:pt x="10381" y="17246"/>
                    <a:pt x="10052" y="16942"/>
                    <a:pt x="9735" y="16632"/>
                  </a:cubicBezTo>
                  <a:cubicBezTo>
                    <a:pt x="8994" y="15910"/>
                    <a:pt x="8285" y="15156"/>
                    <a:pt x="7582" y="14396"/>
                  </a:cubicBezTo>
                  <a:close/>
                  <a:moveTo>
                    <a:pt x="12129" y="18526"/>
                  </a:moveTo>
                  <a:cubicBezTo>
                    <a:pt x="12218" y="18589"/>
                    <a:pt x="12313" y="18652"/>
                    <a:pt x="12408" y="18709"/>
                  </a:cubicBezTo>
                  <a:cubicBezTo>
                    <a:pt x="12313" y="18741"/>
                    <a:pt x="12243" y="18823"/>
                    <a:pt x="12237" y="18950"/>
                  </a:cubicBezTo>
                  <a:cubicBezTo>
                    <a:pt x="12212" y="18906"/>
                    <a:pt x="12186" y="18868"/>
                    <a:pt x="12161" y="18830"/>
                  </a:cubicBezTo>
                  <a:cubicBezTo>
                    <a:pt x="12186" y="18798"/>
                    <a:pt x="12193" y="18760"/>
                    <a:pt x="12161" y="18728"/>
                  </a:cubicBezTo>
                  <a:cubicBezTo>
                    <a:pt x="12142" y="18709"/>
                    <a:pt x="12123" y="18690"/>
                    <a:pt x="12104" y="18671"/>
                  </a:cubicBezTo>
                  <a:cubicBezTo>
                    <a:pt x="12117" y="18621"/>
                    <a:pt x="12123" y="18576"/>
                    <a:pt x="12129" y="18526"/>
                  </a:cubicBezTo>
                  <a:close/>
                  <a:moveTo>
                    <a:pt x="10128" y="19096"/>
                  </a:moveTo>
                  <a:cubicBezTo>
                    <a:pt x="10128" y="19254"/>
                    <a:pt x="10134" y="19425"/>
                    <a:pt x="10147" y="19590"/>
                  </a:cubicBezTo>
                  <a:cubicBezTo>
                    <a:pt x="10109" y="19488"/>
                    <a:pt x="10071" y="19387"/>
                    <a:pt x="10027" y="19286"/>
                  </a:cubicBezTo>
                  <a:cubicBezTo>
                    <a:pt x="10058" y="19222"/>
                    <a:pt x="10096" y="19159"/>
                    <a:pt x="10128" y="19096"/>
                  </a:cubicBezTo>
                  <a:close/>
                  <a:moveTo>
                    <a:pt x="11281" y="19710"/>
                  </a:moveTo>
                  <a:cubicBezTo>
                    <a:pt x="11325" y="20077"/>
                    <a:pt x="11376" y="20445"/>
                    <a:pt x="11433" y="20812"/>
                  </a:cubicBezTo>
                  <a:cubicBezTo>
                    <a:pt x="11363" y="20451"/>
                    <a:pt x="11293" y="20090"/>
                    <a:pt x="11224" y="19729"/>
                  </a:cubicBezTo>
                  <a:cubicBezTo>
                    <a:pt x="11243" y="19723"/>
                    <a:pt x="11262" y="19716"/>
                    <a:pt x="11281" y="19710"/>
                  </a:cubicBezTo>
                  <a:close/>
                  <a:moveTo>
                    <a:pt x="9919" y="19925"/>
                  </a:moveTo>
                  <a:cubicBezTo>
                    <a:pt x="10052" y="20223"/>
                    <a:pt x="10210" y="20502"/>
                    <a:pt x="10381" y="20774"/>
                  </a:cubicBezTo>
                  <a:cubicBezTo>
                    <a:pt x="10426" y="20932"/>
                    <a:pt x="10470" y="21091"/>
                    <a:pt x="10521" y="21249"/>
                  </a:cubicBezTo>
                  <a:cubicBezTo>
                    <a:pt x="10476" y="21179"/>
                    <a:pt x="10432" y="21110"/>
                    <a:pt x="10388" y="21040"/>
                  </a:cubicBezTo>
                  <a:cubicBezTo>
                    <a:pt x="10236" y="20799"/>
                    <a:pt x="10071" y="20559"/>
                    <a:pt x="9925" y="20312"/>
                  </a:cubicBezTo>
                  <a:cubicBezTo>
                    <a:pt x="9856" y="20210"/>
                    <a:pt x="9792" y="20103"/>
                    <a:pt x="9748" y="19995"/>
                  </a:cubicBezTo>
                  <a:cubicBezTo>
                    <a:pt x="9748" y="19989"/>
                    <a:pt x="9748" y="19982"/>
                    <a:pt x="9748" y="19976"/>
                  </a:cubicBezTo>
                  <a:cubicBezTo>
                    <a:pt x="9811" y="19951"/>
                    <a:pt x="9868" y="19932"/>
                    <a:pt x="9919" y="19925"/>
                  </a:cubicBezTo>
                  <a:close/>
                  <a:moveTo>
                    <a:pt x="10318" y="19365"/>
                  </a:moveTo>
                  <a:cubicBezTo>
                    <a:pt x="10319" y="19365"/>
                    <a:pt x="10543" y="20042"/>
                    <a:pt x="10622" y="20274"/>
                  </a:cubicBezTo>
                  <a:cubicBezTo>
                    <a:pt x="10736" y="20597"/>
                    <a:pt x="10850" y="20920"/>
                    <a:pt x="10958" y="21236"/>
                  </a:cubicBezTo>
                  <a:cubicBezTo>
                    <a:pt x="10964" y="21249"/>
                    <a:pt x="10964" y="21262"/>
                    <a:pt x="10970" y="21274"/>
                  </a:cubicBezTo>
                  <a:cubicBezTo>
                    <a:pt x="10945" y="21249"/>
                    <a:pt x="10920" y="21224"/>
                    <a:pt x="10901" y="21198"/>
                  </a:cubicBezTo>
                  <a:cubicBezTo>
                    <a:pt x="10742" y="20698"/>
                    <a:pt x="10590" y="20198"/>
                    <a:pt x="10426" y="19697"/>
                  </a:cubicBezTo>
                  <a:cubicBezTo>
                    <a:pt x="10347" y="19457"/>
                    <a:pt x="10317" y="19365"/>
                    <a:pt x="10318" y="19365"/>
                  </a:cubicBezTo>
                  <a:close/>
                  <a:moveTo>
                    <a:pt x="9368" y="21217"/>
                  </a:moveTo>
                  <a:cubicBezTo>
                    <a:pt x="9374" y="21255"/>
                    <a:pt x="9381" y="21293"/>
                    <a:pt x="9387" y="21325"/>
                  </a:cubicBezTo>
                  <a:cubicBezTo>
                    <a:pt x="9381" y="21325"/>
                    <a:pt x="9374" y="21325"/>
                    <a:pt x="9368" y="21319"/>
                  </a:cubicBezTo>
                  <a:cubicBezTo>
                    <a:pt x="9368" y="21319"/>
                    <a:pt x="9368" y="21312"/>
                    <a:pt x="9368" y="21312"/>
                  </a:cubicBezTo>
                  <a:cubicBezTo>
                    <a:pt x="9368" y="21281"/>
                    <a:pt x="9368" y="21249"/>
                    <a:pt x="9368" y="21217"/>
                  </a:cubicBezTo>
                  <a:close/>
                  <a:moveTo>
                    <a:pt x="9374" y="21699"/>
                  </a:moveTo>
                  <a:cubicBezTo>
                    <a:pt x="9419" y="21781"/>
                    <a:pt x="9463" y="21857"/>
                    <a:pt x="9507" y="21939"/>
                  </a:cubicBezTo>
                  <a:cubicBezTo>
                    <a:pt x="9514" y="21984"/>
                    <a:pt x="9526" y="22022"/>
                    <a:pt x="9533" y="22066"/>
                  </a:cubicBezTo>
                  <a:cubicBezTo>
                    <a:pt x="9488" y="21996"/>
                    <a:pt x="9438" y="21933"/>
                    <a:pt x="9387" y="21863"/>
                  </a:cubicBezTo>
                  <a:cubicBezTo>
                    <a:pt x="9381" y="21806"/>
                    <a:pt x="9381" y="21749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66" y="22237"/>
                    <a:pt x="9666" y="22243"/>
                    <a:pt x="9672" y="22250"/>
                  </a:cubicBezTo>
                  <a:lnTo>
                    <a:pt x="9672" y="22250"/>
                  </a:lnTo>
                  <a:cubicBezTo>
                    <a:pt x="9666" y="22243"/>
                    <a:pt x="9666" y="22237"/>
                    <a:pt x="9659" y="22237"/>
                  </a:cubicBezTo>
                  <a:cubicBezTo>
                    <a:pt x="9659" y="22231"/>
                    <a:pt x="9659" y="22231"/>
                    <a:pt x="9659" y="22231"/>
                  </a:cubicBezTo>
                  <a:close/>
                  <a:moveTo>
                    <a:pt x="10426" y="21496"/>
                  </a:moveTo>
                  <a:cubicBezTo>
                    <a:pt x="10533" y="21642"/>
                    <a:pt x="10647" y="21781"/>
                    <a:pt x="10761" y="21920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53" y="22718"/>
                    <a:pt x="10951" y="22554"/>
                    <a:pt x="10844" y="22395"/>
                  </a:cubicBezTo>
                  <a:cubicBezTo>
                    <a:pt x="10711" y="22091"/>
                    <a:pt x="10565" y="21794"/>
                    <a:pt x="10426" y="21496"/>
                  </a:cubicBezTo>
                  <a:close/>
                  <a:moveTo>
                    <a:pt x="9634" y="20514"/>
                  </a:moveTo>
                  <a:cubicBezTo>
                    <a:pt x="9672" y="20641"/>
                    <a:pt x="9754" y="20812"/>
                    <a:pt x="9856" y="21002"/>
                  </a:cubicBezTo>
                  <a:cubicBezTo>
                    <a:pt x="10090" y="21496"/>
                    <a:pt x="10350" y="21971"/>
                    <a:pt x="10622" y="22440"/>
                  </a:cubicBezTo>
                  <a:cubicBezTo>
                    <a:pt x="10666" y="22573"/>
                    <a:pt x="10717" y="22725"/>
                    <a:pt x="10768" y="22883"/>
                  </a:cubicBezTo>
                  <a:cubicBezTo>
                    <a:pt x="10666" y="22725"/>
                    <a:pt x="10559" y="22560"/>
                    <a:pt x="10464" y="22395"/>
                  </a:cubicBezTo>
                  <a:cubicBezTo>
                    <a:pt x="10369" y="22231"/>
                    <a:pt x="10280" y="22066"/>
                    <a:pt x="10191" y="21908"/>
                  </a:cubicBezTo>
                  <a:cubicBezTo>
                    <a:pt x="10008" y="21521"/>
                    <a:pt x="9811" y="21148"/>
                    <a:pt x="9602" y="20780"/>
                  </a:cubicBezTo>
                  <a:cubicBezTo>
                    <a:pt x="9609" y="20692"/>
                    <a:pt x="9621" y="20603"/>
                    <a:pt x="9634" y="20514"/>
                  </a:cubicBezTo>
                  <a:close/>
                  <a:moveTo>
                    <a:pt x="9552" y="22497"/>
                  </a:moveTo>
                  <a:lnTo>
                    <a:pt x="9552" y="22497"/>
                  </a:lnTo>
                  <a:cubicBezTo>
                    <a:pt x="9672" y="22674"/>
                    <a:pt x="9792" y="22858"/>
                    <a:pt x="9849" y="22946"/>
                  </a:cubicBezTo>
                  <a:cubicBezTo>
                    <a:pt x="9868" y="22984"/>
                    <a:pt x="9932" y="23098"/>
                    <a:pt x="10008" y="23250"/>
                  </a:cubicBezTo>
                  <a:cubicBezTo>
                    <a:pt x="9849" y="23003"/>
                    <a:pt x="9691" y="22750"/>
                    <a:pt x="9552" y="22497"/>
                  </a:cubicBezTo>
                  <a:close/>
                  <a:moveTo>
                    <a:pt x="9577" y="21236"/>
                  </a:moveTo>
                  <a:lnTo>
                    <a:pt x="9577" y="21236"/>
                  </a:lnTo>
                  <a:cubicBezTo>
                    <a:pt x="9678" y="21433"/>
                    <a:pt x="9786" y="21623"/>
                    <a:pt x="9894" y="21813"/>
                  </a:cubicBezTo>
                  <a:cubicBezTo>
                    <a:pt x="10141" y="22326"/>
                    <a:pt x="10369" y="22839"/>
                    <a:pt x="10571" y="23371"/>
                  </a:cubicBezTo>
                  <a:cubicBezTo>
                    <a:pt x="10464" y="23193"/>
                    <a:pt x="10356" y="23016"/>
                    <a:pt x="10248" y="22839"/>
                  </a:cubicBezTo>
                  <a:cubicBezTo>
                    <a:pt x="10210" y="22775"/>
                    <a:pt x="10172" y="22706"/>
                    <a:pt x="10134" y="22642"/>
                  </a:cubicBezTo>
                  <a:cubicBezTo>
                    <a:pt x="10020" y="22389"/>
                    <a:pt x="9894" y="22148"/>
                    <a:pt x="9754" y="21908"/>
                  </a:cubicBezTo>
                  <a:cubicBezTo>
                    <a:pt x="9716" y="21813"/>
                    <a:pt x="9685" y="21756"/>
                    <a:pt x="9666" y="21743"/>
                  </a:cubicBezTo>
                  <a:cubicBezTo>
                    <a:pt x="9640" y="21705"/>
                    <a:pt x="9615" y="21667"/>
                    <a:pt x="9590" y="21623"/>
                  </a:cubicBezTo>
                  <a:cubicBezTo>
                    <a:pt x="9583" y="21496"/>
                    <a:pt x="9577" y="21369"/>
                    <a:pt x="9577" y="21236"/>
                  </a:cubicBezTo>
                  <a:close/>
                  <a:moveTo>
                    <a:pt x="12104" y="23770"/>
                  </a:moveTo>
                  <a:cubicBezTo>
                    <a:pt x="12110" y="23782"/>
                    <a:pt x="12110" y="23789"/>
                    <a:pt x="12110" y="23795"/>
                  </a:cubicBezTo>
                  <a:cubicBezTo>
                    <a:pt x="12110" y="23795"/>
                    <a:pt x="12117" y="23801"/>
                    <a:pt x="12117" y="23801"/>
                  </a:cubicBezTo>
                  <a:cubicBezTo>
                    <a:pt x="12104" y="23814"/>
                    <a:pt x="12091" y="23820"/>
                    <a:pt x="12072" y="23833"/>
                  </a:cubicBezTo>
                  <a:cubicBezTo>
                    <a:pt x="12072" y="23820"/>
                    <a:pt x="12066" y="23801"/>
                    <a:pt x="12060" y="23789"/>
                  </a:cubicBezTo>
                  <a:cubicBezTo>
                    <a:pt x="12079" y="23782"/>
                    <a:pt x="12091" y="23782"/>
                    <a:pt x="12104" y="23770"/>
                  </a:cubicBezTo>
                  <a:close/>
                  <a:moveTo>
                    <a:pt x="11851" y="23947"/>
                  </a:moveTo>
                  <a:cubicBezTo>
                    <a:pt x="11863" y="23953"/>
                    <a:pt x="11876" y="23953"/>
                    <a:pt x="11895" y="23953"/>
                  </a:cubicBezTo>
                  <a:cubicBezTo>
                    <a:pt x="11882" y="23960"/>
                    <a:pt x="11870" y="23972"/>
                    <a:pt x="11851" y="23979"/>
                  </a:cubicBezTo>
                  <a:cubicBezTo>
                    <a:pt x="11851" y="23966"/>
                    <a:pt x="11851" y="23960"/>
                    <a:pt x="11851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11" y="23396"/>
                    <a:pt x="10046" y="23738"/>
                    <a:pt x="10299" y="24067"/>
                  </a:cubicBezTo>
                  <a:cubicBezTo>
                    <a:pt x="10166" y="23991"/>
                    <a:pt x="10039" y="23890"/>
                    <a:pt x="9932" y="23751"/>
                  </a:cubicBezTo>
                  <a:cubicBezTo>
                    <a:pt x="9780" y="23567"/>
                    <a:pt x="9666" y="23320"/>
                    <a:pt x="9583" y="23048"/>
                  </a:cubicBezTo>
                  <a:close/>
                  <a:moveTo>
                    <a:pt x="11357" y="23586"/>
                  </a:moveTo>
                  <a:lnTo>
                    <a:pt x="11357" y="23586"/>
                  </a:lnTo>
                  <a:cubicBezTo>
                    <a:pt x="11464" y="23738"/>
                    <a:pt x="11572" y="23890"/>
                    <a:pt x="11680" y="24036"/>
                  </a:cubicBezTo>
                  <a:cubicBezTo>
                    <a:pt x="11686" y="24048"/>
                    <a:pt x="11699" y="24055"/>
                    <a:pt x="11705" y="24055"/>
                  </a:cubicBezTo>
                  <a:cubicBezTo>
                    <a:pt x="11661" y="24080"/>
                    <a:pt x="11616" y="24099"/>
                    <a:pt x="11572" y="24118"/>
                  </a:cubicBezTo>
                  <a:cubicBezTo>
                    <a:pt x="11502" y="23941"/>
                    <a:pt x="11426" y="23763"/>
                    <a:pt x="11357" y="23586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6" y="23681"/>
                    <a:pt x="11167" y="23934"/>
                    <a:pt x="11331" y="24188"/>
                  </a:cubicBezTo>
                  <a:cubicBezTo>
                    <a:pt x="11262" y="24207"/>
                    <a:pt x="11192" y="24219"/>
                    <a:pt x="11122" y="24226"/>
                  </a:cubicBezTo>
                  <a:cubicBezTo>
                    <a:pt x="11034" y="23960"/>
                    <a:pt x="10939" y="23694"/>
                    <a:pt x="10837" y="23428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30" y="24042"/>
                    <a:pt x="10787" y="24137"/>
                    <a:pt x="10850" y="24232"/>
                  </a:cubicBezTo>
                  <a:cubicBezTo>
                    <a:pt x="10825" y="24232"/>
                    <a:pt x="10806" y="24232"/>
                    <a:pt x="10787" y="24226"/>
                  </a:cubicBezTo>
                  <a:cubicBezTo>
                    <a:pt x="10755" y="24169"/>
                    <a:pt x="10730" y="24105"/>
                    <a:pt x="10698" y="24042"/>
                  </a:cubicBezTo>
                  <a:cubicBezTo>
                    <a:pt x="10692" y="24010"/>
                    <a:pt x="10679" y="23979"/>
                    <a:pt x="10666" y="23947"/>
                  </a:cubicBezTo>
                  <a:close/>
                  <a:moveTo>
                    <a:pt x="12160" y="1"/>
                  </a:moveTo>
                  <a:cubicBezTo>
                    <a:pt x="12108" y="1"/>
                    <a:pt x="12057" y="63"/>
                    <a:pt x="12104" y="115"/>
                  </a:cubicBezTo>
                  <a:cubicBezTo>
                    <a:pt x="12117" y="134"/>
                    <a:pt x="12148" y="165"/>
                    <a:pt x="12193" y="216"/>
                  </a:cubicBezTo>
                  <a:cubicBezTo>
                    <a:pt x="10527" y="1546"/>
                    <a:pt x="8659" y="2566"/>
                    <a:pt x="6797" y="3598"/>
                  </a:cubicBezTo>
                  <a:cubicBezTo>
                    <a:pt x="5524" y="4212"/>
                    <a:pt x="4244" y="4827"/>
                    <a:pt x="2978" y="5460"/>
                  </a:cubicBezTo>
                  <a:cubicBezTo>
                    <a:pt x="2971" y="5473"/>
                    <a:pt x="2959" y="5479"/>
                    <a:pt x="2952" y="5492"/>
                  </a:cubicBezTo>
                  <a:cubicBezTo>
                    <a:pt x="2002" y="5973"/>
                    <a:pt x="1052" y="6461"/>
                    <a:pt x="115" y="6967"/>
                  </a:cubicBezTo>
                  <a:cubicBezTo>
                    <a:pt x="26" y="7012"/>
                    <a:pt x="1" y="7132"/>
                    <a:pt x="90" y="7202"/>
                  </a:cubicBezTo>
                  <a:cubicBezTo>
                    <a:pt x="166" y="7259"/>
                    <a:pt x="248" y="7322"/>
                    <a:pt x="324" y="7379"/>
                  </a:cubicBezTo>
                  <a:cubicBezTo>
                    <a:pt x="330" y="7449"/>
                    <a:pt x="381" y="7506"/>
                    <a:pt x="463" y="7518"/>
                  </a:cubicBezTo>
                  <a:cubicBezTo>
                    <a:pt x="476" y="7518"/>
                    <a:pt x="482" y="7518"/>
                    <a:pt x="489" y="7525"/>
                  </a:cubicBezTo>
                  <a:cubicBezTo>
                    <a:pt x="438" y="7626"/>
                    <a:pt x="508" y="7765"/>
                    <a:pt x="615" y="7810"/>
                  </a:cubicBezTo>
                  <a:cubicBezTo>
                    <a:pt x="717" y="7854"/>
                    <a:pt x="824" y="7892"/>
                    <a:pt x="938" y="7917"/>
                  </a:cubicBezTo>
                  <a:cubicBezTo>
                    <a:pt x="983" y="7943"/>
                    <a:pt x="1027" y="7962"/>
                    <a:pt x="1071" y="7987"/>
                  </a:cubicBezTo>
                  <a:cubicBezTo>
                    <a:pt x="1401" y="8278"/>
                    <a:pt x="1736" y="8563"/>
                    <a:pt x="2066" y="8848"/>
                  </a:cubicBezTo>
                  <a:cubicBezTo>
                    <a:pt x="2332" y="9146"/>
                    <a:pt x="2705" y="9412"/>
                    <a:pt x="2895" y="9608"/>
                  </a:cubicBezTo>
                  <a:cubicBezTo>
                    <a:pt x="3320" y="10052"/>
                    <a:pt x="3750" y="10489"/>
                    <a:pt x="4175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37"/>
                    <a:pt x="9241" y="16429"/>
                    <a:pt x="10552" y="17601"/>
                  </a:cubicBezTo>
                  <a:cubicBezTo>
                    <a:pt x="9514" y="18070"/>
                    <a:pt x="8798" y="20217"/>
                    <a:pt x="8792" y="21255"/>
                  </a:cubicBezTo>
                  <a:cubicBezTo>
                    <a:pt x="8785" y="22250"/>
                    <a:pt x="8918" y="23668"/>
                    <a:pt x="9723" y="24365"/>
                  </a:cubicBezTo>
                  <a:cubicBezTo>
                    <a:pt x="9976" y="24587"/>
                    <a:pt x="10267" y="24720"/>
                    <a:pt x="10578" y="24777"/>
                  </a:cubicBezTo>
                  <a:cubicBezTo>
                    <a:pt x="10660" y="24865"/>
                    <a:pt x="10736" y="24948"/>
                    <a:pt x="10806" y="25024"/>
                  </a:cubicBezTo>
                  <a:cubicBezTo>
                    <a:pt x="10818" y="25036"/>
                    <a:pt x="10834" y="25042"/>
                    <a:pt x="10849" y="25042"/>
                  </a:cubicBezTo>
                  <a:cubicBezTo>
                    <a:pt x="10888" y="25042"/>
                    <a:pt x="10925" y="25006"/>
                    <a:pt x="10907" y="24960"/>
                  </a:cubicBezTo>
                  <a:cubicBezTo>
                    <a:pt x="10888" y="24916"/>
                    <a:pt x="10869" y="24865"/>
                    <a:pt x="10850" y="24815"/>
                  </a:cubicBezTo>
                  <a:lnTo>
                    <a:pt x="10901" y="24815"/>
                  </a:lnTo>
                  <a:cubicBezTo>
                    <a:pt x="10907" y="24827"/>
                    <a:pt x="10920" y="24834"/>
                    <a:pt x="10926" y="24846"/>
                  </a:cubicBezTo>
                  <a:cubicBezTo>
                    <a:pt x="10940" y="24863"/>
                    <a:pt x="10958" y="24870"/>
                    <a:pt x="10976" y="24870"/>
                  </a:cubicBezTo>
                  <a:cubicBezTo>
                    <a:pt x="11008" y="24870"/>
                    <a:pt x="11038" y="24849"/>
                    <a:pt x="11046" y="24821"/>
                  </a:cubicBezTo>
                  <a:cubicBezTo>
                    <a:pt x="11502" y="24802"/>
                    <a:pt x="11958" y="24650"/>
                    <a:pt x="12326" y="24384"/>
                  </a:cubicBezTo>
                  <a:cubicBezTo>
                    <a:pt x="12471" y="24276"/>
                    <a:pt x="12598" y="24156"/>
                    <a:pt x="12712" y="24029"/>
                  </a:cubicBezTo>
                  <a:cubicBezTo>
                    <a:pt x="12763" y="24010"/>
                    <a:pt x="12801" y="23972"/>
                    <a:pt x="12813" y="23915"/>
                  </a:cubicBezTo>
                  <a:cubicBezTo>
                    <a:pt x="13377" y="23231"/>
                    <a:pt x="13580" y="22313"/>
                    <a:pt x="13567" y="21426"/>
                  </a:cubicBezTo>
                  <a:cubicBezTo>
                    <a:pt x="13554" y="20312"/>
                    <a:pt x="13371" y="18317"/>
                    <a:pt x="12313" y="17639"/>
                  </a:cubicBezTo>
                  <a:cubicBezTo>
                    <a:pt x="12129" y="17525"/>
                    <a:pt x="11946" y="17455"/>
                    <a:pt x="11756" y="17424"/>
                  </a:cubicBezTo>
                  <a:cubicBezTo>
                    <a:pt x="11312" y="16898"/>
                    <a:pt x="10831" y="16404"/>
                    <a:pt x="10362" y="15897"/>
                  </a:cubicBezTo>
                  <a:cubicBezTo>
                    <a:pt x="9412" y="14878"/>
                    <a:pt x="8450" y="13871"/>
                    <a:pt x="7487" y="12864"/>
                  </a:cubicBezTo>
                  <a:cubicBezTo>
                    <a:pt x="6588" y="11920"/>
                    <a:pt x="5688" y="10983"/>
                    <a:pt x="4795" y="10045"/>
                  </a:cubicBezTo>
                  <a:cubicBezTo>
                    <a:pt x="4884" y="9982"/>
                    <a:pt x="4979" y="9912"/>
                    <a:pt x="5068" y="9849"/>
                  </a:cubicBezTo>
                  <a:cubicBezTo>
                    <a:pt x="5334" y="9703"/>
                    <a:pt x="5669" y="9450"/>
                    <a:pt x="5752" y="9406"/>
                  </a:cubicBezTo>
                  <a:cubicBezTo>
                    <a:pt x="6353" y="9045"/>
                    <a:pt x="6968" y="8709"/>
                    <a:pt x="7582" y="8373"/>
                  </a:cubicBezTo>
                  <a:cubicBezTo>
                    <a:pt x="8887" y="7797"/>
                    <a:pt x="10058" y="7012"/>
                    <a:pt x="11224" y="6188"/>
                  </a:cubicBezTo>
                  <a:cubicBezTo>
                    <a:pt x="11274" y="6157"/>
                    <a:pt x="11325" y="6119"/>
                    <a:pt x="11369" y="6087"/>
                  </a:cubicBezTo>
                  <a:cubicBezTo>
                    <a:pt x="12497" y="5485"/>
                    <a:pt x="13586" y="4833"/>
                    <a:pt x="14593" y="4041"/>
                  </a:cubicBezTo>
                  <a:cubicBezTo>
                    <a:pt x="14979" y="4478"/>
                    <a:pt x="15397" y="4903"/>
                    <a:pt x="15822" y="5308"/>
                  </a:cubicBezTo>
                  <a:cubicBezTo>
                    <a:pt x="16525" y="6100"/>
                    <a:pt x="17209" y="6904"/>
                    <a:pt x="17943" y="7670"/>
                  </a:cubicBezTo>
                  <a:cubicBezTo>
                    <a:pt x="19058" y="8836"/>
                    <a:pt x="20223" y="9938"/>
                    <a:pt x="21446" y="10989"/>
                  </a:cubicBezTo>
                  <a:cubicBezTo>
                    <a:pt x="21142" y="11147"/>
                    <a:pt x="20857" y="11369"/>
                    <a:pt x="20616" y="11654"/>
                  </a:cubicBezTo>
                  <a:cubicBezTo>
                    <a:pt x="19571" y="12902"/>
                    <a:pt x="19400" y="15296"/>
                    <a:pt x="20065" y="16759"/>
                  </a:cubicBezTo>
                  <a:cubicBezTo>
                    <a:pt x="20419" y="17546"/>
                    <a:pt x="21144" y="18036"/>
                    <a:pt x="21893" y="18036"/>
                  </a:cubicBezTo>
                  <a:cubicBezTo>
                    <a:pt x="21934" y="18036"/>
                    <a:pt x="21975" y="18035"/>
                    <a:pt x="22016" y="18032"/>
                  </a:cubicBezTo>
                  <a:cubicBezTo>
                    <a:pt x="22022" y="18044"/>
                    <a:pt x="22028" y="18063"/>
                    <a:pt x="22035" y="18076"/>
                  </a:cubicBezTo>
                  <a:cubicBezTo>
                    <a:pt x="22049" y="18113"/>
                    <a:pt x="22082" y="18129"/>
                    <a:pt x="22115" y="18129"/>
                  </a:cubicBezTo>
                  <a:cubicBezTo>
                    <a:pt x="22167" y="18129"/>
                    <a:pt x="22221" y="18088"/>
                    <a:pt x="22206" y="18025"/>
                  </a:cubicBezTo>
                  <a:cubicBezTo>
                    <a:pt x="22206" y="18019"/>
                    <a:pt x="22206" y="18013"/>
                    <a:pt x="22206" y="18006"/>
                  </a:cubicBezTo>
                  <a:cubicBezTo>
                    <a:pt x="22313" y="17987"/>
                    <a:pt x="22427" y="17956"/>
                    <a:pt x="22535" y="17911"/>
                  </a:cubicBezTo>
                  <a:cubicBezTo>
                    <a:pt x="23536" y="17797"/>
                    <a:pt x="24435" y="16911"/>
                    <a:pt x="24834" y="15961"/>
                  </a:cubicBezTo>
                  <a:cubicBezTo>
                    <a:pt x="25442" y="14491"/>
                    <a:pt x="25322" y="12452"/>
                    <a:pt x="24080" y="11337"/>
                  </a:cubicBezTo>
                  <a:cubicBezTo>
                    <a:pt x="23615" y="10920"/>
                    <a:pt x="23072" y="10727"/>
                    <a:pt x="22534" y="10727"/>
                  </a:cubicBezTo>
                  <a:cubicBezTo>
                    <a:pt x="22501" y="10727"/>
                    <a:pt x="22467" y="10728"/>
                    <a:pt x="22434" y="10729"/>
                  </a:cubicBezTo>
                  <a:cubicBezTo>
                    <a:pt x="19343" y="7582"/>
                    <a:pt x="16347" y="4345"/>
                    <a:pt x="13307" y="1153"/>
                  </a:cubicBezTo>
                  <a:cubicBezTo>
                    <a:pt x="13320" y="1134"/>
                    <a:pt x="13326" y="1103"/>
                    <a:pt x="13307" y="1065"/>
                  </a:cubicBezTo>
                  <a:cubicBezTo>
                    <a:pt x="13162" y="799"/>
                    <a:pt x="12991" y="571"/>
                    <a:pt x="12782" y="362"/>
                  </a:cubicBezTo>
                  <a:cubicBezTo>
                    <a:pt x="12776" y="200"/>
                    <a:pt x="12643" y="63"/>
                    <a:pt x="12485" y="63"/>
                  </a:cubicBezTo>
                  <a:cubicBezTo>
                    <a:pt x="12464" y="63"/>
                    <a:pt x="12443" y="65"/>
                    <a:pt x="12421" y="70"/>
                  </a:cubicBezTo>
                  <a:cubicBezTo>
                    <a:pt x="12408" y="64"/>
                    <a:pt x="12402" y="51"/>
                    <a:pt x="12389" y="45"/>
                  </a:cubicBezTo>
                  <a:cubicBezTo>
                    <a:pt x="12372" y="34"/>
                    <a:pt x="12354" y="29"/>
                    <a:pt x="12338" y="29"/>
                  </a:cubicBezTo>
                  <a:cubicBezTo>
                    <a:pt x="12306" y="29"/>
                    <a:pt x="12277" y="47"/>
                    <a:pt x="12256" y="77"/>
                  </a:cubicBezTo>
                  <a:cubicBezTo>
                    <a:pt x="12243" y="58"/>
                    <a:pt x="12231" y="39"/>
                    <a:pt x="12212" y="26"/>
                  </a:cubicBezTo>
                  <a:cubicBezTo>
                    <a:pt x="12197" y="8"/>
                    <a:pt x="12179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577742" y="1783358"/>
              <a:ext cx="1601892" cy="1576770"/>
            </a:xfrm>
            <a:custGeom>
              <a:avLst/>
              <a:gdLst/>
              <a:ahLst/>
              <a:cxnLst/>
              <a:rect l="l" t="t" r="r" b="b"/>
              <a:pathLst>
                <a:path w="25442" h="25043" extrusionOk="0">
                  <a:moveTo>
                    <a:pt x="13231" y="2629"/>
                  </a:moveTo>
                  <a:cubicBezTo>
                    <a:pt x="13326" y="2629"/>
                    <a:pt x="13427" y="2636"/>
                    <a:pt x="13529" y="2642"/>
                  </a:cubicBezTo>
                  <a:cubicBezTo>
                    <a:pt x="13548" y="2667"/>
                    <a:pt x="13560" y="2693"/>
                    <a:pt x="13579" y="2718"/>
                  </a:cubicBezTo>
                  <a:cubicBezTo>
                    <a:pt x="13465" y="2686"/>
                    <a:pt x="13345" y="2655"/>
                    <a:pt x="13231" y="2629"/>
                  </a:cubicBezTo>
                  <a:close/>
                  <a:moveTo>
                    <a:pt x="11952" y="2116"/>
                  </a:moveTo>
                  <a:cubicBezTo>
                    <a:pt x="12420" y="2192"/>
                    <a:pt x="12889" y="2275"/>
                    <a:pt x="13358" y="2357"/>
                  </a:cubicBezTo>
                  <a:cubicBezTo>
                    <a:pt x="13370" y="2370"/>
                    <a:pt x="13377" y="2389"/>
                    <a:pt x="13389" y="2401"/>
                  </a:cubicBezTo>
                  <a:cubicBezTo>
                    <a:pt x="12971" y="2389"/>
                    <a:pt x="12560" y="2376"/>
                    <a:pt x="12148" y="2363"/>
                  </a:cubicBezTo>
                  <a:cubicBezTo>
                    <a:pt x="12099" y="2287"/>
                    <a:pt x="12021" y="2230"/>
                    <a:pt x="11923" y="2230"/>
                  </a:cubicBezTo>
                  <a:cubicBezTo>
                    <a:pt x="11883" y="2230"/>
                    <a:pt x="11840" y="2240"/>
                    <a:pt x="11793" y="2262"/>
                  </a:cubicBezTo>
                  <a:cubicBezTo>
                    <a:pt x="11736" y="2294"/>
                    <a:pt x="11679" y="2319"/>
                    <a:pt x="11622" y="2351"/>
                  </a:cubicBezTo>
                  <a:lnTo>
                    <a:pt x="11610" y="2351"/>
                  </a:lnTo>
                  <a:cubicBezTo>
                    <a:pt x="11605" y="2350"/>
                    <a:pt x="11600" y="2350"/>
                    <a:pt x="11596" y="2350"/>
                  </a:cubicBezTo>
                  <a:cubicBezTo>
                    <a:pt x="11559" y="2350"/>
                    <a:pt x="11532" y="2373"/>
                    <a:pt x="11515" y="2401"/>
                  </a:cubicBezTo>
                  <a:cubicBezTo>
                    <a:pt x="11160" y="2579"/>
                    <a:pt x="10805" y="2756"/>
                    <a:pt x="10444" y="2940"/>
                  </a:cubicBezTo>
                  <a:cubicBezTo>
                    <a:pt x="10945" y="2661"/>
                    <a:pt x="11445" y="2389"/>
                    <a:pt x="11952" y="2116"/>
                  </a:cubicBezTo>
                  <a:close/>
                  <a:moveTo>
                    <a:pt x="12230" y="2636"/>
                  </a:moveTo>
                  <a:lnTo>
                    <a:pt x="12230" y="2636"/>
                  </a:lnTo>
                  <a:cubicBezTo>
                    <a:pt x="12610" y="2693"/>
                    <a:pt x="12990" y="2775"/>
                    <a:pt x="13364" y="2870"/>
                  </a:cubicBezTo>
                  <a:cubicBezTo>
                    <a:pt x="13396" y="2895"/>
                    <a:pt x="13427" y="2921"/>
                    <a:pt x="13459" y="2946"/>
                  </a:cubicBezTo>
                  <a:cubicBezTo>
                    <a:pt x="13206" y="2965"/>
                    <a:pt x="12952" y="2990"/>
                    <a:pt x="12705" y="2997"/>
                  </a:cubicBezTo>
                  <a:lnTo>
                    <a:pt x="12553" y="2997"/>
                  </a:lnTo>
                  <a:cubicBezTo>
                    <a:pt x="12538" y="2883"/>
                    <a:pt x="12454" y="2780"/>
                    <a:pt x="12336" y="2780"/>
                  </a:cubicBezTo>
                  <a:cubicBezTo>
                    <a:pt x="12303" y="2780"/>
                    <a:pt x="12268" y="2789"/>
                    <a:pt x="12230" y="2807"/>
                  </a:cubicBezTo>
                  <a:cubicBezTo>
                    <a:pt x="12218" y="2813"/>
                    <a:pt x="12199" y="2819"/>
                    <a:pt x="12186" y="2826"/>
                  </a:cubicBezTo>
                  <a:cubicBezTo>
                    <a:pt x="12224" y="2769"/>
                    <a:pt x="12237" y="2699"/>
                    <a:pt x="12230" y="2636"/>
                  </a:cubicBezTo>
                  <a:close/>
                  <a:moveTo>
                    <a:pt x="12788" y="3187"/>
                  </a:moveTo>
                  <a:cubicBezTo>
                    <a:pt x="12971" y="3193"/>
                    <a:pt x="13155" y="3206"/>
                    <a:pt x="13339" y="3225"/>
                  </a:cubicBezTo>
                  <a:cubicBezTo>
                    <a:pt x="13326" y="3231"/>
                    <a:pt x="13313" y="3237"/>
                    <a:pt x="13307" y="3244"/>
                  </a:cubicBezTo>
                  <a:cubicBezTo>
                    <a:pt x="12946" y="3294"/>
                    <a:pt x="12585" y="3332"/>
                    <a:pt x="12224" y="3351"/>
                  </a:cubicBezTo>
                  <a:cubicBezTo>
                    <a:pt x="12294" y="3320"/>
                    <a:pt x="12357" y="3282"/>
                    <a:pt x="12427" y="3244"/>
                  </a:cubicBezTo>
                  <a:cubicBezTo>
                    <a:pt x="12452" y="3231"/>
                    <a:pt x="12465" y="3212"/>
                    <a:pt x="12484" y="3193"/>
                  </a:cubicBezTo>
                  <a:cubicBezTo>
                    <a:pt x="12585" y="3193"/>
                    <a:pt x="12686" y="3193"/>
                    <a:pt x="12788" y="3187"/>
                  </a:cubicBezTo>
                  <a:close/>
                  <a:moveTo>
                    <a:pt x="12959" y="3465"/>
                  </a:moveTo>
                  <a:cubicBezTo>
                    <a:pt x="12946" y="3478"/>
                    <a:pt x="12933" y="3484"/>
                    <a:pt x="12914" y="3497"/>
                  </a:cubicBezTo>
                  <a:cubicBezTo>
                    <a:pt x="12876" y="3491"/>
                    <a:pt x="12838" y="3491"/>
                    <a:pt x="12800" y="3484"/>
                  </a:cubicBezTo>
                  <a:cubicBezTo>
                    <a:pt x="12857" y="3478"/>
                    <a:pt x="12908" y="3472"/>
                    <a:pt x="12959" y="3465"/>
                  </a:cubicBezTo>
                  <a:close/>
                  <a:moveTo>
                    <a:pt x="12262" y="3605"/>
                  </a:moveTo>
                  <a:cubicBezTo>
                    <a:pt x="12275" y="3605"/>
                    <a:pt x="12294" y="3605"/>
                    <a:pt x="12306" y="3611"/>
                  </a:cubicBezTo>
                  <a:cubicBezTo>
                    <a:pt x="12294" y="3617"/>
                    <a:pt x="12275" y="3617"/>
                    <a:pt x="12262" y="3630"/>
                  </a:cubicBezTo>
                  <a:cubicBezTo>
                    <a:pt x="12262" y="3617"/>
                    <a:pt x="12262" y="3611"/>
                    <a:pt x="12262" y="3605"/>
                  </a:cubicBezTo>
                  <a:close/>
                  <a:moveTo>
                    <a:pt x="11831" y="3573"/>
                  </a:moveTo>
                  <a:cubicBezTo>
                    <a:pt x="11869" y="3573"/>
                    <a:pt x="11901" y="3579"/>
                    <a:pt x="11939" y="3579"/>
                  </a:cubicBezTo>
                  <a:cubicBezTo>
                    <a:pt x="11869" y="3624"/>
                    <a:pt x="11793" y="3662"/>
                    <a:pt x="11724" y="3706"/>
                  </a:cubicBezTo>
                  <a:cubicBezTo>
                    <a:pt x="11679" y="3706"/>
                    <a:pt x="11629" y="3712"/>
                    <a:pt x="11578" y="3712"/>
                  </a:cubicBezTo>
                  <a:cubicBezTo>
                    <a:pt x="11667" y="3668"/>
                    <a:pt x="11749" y="3617"/>
                    <a:pt x="11831" y="3573"/>
                  </a:cubicBezTo>
                  <a:close/>
                  <a:moveTo>
                    <a:pt x="14333" y="3744"/>
                  </a:moveTo>
                  <a:cubicBezTo>
                    <a:pt x="14377" y="3795"/>
                    <a:pt x="14415" y="3839"/>
                    <a:pt x="14460" y="3890"/>
                  </a:cubicBezTo>
                  <a:cubicBezTo>
                    <a:pt x="13769" y="4251"/>
                    <a:pt x="13117" y="4662"/>
                    <a:pt x="12477" y="5093"/>
                  </a:cubicBezTo>
                  <a:cubicBezTo>
                    <a:pt x="12731" y="4884"/>
                    <a:pt x="12978" y="4675"/>
                    <a:pt x="13218" y="4460"/>
                  </a:cubicBezTo>
                  <a:cubicBezTo>
                    <a:pt x="13617" y="4257"/>
                    <a:pt x="13985" y="4023"/>
                    <a:pt x="14333" y="3744"/>
                  </a:cubicBezTo>
                  <a:close/>
                  <a:moveTo>
                    <a:pt x="11502" y="3833"/>
                  </a:moveTo>
                  <a:cubicBezTo>
                    <a:pt x="10508" y="4409"/>
                    <a:pt x="9501" y="4954"/>
                    <a:pt x="8468" y="5467"/>
                  </a:cubicBezTo>
                  <a:cubicBezTo>
                    <a:pt x="8557" y="5410"/>
                    <a:pt x="8652" y="5359"/>
                    <a:pt x="8741" y="5308"/>
                  </a:cubicBezTo>
                  <a:cubicBezTo>
                    <a:pt x="9406" y="4928"/>
                    <a:pt x="10071" y="4542"/>
                    <a:pt x="10736" y="4156"/>
                  </a:cubicBezTo>
                  <a:cubicBezTo>
                    <a:pt x="10938" y="4054"/>
                    <a:pt x="11135" y="3947"/>
                    <a:pt x="11331" y="3845"/>
                  </a:cubicBezTo>
                  <a:cubicBezTo>
                    <a:pt x="11388" y="3839"/>
                    <a:pt x="11445" y="3839"/>
                    <a:pt x="11502" y="3833"/>
                  </a:cubicBezTo>
                  <a:close/>
                  <a:moveTo>
                    <a:pt x="12522" y="4669"/>
                  </a:moveTo>
                  <a:cubicBezTo>
                    <a:pt x="12551" y="4693"/>
                    <a:pt x="12589" y="4710"/>
                    <a:pt x="12632" y="4710"/>
                  </a:cubicBezTo>
                  <a:cubicBezTo>
                    <a:pt x="12643" y="4710"/>
                    <a:pt x="12655" y="4709"/>
                    <a:pt x="12667" y="4707"/>
                  </a:cubicBezTo>
                  <a:lnTo>
                    <a:pt x="12667" y="4707"/>
                  </a:lnTo>
                  <a:cubicBezTo>
                    <a:pt x="12059" y="5220"/>
                    <a:pt x="11439" y="5714"/>
                    <a:pt x="10793" y="6182"/>
                  </a:cubicBezTo>
                  <a:cubicBezTo>
                    <a:pt x="10451" y="6360"/>
                    <a:pt x="10102" y="6531"/>
                    <a:pt x="9760" y="6702"/>
                  </a:cubicBezTo>
                  <a:cubicBezTo>
                    <a:pt x="10546" y="6208"/>
                    <a:pt x="11306" y="5657"/>
                    <a:pt x="12002" y="5042"/>
                  </a:cubicBezTo>
                  <a:cubicBezTo>
                    <a:pt x="12180" y="4922"/>
                    <a:pt x="12351" y="4795"/>
                    <a:pt x="12522" y="4669"/>
                  </a:cubicBezTo>
                  <a:close/>
                  <a:moveTo>
                    <a:pt x="11819" y="4029"/>
                  </a:moveTo>
                  <a:cubicBezTo>
                    <a:pt x="11255" y="4365"/>
                    <a:pt x="10723" y="4751"/>
                    <a:pt x="10153" y="5080"/>
                  </a:cubicBezTo>
                  <a:cubicBezTo>
                    <a:pt x="9368" y="5536"/>
                    <a:pt x="8563" y="5948"/>
                    <a:pt x="7746" y="6328"/>
                  </a:cubicBezTo>
                  <a:cubicBezTo>
                    <a:pt x="7727" y="6309"/>
                    <a:pt x="7704" y="6297"/>
                    <a:pt x="7679" y="6297"/>
                  </a:cubicBezTo>
                  <a:cubicBezTo>
                    <a:pt x="7662" y="6297"/>
                    <a:pt x="7644" y="6302"/>
                    <a:pt x="7626" y="6315"/>
                  </a:cubicBezTo>
                  <a:cubicBezTo>
                    <a:pt x="7499" y="6391"/>
                    <a:pt x="7373" y="6474"/>
                    <a:pt x="7246" y="6550"/>
                  </a:cubicBezTo>
                  <a:cubicBezTo>
                    <a:pt x="7107" y="6613"/>
                    <a:pt x="6967" y="6676"/>
                    <a:pt x="6828" y="6740"/>
                  </a:cubicBezTo>
                  <a:lnTo>
                    <a:pt x="7031" y="6575"/>
                  </a:lnTo>
                  <a:cubicBezTo>
                    <a:pt x="7050" y="6562"/>
                    <a:pt x="7062" y="6543"/>
                    <a:pt x="7062" y="6518"/>
                  </a:cubicBezTo>
                  <a:cubicBezTo>
                    <a:pt x="7075" y="6512"/>
                    <a:pt x="7088" y="6505"/>
                    <a:pt x="7100" y="6493"/>
                  </a:cubicBezTo>
                  <a:cubicBezTo>
                    <a:pt x="7670" y="6303"/>
                    <a:pt x="8209" y="6043"/>
                    <a:pt x="8734" y="5764"/>
                  </a:cubicBezTo>
                  <a:cubicBezTo>
                    <a:pt x="9494" y="5403"/>
                    <a:pt x="10235" y="4947"/>
                    <a:pt x="10938" y="4491"/>
                  </a:cubicBezTo>
                  <a:cubicBezTo>
                    <a:pt x="11166" y="4371"/>
                    <a:pt x="11388" y="4251"/>
                    <a:pt x="11616" y="4137"/>
                  </a:cubicBezTo>
                  <a:cubicBezTo>
                    <a:pt x="11673" y="4111"/>
                    <a:pt x="11743" y="4073"/>
                    <a:pt x="11819" y="4029"/>
                  </a:cubicBezTo>
                  <a:close/>
                  <a:moveTo>
                    <a:pt x="4282" y="6410"/>
                  </a:moveTo>
                  <a:lnTo>
                    <a:pt x="4282" y="6410"/>
                  </a:lnTo>
                  <a:cubicBezTo>
                    <a:pt x="4257" y="6442"/>
                    <a:pt x="4238" y="6467"/>
                    <a:pt x="4212" y="6499"/>
                  </a:cubicBezTo>
                  <a:cubicBezTo>
                    <a:pt x="4035" y="6581"/>
                    <a:pt x="3864" y="6670"/>
                    <a:pt x="3693" y="6759"/>
                  </a:cubicBezTo>
                  <a:lnTo>
                    <a:pt x="3687" y="6759"/>
                  </a:lnTo>
                  <a:cubicBezTo>
                    <a:pt x="3522" y="6816"/>
                    <a:pt x="3357" y="6873"/>
                    <a:pt x="3192" y="6936"/>
                  </a:cubicBezTo>
                  <a:cubicBezTo>
                    <a:pt x="3281" y="6885"/>
                    <a:pt x="3370" y="6841"/>
                    <a:pt x="3465" y="6797"/>
                  </a:cubicBezTo>
                  <a:cubicBezTo>
                    <a:pt x="3528" y="6765"/>
                    <a:pt x="3547" y="6702"/>
                    <a:pt x="3547" y="6645"/>
                  </a:cubicBezTo>
                  <a:cubicBezTo>
                    <a:pt x="3794" y="6575"/>
                    <a:pt x="4041" y="6493"/>
                    <a:pt x="4282" y="6410"/>
                  </a:cubicBezTo>
                  <a:close/>
                  <a:moveTo>
                    <a:pt x="6790" y="6765"/>
                  </a:moveTo>
                  <a:cubicBezTo>
                    <a:pt x="6771" y="6790"/>
                    <a:pt x="6765" y="6822"/>
                    <a:pt x="6771" y="6847"/>
                  </a:cubicBezTo>
                  <a:cubicBezTo>
                    <a:pt x="6632" y="6936"/>
                    <a:pt x="6486" y="7031"/>
                    <a:pt x="6347" y="7120"/>
                  </a:cubicBezTo>
                  <a:cubicBezTo>
                    <a:pt x="6492" y="6999"/>
                    <a:pt x="6644" y="6885"/>
                    <a:pt x="6790" y="6765"/>
                  </a:cubicBezTo>
                  <a:close/>
                  <a:moveTo>
                    <a:pt x="7036" y="7405"/>
                  </a:moveTo>
                  <a:cubicBezTo>
                    <a:pt x="6992" y="7435"/>
                    <a:pt x="6950" y="7466"/>
                    <a:pt x="6904" y="7493"/>
                  </a:cubicBezTo>
                  <a:cubicBezTo>
                    <a:pt x="6904" y="7487"/>
                    <a:pt x="6910" y="7481"/>
                    <a:pt x="6917" y="7474"/>
                  </a:cubicBezTo>
                  <a:cubicBezTo>
                    <a:pt x="6956" y="7452"/>
                    <a:pt x="6996" y="7430"/>
                    <a:pt x="7036" y="7405"/>
                  </a:cubicBezTo>
                  <a:close/>
                  <a:moveTo>
                    <a:pt x="1748" y="7975"/>
                  </a:moveTo>
                  <a:cubicBezTo>
                    <a:pt x="1742" y="7981"/>
                    <a:pt x="1736" y="7981"/>
                    <a:pt x="1729" y="7987"/>
                  </a:cubicBezTo>
                  <a:cubicBezTo>
                    <a:pt x="1723" y="7987"/>
                    <a:pt x="1723" y="7981"/>
                    <a:pt x="1717" y="7981"/>
                  </a:cubicBezTo>
                  <a:cubicBezTo>
                    <a:pt x="1729" y="7975"/>
                    <a:pt x="1736" y="7975"/>
                    <a:pt x="1748" y="7975"/>
                  </a:cubicBezTo>
                  <a:close/>
                  <a:moveTo>
                    <a:pt x="6366" y="6322"/>
                  </a:moveTo>
                  <a:cubicBezTo>
                    <a:pt x="6385" y="6353"/>
                    <a:pt x="6416" y="6379"/>
                    <a:pt x="6448" y="6391"/>
                  </a:cubicBezTo>
                  <a:cubicBezTo>
                    <a:pt x="6138" y="6588"/>
                    <a:pt x="5821" y="6778"/>
                    <a:pt x="5504" y="6968"/>
                  </a:cubicBezTo>
                  <a:cubicBezTo>
                    <a:pt x="4782" y="7348"/>
                    <a:pt x="4067" y="7728"/>
                    <a:pt x="3351" y="8108"/>
                  </a:cubicBezTo>
                  <a:cubicBezTo>
                    <a:pt x="3313" y="8108"/>
                    <a:pt x="3268" y="8108"/>
                    <a:pt x="3230" y="8114"/>
                  </a:cubicBezTo>
                  <a:cubicBezTo>
                    <a:pt x="3224" y="8108"/>
                    <a:pt x="3224" y="8108"/>
                    <a:pt x="3218" y="8101"/>
                  </a:cubicBezTo>
                  <a:cubicBezTo>
                    <a:pt x="3275" y="8000"/>
                    <a:pt x="3357" y="7892"/>
                    <a:pt x="3439" y="7791"/>
                  </a:cubicBezTo>
                  <a:cubicBezTo>
                    <a:pt x="4396" y="7265"/>
                    <a:pt x="5371" y="6778"/>
                    <a:pt x="6366" y="6322"/>
                  </a:cubicBezTo>
                  <a:close/>
                  <a:moveTo>
                    <a:pt x="2160" y="8038"/>
                  </a:moveTo>
                  <a:cubicBezTo>
                    <a:pt x="2166" y="8076"/>
                    <a:pt x="2173" y="8120"/>
                    <a:pt x="2179" y="8158"/>
                  </a:cubicBezTo>
                  <a:cubicBezTo>
                    <a:pt x="2179" y="8158"/>
                    <a:pt x="2173" y="8165"/>
                    <a:pt x="2173" y="8165"/>
                  </a:cubicBezTo>
                  <a:cubicBezTo>
                    <a:pt x="2173" y="8165"/>
                    <a:pt x="2173" y="8158"/>
                    <a:pt x="2173" y="8158"/>
                  </a:cubicBezTo>
                  <a:cubicBezTo>
                    <a:pt x="2179" y="8114"/>
                    <a:pt x="2160" y="8076"/>
                    <a:pt x="2128" y="8051"/>
                  </a:cubicBezTo>
                  <a:cubicBezTo>
                    <a:pt x="2141" y="8051"/>
                    <a:pt x="2147" y="8044"/>
                    <a:pt x="2160" y="8038"/>
                  </a:cubicBezTo>
                  <a:close/>
                  <a:moveTo>
                    <a:pt x="6378" y="6702"/>
                  </a:moveTo>
                  <a:lnTo>
                    <a:pt x="6378" y="6702"/>
                  </a:lnTo>
                  <a:cubicBezTo>
                    <a:pt x="6233" y="6803"/>
                    <a:pt x="6093" y="6904"/>
                    <a:pt x="5967" y="6993"/>
                  </a:cubicBezTo>
                  <a:cubicBezTo>
                    <a:pt x="5131" y="7500"/>
                    <a:pt x="4282" y="8032"/>
                    <a:pt x="3408" y="8361"/>
                  </a:cubicBezTo>
                  <a:cubicBezTo>
                    <a:pt x="3376" y="8374"/>
                    <a:pt x="3351" y="8386"/>
                    <a:pt x="3325" y="8399"/>
                  </a:cubicBezTo>
                  <a:cubicBezTo>
                    <a:pt x="3408" y="8355"/>
                    <a:pt x="3490" y="8317"/>
                    <a:pt x="3566" y="8272"/>
                  </a:cubicBezTo>
                  <a:cubicBezTo>
                    <a:pt x="3598" y="8266"/>
                    <a:pt x="3629" y="8266"/>
                    <a:pt x="3649" y="8260"/>
                  </a:cubicBezTo>
                  <a:cubicBezTo>
                    <a:pt x="3687" y="8253"/>
                    <a:pt x="3706" y="8228"/>
                    <a:pt x="3706" y="8203"/>
                  </a:cubicBezTo>
                  <a:cubicBezTo>
                    <a:pt x="4605" y="7740"/>
                    <a:pt x="5479" y="7240"/>
                    <a:pt x="6340" y="6714"/>
                  </a:cubicBezTo>
                  <a:cubicBezTo>
                    <a:pt x="6353" y="6708"/>
                    <a:pt x="6366" y="6708"/>
                    <a:pt x="6378" y="6702"/>
                  </a:cubicBezTo>
                  <a:close/>
                  <a:moveTo>
                    <a:pt x="9577" y="7012"/>
                  </a:moveTo>
                  <a:cubicBezTo>
                    <a:pt x="9475" y="7082"/>
                    <a:pt x="9374" y="7145"/>
                    <a:pt x="9273" y="7215"/>
                  </a:cubicBezTo>
                  <a:cubicBezTo>
                    <a:pt x="8734" y="7550"/>
                    <a:pt x="8177" y="7867"/>
                    <a:pt x="7613" y="8171"/>
                  </a:cubicBezTo>
                  <a:cubicBezTo>
                    <a:pt x="7594" y="8177"/>
                    <a:pt x="7569" y="8190"/>
                    <a:pt x="7550" y="8203"/>
                  </a:cubicBezTo>
                  <a:cubicBezTo>
                    <a:pt x="7461" y="8241"/>
                    <a:pt x="7360" y="8304"/>
                    <a:pt x="7278" y="8355"/>
                  </a:cubicBezTo>
                  <a:cubicBezTo>
                    <a:pt x="7233" y="8380"/>
                    <a:pt x="7189" y="8405"/>
                    <a:pt x="7145" y="8424"/>
                  </a:cubicBezTo>
                  <a:cubicBezTo>
                    <a:pt x="7170" y="8399"/>
                    <a:pt x="7221" y="8361"/>
                    <a:pt x="7297" y="8291"/>
                  </a:cubicBezTo>
                  <a:cubicBezTo>
                    <a:pt x="7316" y="8272"/>
                    <a:pt x="7335" y="8260"/>
                    <a:pt x="7354" y="8241"/>
                  </a:cubicBezTo>
                  <a:cubicBezTo>
                    <a:pt x="7436" y="8184"/>
                    <a:pt x="7525" y="8120"/>
                    <a:pt x="7607" y="8063"/>
                  </a:cubicBezTo>
                  <a:cubicBezTo>
                    <a:pt x="8215" y="7715"/>
                    <a:pt x="8836" y="7392"/>
                    <a:pt x="9463" y="7075"/>
                  </a:cubicBezTo>
                  <a:cubicBezTo>
                    <a:pt x="9501" y="7056"/>
                    <a:pt x="9539" y="7031"/>
                    <a:pt x="9577" y="7012"/>
                  </a:cubicBezTo>
                  <a:close/>
                  <a:moveTo>
                    <a:pt x="4580" y="7924"/>
                  </a:moveTo>
                  <a:cubicBezTo>
                    <a:pt x="4238" y="8152"/>
                    <a:pt x="3889" y="8380"/>
                    <a:pt x="3541" y="8614"/>
                  </a:cubicBezTo>
                  <a:cubicBezTo>
                    <a:pt x="3515" y="8589"/>
                    <a:pt x="3496" y="8564"/>
                    <a:pt x="3471" y="8538"/>
                  </a:cubicBezTo>
                  <a:cubicBezTo>
                    <a:pt x="3839" y="8336"/>
                    <a:pt x="4212" y="8127"/>
                    <a:pt x="4580" y="7924"/>
                  </a:cubicBezTo>
                  <a:close/>
                  <a:moveTo>
                    <a:pt x="5245" y="7759"/>
                  </a:moveTo>
                  <a:lnTo>
                    <a:pt x="5245" y="7759"/>
                  </a:lnTo>
                  <a:cubicBezTo>
                    <a:pt x="5131" y="7848"/>
                    <a:pt x="5017" y="7937"/>
                    <a:pt x="4903" y="8025"/>
                  </a:cubicBezTo>
                  <a:cubicBezTo>
                    <a:pt x="4675" y="8171"/>
                    <a:pt x="4440" y="8323"/>
                    <a:pt x="4206" y="8469"/>
                  </a:cubicBezTo>
                  <a:cubicBezTo>
                    <a:pt x="4207" y="8468"/>
                    <a:pt x="4208" y="8467"/>
                    <a:pt x="4207" y="8467"/>
                  </a:cubicBezTo>
                  <a:lnTo>
                    <a:pt x="4207" y="8467"/>
                  </a:lnTo>
                  <a:cubicBezTo>
                    <a:pt x="4202" y="8467"/>
                    <a:pt x="3945" y="8622"/>
                    <a:pt x="3693" y="8766"/>
                  </a:cubicBezTo>
                  <a:cubicBezTo>
                    <a:pt x="3687" y="8766"/>
                    <a:pt x="3687" y="8760"/>
                    <a:pt x="3680" y="8760"/>
                  </a:cubicBezTo>
                  <a:cubicBezTo>
                    <a:pt x="4206" y="8437"/>
                    <a:pt x="4732" y="8101"/>
                    <a:pt x="5245" y="7759"/>
                  </a:cubicBezTo>
                  <a:close/>
                  <a:moveTo>
                    <a:pt x="6556" y="7683"/>
                  </a:moveTo>
                  <a:lnTo>
                    <a:pt x="6556" y="7683"/>
                  </a:lnTo>
                  <a:cubicBezTo>
                    <a:pt x="6518" y="7728"/>
                    <a:pt x="6473" y="7766"/>
                    <a:pt x="6429" y="7804"/>
                  </a:cubicBezTo>
                  <a:cubicBezTo>
                    <a:pt x="5669" y="8304"/>
                    <a:pt x="4928" y="8823"/>
                    <a:pt x="4212" y="9381"/>
                  </a:cubicBezTo>
                  <a:cubicBezTo>
                    <a:pt x="4143" y="9298"/>
                    <a:pt x="4073" y="9210"/>
                    <a:pt x="3997" y="9121"/>
                  </a:cubicBezTo>
                  <a:cubicBezTo>
                    <a:pt x="4865" y="8665"/>
                    <a:pt x="5713" y="8177"/>
                    <a:pt x="6556" y="7683"/>
                  </a:cubicBezTo>
                  <a:close/>
                  <a:moveTo>
                    <a:pt x="5118" y="9520"/>
                  </a:moveTo>
                  <a:cubicBezTo>
                    <a:pt x="4966" y="9653"/>
                    <a:pt x="4814" y="9780"/>
                    <a:pt x="4668" y="9919"/>
                  </a:cubicBezTo>
                  <a:cubicBezTo>
                    <a:pt x="4649" y="9894"/>
                    <a:pt x="4630" y="9875"/>
                    <a:pt x="4605" y="9849"/>
                  </a:cubicBezTo>
                  <a:cubicBezTo>
                    <a:pt x="4782" y="9742"/>
                    <a:pt x="4947" y="9634"/>
                    <a:pt x="5118" y="9520"/>
                  </a:cubicBezTo>
                  <a:close/>
                  <a:moveTo>
                    <a:pt x="16828" y="6265"/>
                  </a:moveTo>
                  <a:cubicBezTo>
                    <a:pt x="17107" y="6524"/>
                    <a:pt x="17386" y="6784"/>
                    <a:pt x="17645" y="7037"/>
                  </a:cubicBezTo>
                  <a:cubicBezTo>
                    <a:pt x="18969" y="8336"/>
                    <a:pt x="20293" y="9628"/>
                    <a:pt x="21635" y="10901"/>
                  </a:cubicBezTo>
                  <a:cubicBezTo>
                    <a:pt x="21604" y="10913"/>
                    <a:pt x="21578" y="10926"/>
                    <a:pt x="21547" y="10939"/>
                  </a:cubicBezTo>
                  <a:cubicBezTo>
                    <a:pt x="21458" y="10844"/>
                    <a:pt x="21376" y="10761"/>
                    <a:pt x="21306" y="10704"/>
                  </a:cubicBezTo>
                  <a:cubicBezTo>
                    <a:pt x="20894" y="10343"/>
                    <a:pt x="20483" y="9976"/>
                    <a:pt x="20084" y="9602"/>
                  </a:cubicBezTo>
                  <a:cubicBezTo>
                    <a:pt x="19184" y="8766"/>
                    <a:pt x="18317" y="7892"/>
                    <a:pt x="17481" y="6993"/>
                  </a:cubicBezTo>
                  <a:cubicBezTo>
                    <a:pt x="17259" y="6759"/>
                    <a:pt x="17044" y="6512"/>
                    <a:pt x="16828" y="6265"/>
                  </a:cubicBezTo>
                  <a:close/>
                  <a:moveTo>
                    <a:pt x="22117" y="11730"/>
                  </a:moveTo>
                  <a:lnTo>
                    <a:pt x="22117" y="11730"/>
                  </a:lnTo>
                  <a:cubicBezTo>
                    <a:pt x="22148" y="11806"/>
                    <a:pt x="22212" y="11870"/>
                    <a:pt x="22307" y="11895"/>
                  </a:cubicBezTo>
                  <a:cubicBezTo>
                    <a:pt x="22471" y="12630"/>
                    <a:pt x="22630" y="13371"/>
                    <a:pt x="22788" y="14105"/>
                  </a:cubicBezTo>
                  <a:cubicBezTo>
                    <a:pt x="22541" y="13320"/>
                    <a:pt x="22319" y="12528"/>
                    <a:pt x="22117" y="11730"/>
                  </a:cubicBezTo>
                  <a:close/>
                  <a:moveTo>
                    <a:pt x="21661" y="11946"/>
                  </a:moveTo>
                  <a:cubicBezTo>
                    <a:pt x="21806" y="12820"/>
                    <a:pt x="21996" y="13687"/>
                    <a:pt x="22224" y="14542"/>
                  </a:cubicBezTo>
                  <a:cubicBezTo>
                    <a:pt x="22079" y="14067"/>
                    <a:pt x="21952" y="13580"/>
                    <a:pt x="21832" y="13098"/>
                  </a:cubicBezTo>
                  <a:cubicBezTo>
                    <a:pt x="21756" y="12775"/>
                    <a:pt x="21680" y="12452"/>
                    <a:pt x="21604" y="12129"/>
                  </a:cubicBezTo>
                  <a:cubicBezTo>
                    <a:pt x="21591" y="12085"/>
                    <a:pt x="21566" y="12060"/>
                    <a:pt x="21534" y="12041"/>
                  </a:cubicBezTo>
                  <a:cubicBezTo>
                    <a:pt x="21572" y="12009"/>
                    <a:pt x="21616" y="11977"/>
                    <a:pt x="21661" y="11946"/>
                  </a:cubicBezTo>
                  <a:close/>
                  <a:moveTo>
                    <a:pt x="21331" y="12218"/>
                  </a:moveTo>
                  <a:cubicBezTo>
                    <a:pt x="21515" y="13035"/>
                    <a:pt x="21699" y="13852"/>
                    <a:pt x="21882" y="14669"/>
                  </a:cubicBezTo>
                  <a:cubicBezTo>
                    <a:pt x="21813" y="14435"/>
                    <a:pt x="21737" y="14194"/>
                    <a:pt x="21673" y="13947"/>
                  </a:cubicBezTo>
                  <a:cubicBezTo>
                    <a:pt x="21553" y="13383"/>
                    <a:pt x="21426" y="12813"/>
                    <a:pt x="21312" y="12243"/>
                  </a:cubicBezTo>
                  <a:cubicBezTo>
                    <a:pt x="21319" y="12237"/>
                    <a:pt x="21325" y="12231"/>
                    <a:pt x="21331" y="12218"/>
                  </a:cubicBezTo>
                  <a:close/>
                  <a:moveTo>
                    <a:pt x="21072" y="12560"/>
                  </a:moveTo>
                  <a:cubicBezTo>
                    <a:pt x="21205" y="13352"/>
                    <a:pt x="21382" y="14124"/>
                    <a:pt x="21616" y="14884"/>
                  </a:cubicBezTo>
                  <a:cubicBezTo>
                    <a:pt x="21667" y="15138"/>
                    <a:pt x="21724" y="15397"/>
                    <a:pt x="21775" y="15651"/>
                  </a:cubicBezTo>
                  <a:cubicBezTo>
                    <a:pt x="21711" y="15442"/>
                    <a:pt x="21648" y="15233"/>
                    <a:pt x="21585" y="15017"/>
                  </a:cubicBezTo>
                  <a:cubicBezTo>
                    <a:pt x="21414" y="14219"/>
                    <a:pt x="21224" y="13421"/>
                    <a:pt x="21034" y="12630"/>
                  </a:cubicBezTo>
                  <a:cubicBezTo>
                    <a:pt x="21046" y="12604"/>
                    <a:pt x="21059" y="12585"/>
                    <a:pt x="21072" y="12560"/>
                  </a:cubicBezTo>
                  <a:close/>
                  <a:moveTo>
                    <a:pt x="23497" y="15727"/>
                  </a:moveTo>
                  <a:lnTo>
                    <a:pt x="23497" y="15727"/>
                  </a:lnTo>
                  <a:cubicBezTo>
                    <a:pt x="23548" y="15841"/>
                    <a:pt x="23599" y="15961"/>
                    <a:pt x="23656" y="16075"/>
                  </a:cubicBezTo>
                  <a:cubicBezTo>
                    <a:pt x="23637" y="16113"/>
                    <a:pt x="23624" y="16151"/>
                    <a:pt x="23605" y="16183"/>
                  </a:cubicBezTo>
                  <a:cubicBezTo>
                    <a:pt x="23567" y="16031"/>
                    <a:pt x="23535" y="15879"/>
                    <a:pt x="23497" y="15727"/>
                  </a:cubicBezTo>
                  <a:close/>
                  <a:moveTo>
                    <a:pt x="20850" y="14745"/>
                  </a:moveTo>
                  <a:lnTo>
                    <a:pt x="20850" y="14745"/>
                  </a:lnTo>
                  <a:cubicBezTo>
                    <a:pt x="21008" y="15309"/>
                    <a:pt x="21192" y="15866"/>
                    <a:pt x="21395" y="16417"/>
                  </a:cubicBezTo>
                  <a:cubicBezTo>
                    <a:pt x="21407" y="16487"/>
                    <a:pt x="21420" y="16550"/>
                    <a:pt x="21433" y="16613"/>
                  </a:cubicBezTo>
                  <a:cubicBezTo>
                    <a:pt x="21426" y="16632"/>
                    <a:pt x="21414" y="16645"/>
                    <a:pt x="21395" y="16645"/>
                  </a:cubicBezTo>
                  <a:cubicBezTo>
                    <a:pt x="21274" y="16347"/>
                    <a:pt x="21141" y="16056"/>
                    <a:pt x="21122" y="15993"/>
                  </a:cubicBezTo>
                  <a:cubicBezTo>
                    <a:pt x="21084" y="15885"/>
                    <a:pt x="21021" y="15746"/>
                    <a:pt x="20958" y="15594"/>
                  </a:cubicBezTo>
                  <a:cubicBezTo>
                    <a:pt x="20907" y="15315"/>
                    <a:pt x="20869" y="15030"/>
                    <a:pt x="20850" y="14745"/>
                  </a:cubicBezTo>
                  <a:close/>
                  <a:moveTo>
                    <a:pt x="23174" y="16297"/>
                  </a:moveTo>
                  <a:cubicBezTo>
                    <a:pt x="23225" y="16417"/>
                    <a:pt x="23276" y="16537"/>
                    <a:pt x="23326" y="16658"/>
                  </a:cubicBezTo>
                  <a:cubicBezTo>
                    <a:pt x="23314" y="16683"/>
                    <a:pt x="23295" y="16702"/>
                    <a:pt x="23276" y="16727"/>
                  </a:cubicBezTo>
                  <a:cubicBezTo>
                    <a:pt x="23244" y="16582"/>
                    <a:pt x="23212" y="16442"/>
                    <a:pt x="23174" y="16297"/>
                  </a:cubicBezTo>
                  <a:close/>
                  <a:moveTo>
                    <a:pt x="22642" y="16537"/>
                  </a:moveTo>
                  <a:lnTo>
                    <a:pt x="22642" y="16537"/>
                  </a:lnTo>
                  <a:cubicBezTo>
                    <a:pt x="22706" y="16677"/>
                    <a:pt x="22763" y="16816"/>
                    <a:pt x="22832" y="16955"/>
                  </a:cubicBezTo>
                  <a:cubicBezTo>
                    <a:pt x="22861" y="17012"/>
                    <a:pt x="22910" y="17039"/>
                    <a:pt x="22966" y="17039"/>
                  </a:cubicBezTo>
                  <a:cubicBezTo>
                    <a:pt x="22972" y="17039"/>
                    <a:pt x="22978" y="17038"/>
                    <a:pt x="22984" y="17038"/>
                  </a:cubicBezTo>
                  <a:lnTo>
                    <a:pt x="22984" y="17038"/>
                  </a:lnTo>
                  <a:cubicBezTo>
                    <a:pt x="22972" y="17050"/>
                    <a:pt x="22959" y="17063"/>
                    <a:pt x="22946" y="17069"/>
                  </a:cubicBezTo>
                  <a:cubicBezTo>
                    <a:pt x="22772" y="17139"/>
                    <a:pt x="22598" y="17171"/>
                    <a:pt x="22424" y="17171"/>
                  </a:cubicBezTo>
                  <a:cubicBezTo>
                    <a:pt x="22408" y="17171"/>
                    <a:pt x="22392" y="17171"/>
                    <a:pt x="22376" y="17171"/>
                  </a:cubicBezTo>
                  <a:cubicBezTo>
                    <a:pt x="22338" y="17006"/>
                    <a:pt x="22307" y="16848"/>
                    <a:pt x="22269" y="16683"/>
                  </a:cubicBezTo>
                  <a:lnTo>
                    <a:pt x="22269" y="16683"/>
                  </a:lnTo>
                  <a:cubicBezTo>
                    <a:pt x="22319" y="16797"/>
                    <a:pt x="22370" y="16917"/>
                    <a:pt x="22421" y="17038"/>
                  </a:cubicBezTo>
                  <a:cubicBezTo>
                    <a:pt x="22450" y="17101"/>
                    <a:pt x="22511" y="17130"/>
                    <a:pt x="22572" y="17130"/>
                  </a:cubicBezTo>
                  <a:cubicBezTo>
                    <a:pt x="22668" y="17130"/>
                    <a:pt x="22764" y="17059"/>
                    <a:pt x="22737" y="16943"/>
                  </a:cubicBezTo>
                  <a:cubicBezTo>
                    <a:pt x="22706" y="16803"/>
                    <a:pt x="22674" y="16670"/>
                    <a:pt x="22642" y="16537"/>
                  </a:cubicBezTo>
                  <a:close/>
                  <a:moveTo>
                    <a:pt x="7582" y="14397"/>
                  </a:moveTo>
                  <a:cubicBezTo>
                    <a:pt x="8627" y="15448"/>
                    <a:pt x="9684" y="16493"/>
                    <a:pt x="10736" y="17538"/>
                  </a:cubicBezTo>
                  <a:cubicBezTo>
                    <a:pt x="10729" y="17538"/>
                    <a:pt x="10723" y="17538"/>
                    <a:pt x="10717" y="17544"/>
                  </a:cubicBezTo>
                  <a:cubicBezTo>
                    <a:pt x="10381" y="17247"/>
                    <a:pt x="10052" y="16943"/>
                    <a:pt x="9729" y="16632"/>
                  </a:cubicBezTo>
                  <a:cubicBezTo>
                    <a:pt x="8988" y="15910"/>
                    <a:pt x="8278" y="15157"/>
                    <a:pt x="7582" y="14397"/>
                  </a:cubicBezTo>
                  <a:close/>
                  <a:moveTo>
                    <a:pt x="12123" y="18532"/>
                  </a:moveTo>
                  <a:cubicBezTo>
                    <a:pt x="12218" y="18596"/>
                    <a:pt x="12306" y="18653"/>
                    <a:pt x="12401" y="18716"/>
                  </a:cubicBezTo>
                  <a:cubicBezTo>
                    <a:pt x="12313" y="18748"/>
                    <a:pt x="12237" y="18824"/>
                    <a:pt x="12237" y="18950"/>
                  </a:cubicBezTo>
                  <a:cubicBezTo>
                    <a:pt x="12211" y="18912"/>
                    <a:pt x="12186" y="18868"/>
                    <a:pt x="12154" y="18830"/>
                  </a:cubicBezTo>
                  <a:cubicBezTo>
                    <a:pt x="12180" y="18805"/>
                    <a:pt x="12186" y="18767"/>
                    <a:pt x="12161" y="18735"/>
                  </a:cubicBezTo>
                  <a:cubicBezTo>
                    <a:pt x="12142" y="18716"/>
                    <a:pt x="12123" y="18691"/>
                    <a:pt x="12104" y="18672"/>
                  </a:cubicBezTo>
                  <a:cubicBezTo>
                    <a:pt x="12110" y="18621"/>
                    <a:pt x="12123" y="18577"/>
                    <a:pt x="12123" y="18532"/>
                  </a:cubicBezTo>
                  <a:close/>
                  <a:moveTo>
                    <a:pt x="10128" y="19096"/>
                  </a:moveTo>
                  <a:cubicBezTo>
                    <a:pt x="10121" y="19261"/>
                    <a:pt x="10128" y="19425"/>
                    <a:pt x="10147" y="19596"/>
                  </a:cubicBezTo>
                  <a:cubicBezTo>
                    <a:pt x="10109" y="19489"/>
                    <a:pt x="10064" y="19387"/>
                    <a:pt x="10026" y="19286"/>
                  </a:cubicBezTo>
                  <a:cubicBezTo>
                    <a:pt x="10058" y="19223"/>
                    <a:pt x="10090" y="19159"/>
                    <a:pt x="10128" y="19096"/>
                  </a:cubicBezTo>
                  <a:close/>
                  <a:moveTo>
                    <a:pt x="11280" y="19717"/>
                  </a:moveTo>
                  <a:cubicBezTo>
                    <a:pt x="11325" y="20084"/>
                    <a:pt x="11369" y="20445"/>
                    <a:pt x="11432" y="20812"/>
                  </a:cubicBezTo>
                  <a:cubicBezTo>
                    <a:pt x="11356" y="20451"/>
                    <a:pt x="11287" y="20090"/>
                    <a:pt x="11217" y="19729"/>
                  </a:cubicBezTo>
                  <a:cubicBezTo>
                    <a:pt x="11242" y="19729"/>
                    <a:pt x="11261" y="19723"/>
                    <a:pt x="11280" y="19717"/>
                  </a:cubicBezTo>
                  <a:close/>
                  <a:moveTo>
                    <a:pt x="9919" y="19926"/>
                  </a:moveTo>
                  <a:cubicBezTo>
                    <a:pt x="10052" y="20223"/>
                    <a:pt x="10204" y="20508"/>
                    <a:pt x="10381" y="20774"/>
                  </a:cubicBezTo>
                  <a:cubicBezTo>
                    <a:pt x="10425" y="20933"/>
                    <a:pt x="10470" y="21091"/>
                    <a:pt x="10520" y="21249"/>
                  </a:cubicBezTo>
                  <a:cubicBezTo>
                    <a:pt x="10476" y="21180"/>
                    <a:pt x="10432" y="21110"/>
                    <a:pt x="10387" y="21040"/>
                  </a:cubicBezTo>
                  <a:cubicBezTo>
                    <a:pt x="10229" y="20800"/>
                    <a:pt x="10071" y="20559"/>
                    <a:pt x="9919" y="20312"/>
                  </a:cubicBezTo>
                  <a:cubicBezTo>
                    <a:pt x="9849" y="20211"/>
                    <a:pt x="9792" y="20109"/>
                    <a:pt x="9741" y="19995"/>
                  </a:cubicBezTo>
                  <a:cubicBezTo>
                    <a:pt x="9748" y="19989"/>
                    <a:pt x="9748" y="19989"/>
                    <a:pt x="9748" y="19983"/>
                  </a:cubicBezTo>
                  <a:cubicBezTo>
                    <a:pt x="9805" y="19957"/>
                    <a:pt x="9862" y="19938"/>
                    <a:pt x="9919" y="19926"/>
                  </a:cubicBezTo>
                  <a:close/>
                  <a:moveTo>
                    <a:pt x="10317" y="19369"/>
                  </a:moveTo>
                  <a:cubicBezTo>
                    <a:pt x="10319" y="19369"/>
                    <a:pt x="10543" y="20049"/>
                    <a:pt x="10622" y="20280"/>
                  </a:cubicBezTo>
                  <a:cubicBezTo>
                    <a:pt x="10736" y="20597"/>
                    <a:pt x="10843" y="20920"/>
                    <a:pt x="10957" y="21243"/>
                  </a:cubicBezTo>
                  <a:cubicBezTo>
                    <a:pt x="10957" y="21256"/>
                    <a:pt x="10964" y="21262"/>
                    <a:pt x="10964" y="21275"/>
                  </a:cubicBezTo>
                  <a:cubicBezTo>
                    <a:pt x="10945" y="21249"/>
                    <a:pt x="10919" y="21224"/>
                    <a:pt x="10894" y="21199"/>
                  </a:cubicBezTo>
                  <a:cubicBezTo>
                    <a:pt x="10742" y="20698"/>
                    <a:pt x="10590" y="20198"/>
                    <a:pt x="10425" y="19704"/>
                  </a:cubicBezTo>
                  <a:cubicBezTo>
                    <a:pt x="10347" y="19461"/>
                    <a:pt x="10317" y="19369"/>
                    <a:pt x="10317" y="19369"/>
                  </a:cubicBezTo>
                  <a:close/>
                  <a:moveTo>
                    <a:pt x="9368" y="21224"/>
                  </a:moveTo>
                  <a:cubicBezTo>
                    <a:pt x="9374" y="21256"/>
                    <a:pt x="9380" y="21294"/>
                    <a:pt x="9387" y="21332"/>
                  </a:cubicBezTo>
                  <a:cubicBezTo>
                    <a:pt x="9380" y="21325"/>
                    <a:pt x="9374" y="21325"/>
                    <a:pt x="9368" y="21325"/>
                  </a:cubicBezTo>
                  <a:cubicBezTo>
                    <a:pt x="9368" y="21319"/>
                    <a:pt x="9368" y="21319"/>
                    <a:pt x="9368" y="21313"/>
                  </a:cubicBezTo>
                  <a:cubicBezTo>
                    <a:pt x="9368" y="21281"/>
                    <a:pt x="9368" y="21256"/>
                    <a:pt x="9368" y="21224"/>
                  </a:cubicBezTo>
                  <a:close/>
                  <a:moveTo>
                    <a:pt x="9374" y="21699"/>
                  </a:moveTo>
                  <a:lnTo>
                    <a:pt x="9374" y="21699"/>
                  </a:lnTo>
                  <a:cubicBezTo>
                    <a:pt x="9418" y="21781"/>
                    <a:pt x="9463" y="21864"/>
                    <a:pt x="9501" y="21940"/>
                  </a:cubicBezTo>
                  <a:cubicBezTo>
                    <a:pt x="9513" y="21984"/>
                    <a:pt x="9520" y="22028"/>
                    <a:pt x="9532" y="22066"/>
                  </a:cubicBezTo>
                  <a:cubicBezTo>
                    <a:pt x="9482" y="22003"/>
                    <a:pt x="9437" y="21933"/>
                    <a:pt x="9380" y="21870"/>
                  </a:cubicBezTo>
                  <a:cubicBezTo>
                    <a:pt x="9380" y="21813"/>
                    <a:pt x="9374" y="21756"/>
                    <a:pt x="9374" y="21699"/>
                  </a:cubicBezTo>
                  <a:close/>
                  <a:moveTo>
                    <a:pt x="9659" y="22231"/>
                  </a:moveTo>
                  <a:cubicBezTo>
                    <a:pt x="9659" y="22237"/>
                    <a:pt x="9665" y="22244"/>
                    <a:pt x="9665" y="22250"/>
                  </a:cubicBezTo>
                  <a:lnTo>
                    <a:pt x="9665" y="22250"/>
                  </a:lnTo>
                  <a:cubicBezTo>
                    <a:pt x="9665" y="22244"/>
                    <a:pt x="9659" y="22244"/>
                    <a:pt x="9659" y="22237"/>
                  </a:cubicBezTo>
                  <a:cubicBezTo>
                    <a:pt x="9659" y="22237"/>
                    <a:pt x="9659" y="22231"/>
                    <a:pt x="9659" y="22231"/>
                  </a:cubicBezTo>
                  <a:close/>
                  <a:moveTo>
                    <a:pt x="10419" y="21503"/>
                  </a:moveTo>
                  <a:lnTo>
                    <a:pt x="10419" y="21503"/>
                  </a:lnTo>
                  <a:cubicBezTo>
                    <a:pt x="10527" y="21642"/>
                    <a:pt x="10647" y="21788"/>
                    <a:pt x="10761" y="21927"/>
                  </a:cubicBezTo>
                  <a:cubicBezTo>
                    <a:pt x="10888" y="22250"/>
                    <a:pt x="11021" y="22573"/>
                    <a:pt x="11154" y="22877"/>
                  </a:cubicBezTo>
                  <a:cubicBezTo>
                    <a:pt x="11046" y="22719"/>
                    <a:pt x="10945" y="22554"/>
                    <a:pt x="10843" y="22396"/>
                  </a:cubicBezTo>
                  <a:cubicBezTo>
                    <a:pt x="10704" y="22098"/>
                    <a:pt x="10565" y="21800"/>
                    <a:pt x="10419" y="21503"/>
                  </a:cubicBezTo>
                  <a:close/>
                  <a:moveTo>
                    <a:pt x="9634" y="20515"/>
                  </a:moveTo>
                  <a:cubicBezTo>
                    <a:pt x="9672" y="20641"/>
                    <a:pt x="9754" y="20819"/>
                    <a:pt x="9855" y="21002"/>
                  </a:cubicBezTo>
                  <a:cubicBezTo>
                    <a:pt x="10090" y="21496"/>
                    <a:pt x="10343" y="21971"/>
                    <a:pt x="10622" y="22440"/>
                  </a:cubicBezTo>
                  <a:cubicBezTo>
                    <a:pt x="10666" y="22573"/>
                    <a:pt x="10717" y="22725"/>
                    <a:pt x="10767" y="22890"/>
                  </a:cubicBezTo>
                  <a:cubicBezTo>
                    <a:pt x="10660" y="22725"/>
                    <a:pt x="10558" y="22560"/>
                    <a:pt x="10457" y="22396"/>
                  </a:cubicBezTo>
                  <a:cubicBezTo>
                    <a:pt x="10368" y="22231"/>
                    <a:pt x="10280" y="22073"/>
                    <a:pt x="10185" y="21908"/>
                  </a:cubicBezTo>
                  <a:cubicBezTo>
                    <a:pt x="10007" y="21528"/>
                    <a:pt x="9805" y="21154"/>
                    <a:pt x="9596" y="20781"/>
                  </a:cubicBezTo>
                  <a:cubicBezTo>
                    <a:pt x="9608" y="20692"/>
                    <a:pt x="9615" y="20603"/>
                    <a:pt x="9634" y="20515"/>
                  </a:cubicBezTo>
                  <a:close/>
                  <a:moveTo>
                    <a:pt x="9545" y="22497"/>
                  </a:moveTo>
                  <a:cubicBezTo>
                    <a:pt x="9665" y="22674"/>
                    <a:pt x="9786" y="22858"/>
                    <a:pt x="9843" y="22947"/>
                  </a:cubicBezTo>
                  <a:cubicBezTo>
                    <a:pt x="9868" y="22985"/>
                    <a:pt x="9925" y="23099"/>
                    <a:pt x="10001" y="23251"/>
                  </a:cubicBezTo>
                  <a:cubicBezTo>
                    <a:pt x="9843" y="23004"/>
                    <a:pt x="9691" y="22757"/>
                    <a:pt x="9545" y="22497"/>
                  </a:cubicBezTo>
                  <a:close/>
                  <a:moveTo>
                    <a:pt x="9577" y="21243"/>
                  </a:moveTo>
                  <a:lnTo>
                    <a:pt x="9577" y="21243"/>
                  </a:lnTo>
                  <a:cubicBezTo>
                    <a:pt x="9678" y="21433"/>
                    <a:pt x="9786" y="21623"/>
                    <a:pt x="9887" y="21819"/>
                  </a:cubicBezTo>
                  <a:cubicBezTo>
                    <a:pt x="10140" y="22326"/>
                    <a:pt x="10362" y="22839"/>
                    <a:pt x="10565" y="23371"/>
                  </a:cubicBezTo>
                  <a:cubicBezTo>
                    <a:pt x="10457" y="23194"/>
                    <a:pt x="10349" y="23023"/>
                    <a:pt x="10248" y="22845"/>
                  </a:cubicBezTo>
                  <a:cubicBezTo>
                    <a:pt x="10210" y="22776"/>
                    <a:pt x="10172" y="22712"/>
                    <a:pt x="10134" y="22643"/>
                  </a:cubicBezTo>
                  <a:cubicBezTo>
                    <a:pt x="10014" y="22396"/>
                    <a:pt x="9887" y="22149"/>
                    <a:pt x="9754" y="21908"/>
                  </a:cubicBezTo>
                  <a:cubicBezTo>
                    <a:pt x="9710" y="21813"/>
                    <a:pt x="9678" y="21756"/>
                    <a:pt x="9659" y="21743"/>
                  </a:cubicBezTo>
                  <a:cubicBezTo>
                    <a:pt x="9640" y="21705"/>
                    <a:pt x="9615" y="21667"/>
                    <a:pt x="9589" y="21629"/>
                  </a:cubicBezTo>
                  <a:cubicBezTo>
                    <a:pt x="9583" y="21496"/>
                    <a:pt x="9577" y="21370"/>
                    <a:pt x="9577" y="21243"/>
                  </a:cubicBezTo>
                  <a:close/>
                  <a:moveTo>
                    <a:pt x="12104" y="23776"/>
                  </a:moveTo>
                  <a:cubicBezTo>
                    <a:pt x="12104" y="23783"/>
                    <a:pt x="12110" y="23789"/>
                    <a:pt x="12110" y="23795"/>
                  </a:cubicBezTo>
                  <a:cubicBezTo>
                    <a:pt x="12110" y="23802"/>
                    <a:pt x="12110" y="23802"/>
                    <a:pt x="12110" y="23802"/>
                  </a:cubicBezTo>
                  <a:cubicBezTo>
                    <a:pt x="12097" y="23814"/>
                    <a:pt x="12085" y="23827"/>
                    <a:pt x="12072" y="23833"/>
                  </a:cubicBezTo>
                  <a:cubicBezTo>
                    <a:pt x="12066" y="23821"/>
                    <a:pt x="12059" y="23808"/>
                    <a:pt x="12059" y="23789"/>
                  </a:cubicBezTo>
                  <a:cubicBezTo>
                    <a:pt x="12072" y="23789"/>
                    <a:pt x="12085" y="23783"/>
                    <a:pt x="12104" y="23776"/>
                  </a:cubicBezTo>
                  <a:close/>
                  <a:moveTo>
                    <a:pt x="11844" y="23947"/>
                  </a:moveTo>
                  <a:lnTo>
                    <a:pt x="11844" y="23947"/>
                  </a:lnTo>
                  <a:cubicBezTo>
                    <a:pt x="11863" y="23954"/>
                    <a:pt x="11876" y="23954"/>
                    <a:pt x="11895" y="23954"/>
                  </a:cubicBezTo>
                  <a:cubicBezTo>
                    <a:pt x="11876" y="23966"/>
                    <a:pt x="11863" y="23973"/>
                    <a:pt x="11850" y="23985"/>
                  </a:cubicBezTo>
                  <a:cubicBezTo>
                    <a:pt x="11850" y="23973"/>
                    <a:pt x="11850" y="23960"/>
                    <a:pt x="11844" y="23947"/>
                  </a:cubicBezTo>
                  <a:close/>
                  <a:moveTo>
                    <a:pt x="9583" y="23048"/>
                  </a:moveTo>
                  <a:lnTo>
                    <a:pt x="9583" y="23048"/>
                  </a:lnTo>
                  <a:cubicBezTo>
                    <a:pt x="9805" y="23396"/>
                    <a:pt x="10045" y="23738"/>
                    <a:pt x="10299" y="24068"/>
                  </a:cubicBezTo>
                  <a:cubicBezTo>
                    <a:pt x="10166" y="23992"/>
                    <a:pt x="10039" y="23890"/>
                    <a:pt x="9931" y="23757"/>
                  </a:cubicBezTo>
                  <a:cubicBezTo>
                    <a:pt x="9773" y="23567"/>
                    <a:pt x="9665" y="23320"/>
                    <a:pt x="9583" y="23048"/>
                  </a:cubicBezTo>
                  <a:close/>
                  <a:moveTo>
                    <a:pt x="11356" y="23586"/>
                  </a:moveTo>
                  <a:cubicBezTo>
                    <a:pt x="11458" y="23738"/>
                    <a:pt x="11565" y="23890"/>
                    <a:pt x="11679" y="24042"/>
                  </a:cubicBezTo>
                  <a:cubicBezTo>
                    <a:pt x="11686" y="24049"/>
                    <a:pt x="11692" y="24055"/>
                    <a:pt x="11698" y="24061"/>
                  </a:cubicBezTo>
                  <a:cubicBezTo>
                    <a:pt x="11654" y="24080"/>
                    <a:pt x="11610" y="24099"/>
                    <a:pt x="11565" y="24118"/>
                  </a:cubicBezTo>
                  <a:cubicBezTo>
                    <a:pt x="11496" y="23941"/>
                    <a:pt x="11426" y="23764"/>
                    <a:pt x="11356" y="23586"/>
                  </a:cubicBezTo>
                  <a:close/>
                  <a:moveTo>
                    <a:pt x="10666" y="23947"/>
                  </a:moveTo>
                  <a:lnTo>
                    <a:pt x="10666" y="23947"/>
                  </a:lnTo>
                  <a:cubicBezTo>
                    <a:pt x="10723" y="24042"/>
                    <a:pt x="10786" y="24137"/>
                    <a:pt x="10843" y="24232"/>
                  </a:cubicBezTo>
                  <a:cubicBezTo>
                    <a:pt x="10824" y="24232"/>
                    <a:pt x="10805" y="24232"/>
                    <a:pt x="10786" y="24226"/>
                  </a:cubicBezTo>
                  <a:cubicBezTo>
                    <a:pt x="10755" y="24169"/>
                    <a:pt x="10729" y="24106"/>
                    <a:pt x="10698" y="24049"/>
                  </a:cubicBezTo>
                  <a:cubicBezTo>
                    <a:pt x="10685" y="24011"/>
                    <a:pt x="10672" y="23979"/>
                    <a:pt x="10666" y="23947"/>
                  </a:cubicBezTo>
                  <a:close/>
                  <a:moveTo>
                    <a:pt x="10837" y="23428"/>
                  </a:moveTo>
                  <a:lnTo>
                    <a:pt x="10837" y="23428"/>
                  </a:lnTo>
                  <a:cubicBezTo>
                    <a:pt x="10995" y="23688"/>
                    <a:pt x="11160" y="23941"/>
                    <a:pt x="11325" y="24194"/>
                  </a:cubicBezTo>
                  <a:cubicBezTo>
                    <a:pt x="11255" y="24207"/>
                    <a:pt x="11185" y="24220"/>
                    <a:pt x="11116" y="24232"/>
                  </a:cubicBezTo>
                  <a:cubicBezTo>
                    <a:pt x="11027" y="23960"/>
                    <a:pt x="10938" y="23694"/>
                    <a:pt x="10837" y="23428"/>
                  </a:cubicBezTo>
                  <a:close/>
                  <a:moveTo>
                    <a:pt x="12160" y="1"/>
                  </a:moveTo>
                  <a:cubicBezTo>
                    <a:pt x="12107" y="1"/>
                    <a:pt x="12055" y="63"/>
                    <a:pt x="12097" y="115"/>
                  </a:cubicBezTo>
                  <a:cubicBezTo>
                    <a:pt x="12116" y="134"/>
                    <a:pt x="12148" y="172"/>
                    <a:pt x="12192" y="216"/>
                  </a:cubicBezTo>
                  <a:cubicBezTo>
                    <a:pt x="10520" y="1546"/>
                    <a:pt x="8658" y="2572"/>
                    <a:pt x="6796" y="3598"/>
                  </a:cubicBezTo>
                  <a:cubicBezTo>
                    <a:pt x="5523" y="4219"/>
                    <a:pt x="4238" y="4827"/>
                    <a:pt x="2971" y="5460"/>
                  </a:cubicBezTo>
                  <a:cubicBezTo>
                    <a:pt x="2964" y="5473"/>
                    <a:pt x="2958" y="5479"/>
                    <a:pt x="2952" y="5492"/>
                  </a:cubicBezTo>
                  <a:cubicBezTo>
                    <a:pt x="1995" y="5973"/>
                    <a:pt x="1045" y="6461"/>
                    <a:pt x="108" y="6968"/>
                  </a:cubicBezTo>
                  <a:cubicBezTo>
                    <a:pt x="19" y="7018"/>
                    <a:pt x="0" y="7139"/>
                    <a:pt x="83" y="7202"/>
                  </a:cubicBezTo>
                  <a:cubicBezTo>
                    <a:pt x="165" y="7259"/>
                    <a:pt x="241" y="7322"/>
                    <a:pt x="323" y="7386"/>
                  </a:cubicBezTo>
                  <a:cubicBezTo>
                    <a:pt x="330" y="7449"/>
                    <a:pt x="374" y="7512"/>
                    <a:pt x="463" y="7525"/>
                  </a:cubicBezTo>
                  <a:lnTo>
                    <a:pt x="488" y="7525"/>
                  </a:lnTo>
                  <a:cubicBezTo>
                    <a:pt x="431" y="7633"/>
                    <a:pt x="507" y="7766"/>
                    <a:pt x="608" y="7816"/>
                  </a:cubicBezTo>
                  <a:cubicBezTo>
                    <a:pt x="710" y="7854"/>
                    <a:pt x="817" y="7892"/>
                    <a:pt x="931" y="7924"/>
                  </a:cubicBezTo>
                  <a:cubicBezTo>
                    <a:pt x="982" y="7943"/>
                    <a:pt x="1026" y="7968"/>
                    <a:pt x="1071" y="7987"/>
                  </a:cubicBezTo>
                  <a:cubicBezTo>
                    <a:pt x="1400" y="8279"/>
                    <a:pt x="1736" y="8564"/>
                    <a:pt x="2059" y="8849"/>
                  </a:cubicBezTo>
                  <a:cubicBezTo>
                    <a:pt x="2325" y="9146"/>
                    <a:pt x="2698" y="9412"/>
                    <a:pt x="2888" y="9609"/>
                  </a:cubicBezTo>
                  <a:cubicBezTo>
                    <a:pt x="3319" y="10052"/>
                    <a:pt x="3744" y="10489"/>
                    <a:pt x="4174" y="10926"/>
                  </a:cubicBezTo>
                  <a:cubicBezTo>
                    <a:pt x="5061" y="11901"/>
                    <a:pt x="5948" y="12870"/>
                    <a:pt x="6841" y="13839"/>
                  </a:cubicBezTo>
                  <a:cubicBezTo>
                    <a:pt x="8038" y="15144"/>
                    <a:pt x="9241" y="16430"/>
                    <a:pt x="10552" y="17601"/>
                  </a:cubicBezTo>
                  <a:cubicBezTo>
                    <a:pt x="9513" y="18076"/>
                    <a:pt x="8798" y="20217"/>
                    <a:pt x="8791" y="21256"/>
                  </a:cubicBezTo>
                  <a:cubicBezTo>
                    <a:pt x="8779" y="22250"/>
                    <a:pt x="8918" y="23669"/>
                    <a:pt x="9722" y="24372"/>
                  </a:cubicBezTo>
                  <a:cubicBezTo>
                    <a:pt x="9969" y="24587"/>
                    <a:pt x="10267" y="24720"/>
                    <a:pt x="10577" y="24783"/>
                  </a:cubicBezTo>
                  <a:cubicBezTo>
                    <a:pt x="10653" y="24866"/>
                    <a:pt x="10736" y="24948"/>
                    <a:pt x="10805" y="25024"/>
                  </a:cubicBezTo>
                  <a:cubicBezTo>
                    <a:pt x="10818" y="25037"/>
                    <a:pt x="10834" y="25043"/>
                    <a:pt x="10850" y="25043"/>
                  </a:cubicBezTo>
                  <a:cubicBezTo>
                    <a:pt x="10886" y="25043"/>
                    <a:pt x="10918" y="25010"/>
                    <a:pt x="10900" y="24961"/>
                  </a:cubicBezTo>
                  <a:cubicBezTo>
                    <a:pt x="10881" y="24916"/>
                    <a:pt x="10862" y="24866"/>
                    <a:pt x="10843" y="24815"/>
                  </a:cubicBezTo>
                  <a:lnTo>
                    <a:pt x="10843" y="24815"/>
                  </a:lnTo>
                  <a:cubicBezTo>
                    <a:pt x="10862" y="24821"/>
                    <a:pt x="10881" y="24821"/>
                    <a:pt x="10900" y="24821"/>
                  </a:cubicBezTo>
                  <a:cubicBezTo>
                    <a:pt x="10907" y="24828"/>
                    <a:pt x="10913" y="24834"/>
                    <a:pt x="10919" y="24847"/>
                  </a:cubicBezTo>
                  <a:cubicBezTo>
                    <a:pt x="10936" y="24863"/>
                    <a:pt x="10954" y="24870"/>
                    <a:pt x="10973" y="24870"/>
                  </a:cubicBezTo>
                  <a:cubicBezTo>
                    <a:pt x="11004" y="24870"/>
                    <a:pt x="11034" y="24849"/>
                    <a:pt x="11046" y="24821"/>
                  </a:cubicBezTo>
                  <a:cubicBezTo>
                    <a:pt x="11496" y="24809"/>
                    <a:pt x="11952" y="24650"/>
                    <a:pt x="12319" y="24384"/>
                  </a:cubicBezTo>
                  <a:cubicBezTo>
                    <a:pt x="12465" y="24277"/>
                    <a:pt x="12591" y="24163"/>
                    <a:pt x="12712" y="24036"/>
                  </a:cubicBezTo>
                  <a:cubicBezTo>
                    <a:pt x="12756" y="24011"/>
                    <a:pt x="12794" y="23973"/>
                    <a:pt x="12813" y="23922"/>
                  </a:cubicBezTo>
                  <a:cubicBezTo>
                    <a:pt x="13370" y="23238"/>
                    <a:pt x="13579" y="22320"/>
                    <a:pt x="13567" y="21427"/>
                  </a:cubicBezTo>
                  <a:cubicBezTo>
                    <a:pt x="13554" y="20312"/>
                    <a:pt x="13364" y="18323"/>
                    <a:pt x="12306" y="17639"/>
                  </a:cubicBezTo>
                  <a:cubicBezTo>
                    <a:pt x="12129" y="17525"/>
                    <a:pt x="11939" y="17456"/>
                    <a:pt x="11749" y="17424"/>
                  </a:cubicBezTo>
                  <a:cubicBezTo>
                    <a:pt x="11312" y="16898"/>
                    <a:pt x="10824" y="16404"/>
                    <a:pt x="10356" y="15898"/>
                  </a:cubicBezTo>
                  <a:cubicBezTo>
                    <a:pt x="9406" y="14878"/>
                    <a:pt x="8449" y="13871"/>
                    <a:pt x="7480" y="12864"/>
                  </a:cubicBezTo>
                  <a:cubicBezTo>
                    <a:pt x="6587" y="11927"/>
                    <a:pt x="5688" y="10983"/>
                    <a:pt x="4789" y="10046"/>
                  </a:cubicBezTo>
                  <a:cubicBezTo>
                    <a:pt x="4884" y="9982"/>
                    <a:pt x="4972" y="9919"/>
                    <a:pt x="5067" y="9856"/>
                  </a:cubicBezTo>
                  <a:cubicBezTo>
                    <a:pt x="5327" y="9710"/>
                    <a:pt x="5663" y="9457"/>
                    <a:pt x="5745" y="9406"/>
                  </a:cubicBezTo>
                  <a:cubicBezTo>
                    <a:pt x="6353" y="9045"/>
                    <a:pt x="6967" y="8709"/>
                    <a:pt x="7582" y="8374"/>
                  </a:cubicBezTo>
                  <a:cubicBezTo>
                    <a:pt x="8880" y="7804"/>
                    <a:pt x="10052" y="7012"/>
                    <a:pt x="11223" y="6189"/>
                  </a:cubicBezTo>
                  <a:cubicBezTo>
                    <a:pt x="11268" y="6157"/>
                    <a:pt x="11318" y="6125"/>
                    <a:pt x="11369" y="6087"/>
                  </a:cubicBezTo>
                  <a:cubicBezTo>
                    <a:pt x="12490" y="5486"/>
                    <a:pt x="13586" y="4840"/>
                    <a:pt x="14593" y="4042"/>
                  </a:cubicBezTo>
                  <a:cubicBezTo>
                    <a:pt x="14979" y="4485"/>
                    <a:pt x="15397" y="4903"/>
                    <a:pt x="15821" y="5308"/>
                  </a:cubicBezTo>
                  <a:cubicBezTo>
                    <a:pt x="16524" y="6100"/>
                    <a:pt x="17208" y="6911"/>
                    <a:pt x="17937" y="7677"/>
                  </a:cubicBezTo>
                  <a:cubicBezTo>
                    <a:pt x="19051" y="8836"/>
                    <a:pt x="20223" y="9938"/>
                    <a:pt x="21439" y="10989"/>
                  </a:cubicBezTo>
                  <a:cubicBezTo>
                    <a:pt x="21135" y="11148"/>
                    <a:pt x="20856" y="11369"/>
                    <a:pt x="20616" y="11654"/>
                  </a:cubicBezTo>
                  <a:cubicBezTo>
                    <a:pt x="19564" y="12908"/>
                    <a:pt x="19400" y="15296"/>
                    <a:pt x="20058" y="16759"/>
                  </a:cubicBezTo>
                  <a:cubicBezTo>
                    <a:pt x="20417" y="17547"/>
                    <a:pt x="21136" y="18037"/>
                    <a:pt x="21880" y="18037"/>
                  </a:cubicBezTo>
                  <a:cubicBezTo>
                    <a:pt x="21925" y="18037"/>
                    <a:pt x="21970" y="18036"/>
                    <a:pt x="22015" y="18032"/>
                  </a:cubicBezTo>
                  <a:cubicBezTo>
                    <a:pt x="22022" y="18051"/>
                    <a:pt x="22028" y="18064"/>
                    <a:pt x="22028" y="18083"/>
                  </a:cubicBezTo>
                  <a:cubicBezTo>
                    <a:pt x="22042" y="18118"/>
                    <a:pt x="22074" y="18133"/>
                    <a:pt x="22106" y="18133"/>
                  </a:cubicBezTo>
                  <a:cubicBezTo>
                    <a:pt x="22162" y="18133"/>
                    <a:pt x="22221" y="18089"/>
                    <a:pt x="22205" y="18026"/>
                  </a:cubicBezTo>
                  <a:cubicBezTo>
                    <a:pt x="22205" y="18019"/>
                    <a:pt x="22199" y="18013"/>
                    <a:pt x="22199" y="18007"/>
                  </a:cubicBezTo>
                  <a:cubicBezTo>
                    <a:pt x="22313" y="17988"/>
                    <a:pt x="22421" y="17956"/>
                    <a:pt x="22535" y="17912"/>
                  </a:cubicBezTo>
                  <a:cubicBezTo>
                    <a:pt x="23535" y="17804"/>
                    <a:pt x="24435" y="16917"/>
                    <a:pt x="24827" y="15961"/>
                  </a:cubicBezTo>
                  <a:cubicBezTo>
                    <a:pt x="25442" y="14498"/>
                    <a:pt x="25321" y="12452"/>
                    <a:pt x="24074" y="11338"/>
                  </a:cubicBezTo>
                  <a:cubicBezTo>
                    <a:pt x="23614" y="10925"/>
                    <a:pt x="23069" y="10727"/>
                    <a:pt x="22526" y="10727"/>
                  </a:cubicBezTo>
                  <a:cubicBezTo>
                    <a:pt x="22493" y="10727"/>
                    <a:pt x="22460" y="10728"/>
                    <a:pt x="22427" y="10730"/>
                  </a:cubicBezTo>
                  <a:cubicBezTo>
                    <a:pt x="19343" y="7582"/>
                    <a:pt x="16341" y="4346"/>
                    <a:pt x="13301" y="1160"/>
                  </a:cubicBezTo>
                  <a:cubicBezTo>
                    <a:pt x="13320" y="1135"/>
                    <a:pt x="13326" y="1103"/>
                    <a:pt x="13307" y="1065"/>
                  </a:cubicBezTo>
                  <a:cubicBezTo>
                    <a:pt x="13155" y="799"/>
                    <a:pt x="12984" y="577"/>
                    <a:pt x="12781" y="362"/>
                  </a:cubicBezTo>
                  <a:cubicBezTo>
                    <a:pt x="12770" y="205"/>
                    <a:pt x="12635" y="63"/>
                    <a:pt x="12481" y="63"/>
                  </a:cubicBezTo>
                  <a:cubicBezTo>
                    <a:pt x="12461" y="63"/>
                    <a:pt x="12441" y="65"/>
                    <a:pt x="12420" y="70"/>
                  </a:cubicBezTo>
                  <a:cubicBezTo>
                    <a:pt x="12408" y="64"/>
                    <a:pt x="12395" y="58"/>
                    <a:pt x="12382" y="45"/>
                  </a:cubicBezTo>
                  <a:cubicBezTo>
                    <a:pt x="12368" y="35"/>
                    <a:pt x="12353" y="31"/>
                    <a:pt x="12338" y="31"/>
                  </a:cubicBezTo>
                  <a:cubicBezTo>
                    <a:pt x="12305" y="31"/>
                    <a:pt x="12273" y="51"/>
                    <a:pt x="12256" y="77"/>
                  </a:cubicBezTo>
                  <a:cubicBezTo>
                    <a:pt x="12243" y="58"/>
                    <a:pt x="12224" y="45"/>
                    <a:pt x="12211" y="26"/>
                  </a:cubicBezTo>
                  <a:cubicBezTo>
                    <a:pt x="12197" y="8"/>
                    <a:pt x="12178" y="1"/>
                    <a:pt x="1216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8278644" y="3015225"/>
              <a:ext cx="1509400" cy="1891331"/>
            </a:xfrm>
            <a:custGeom>
              <a:avLst/>
              <a:gdLst/>
              <a:ahLst/>
              <a:cxnLst/>
              <a:rect l="l" t="t" r="r" b="b"/>
              <a:pathLst>
                <a:path w="23973" h="30039" extrusionOk="0">
                  <a:moveTo>
                    <a:pt x="14726" y="2706"/>
                  </a:moveTo>
                  <a:cubicBezTo>
                    <a:pt x="14758" y="2833"/>
                    <a:pt x="14796" y="2953"/>
                    <a:pt x="14834" y="3080"/>
                  </a:cubicBezTo>
                  <a:cubicBezTo>
                    <a:pt x="14827" y="3105"/>
                    <a:pt x="14827" y="3130"/>
                    <a:pt x="14821" y="3156"/>
                  </a:cubicBezTo>
                  <a:cubicBezTo>
                    <a:pt x="14815" y="3162"/>
                    <a:pt x="14802" y="3175"/>
                    <a:pt x="14796" y="3187"/>
                  </a:cubicBezTo>
                  <a:cubicBezTo>
                    <a:pt x="14783" y="3170"/>
                    <a:pt x="14762" y="3162"/>
                    <a:pt x="14740" y="3162"/>
                  </a:cubicBezTo>
                  <a:cubicBezTo>
                    <a:pt x="14729" y="3162"/>
                    <a:pt x="14718" y="3164"/>
                    <a:pt x="14707" y="3168"/>
                  </a:cubicBezTo>
                  <a:cubicBezTo>
                    <a:pt x="14688" y="3124"/>
                    <a:pt x="14669" y="3073"/>
                    <a:pt x="14650" y="3029"/>
                  </a:cubicBezTo>
                  <a:cubicBezTo>
                    <a:pt x="14675" y="2921"/>
                    <a:pt x="14701" y="2814"/>
                    <a:pt x="14726" y="2706"/>
                  </a:cubicBezTo>
                  <a:close/>
                  <a:moveTo>
                    <a:pt x="14473" y="3783"/>
                  </a:moveTo>
                  <a:cubicBezTo>
                    <a:pt x="14479" y="3808"/>
                    <a:pt x="14485" y="3833"/>
                    <a:pt x="14492" y="3859"/>
                  </a:cubicBezTo>
                  <a:cubicBezTo>
                    <a:pt x="14473" y="3871"/>
                    <a:pt x="14454" y="3884"/>
                    <a:pt x="14441" y="3909"/>
                  </a:cubicBezTo>
                  <a:cubicBezTo>
                    <a:pt x="14454" y="3865"/>
                    <a:pt x="14460" y="3821"/>
                    <a:pt x="14473" y="3783"/>
                  </a:cubicBezTo>
                  <a:close/>
                  <a:moveTo>
                    <a:pt x="14428" y="1528"/>
                  </a:moveTo>
                  <a:cubicBezTo>
                    <a:pt x="14447" y="1617"/>
                    <a:pt x="14466" y="1699"/>
                    <a:pt x="14492" y="1781"/>
                  </a:cubicBezTo>
                  <a:cubicBezTo>
                    <a:pt x="14194" y="2706"/>
                    <a:pt x="13903" y="3631"/>
                    <a:pt x="13630" y="4568"/>
                  </a:cubicBezTo>
                  <a:cubicBezTo>
                    <a:pt x="13858" y="3542"/>
                    <a:pt x="14112" y="2522"/>
                    <a:pt x="14428" y="1528"/>
                  </a:cubicBezTo>
                  <a:close/>
                  <a:moveTo>
                    <a:pt x="14428" y="3960"/>
                  </a:moveTo>
                  <a:cubicBezTo>
                    <a:pt x="14428" y="3973"/>
                    <a:pt x="14428" y="3985"/>
                    <a:pt x="14435" y="3998"/>
                  </a:cubicBezTo>
                  <a:cubicBezTo>
                    <a:pt x="14447" y="4068"/>
                    <a:pt x="14466" y="4137"/>
                    <a:pt x="14479" y="4201"/>
                  </a:cubicBezTo>
                  <a:cubicBezTo>
                    <a:pt x="14378" y="4657"/>
                    <a:pt x="14295" y="5106"/>
                    <a:pt x="14245" y="5562"/>
                  </a:cubicBezTo>
                  <a:cubicBezTo>
                    <a:pt x="14169" y="5816"/>
                    <a:pt x="14093" y="6063"/>
                    <a:pt x="14010" y="6316"/>
                  </a:cubicBezTo>
                  <a:cubicBezTo>
                    <a:pt x="14017" y="6246"/>
                    <a:pt x="14023" y="6183"/>
                    <a:pt x="14029" y="6113"/>
                  </a:cubicBezTo>
                  <a:cubicBezTo>
                    <a:pt x="14040" y="6069"/>
                    <a:pt x="14008" y="6049"/>
                    <a:pt x="13974" y="6049"/>
                  </a:cubicBezTo>
                  <a:cubicBezTo>
                    <a:pt x="13969" y="6049"/>
                    <a:pt x="13964" y="6049"/>
                    <a:pt x="13960" y="6050"/>
                  </a:cubicBezTo>
                  <a:cubicBezTo>
                    <a:pt x="13960" y="6037"/>
                    <a:pt x="13960" y="6031"/>
                    <a:pt x="13960" y="6018"/>
                  </a:cubicBezTo>
                  <a:cubicBezTo>
                    <a:pt x="13960" y="5987"/>
                    <a:pt x="13966" y="5961"/>
                    <a:pt x="13966" y="5930"/>
                  </a:cubicBezTo>
                  <a:cubicBezTo>
                    <a:pt x="14118" y="5271"/>
                    <a:pt x="14276" y="4619"/>
                    <a:pt x="14428" y="3960"/>
                  </a:cubicBezTo>
                  <a:close/>
                  <a:moveTo>
                    <a:pt x="13491" y="4701"/>
                  </a:moveTo>
                  <a:cubicBezTo>
                    <a:pt x="13402" y="5132"/>
                    <a:pt x="13307" y="5556"/>
                    <a:pt x="13219" y="5987"/>
                  </a:cubicBezTo>
                  <a:cubicBezTo>
                    <a:pt x="13181" y="6120"/>
                    <a:pt x="13136" y="6253"/>
                    <a:pt x="13098" y="6392"/>
                  </a:cubicBezTo>
                  <a:cubicBezTo>
                    <a:pt x="13225" y="5828"/>
                    <a:pt x="13364" y="5265"/>
                    <a:pt x="13491" y="4701"/>
                  </a:cubicBezTo>
                  <a:close/>
                  <a:moveTo>
                    <a:pt x="14656" y="5936"/>
                  </a:moveTo>
                  <a:lnTo>
                    <a:pt x="14656" y="5936"/>
                  </a:lnTo>
                  <a:cubicBezTo>
                    <a:pt x="14650" y="6050"/>
                    <a:pt x="14644" y="6132"/>
                    <a:pt x="14644" y="6158"/>
                  </a:cubicBezTo>
                  <a:cubicBezTo>
                    <a:pt x="14618" y="6379"/>
                    <a:pt x="14593" y="6601"/>
                    <a:pt x="14561" y="6823"/>
                  </a:cubicBezTo>
                  <a:cubicBezTo>
                    <a:pt x="14555" y="6683"/>
                    <a:pt x="14555" y="6538"/>
                    <a:pt x="14555" y="6398"/>
                  </a:cubicBezTo>
                  <a:cubicBezTo>
                    <a:pt x="14587" y="6246"/>
                    <a:pt x="14625" y="6088"/>
                    <a:pt x="14656" y="5936"/>
                  </a:cubicBezTo>
                  <a:close/>
                  <a:moveTo>
                    <a:pt x="14409" y="7070"/>
                  </a:moveTo>
                  <a:cubicBezTo>
                    <a:pt x="14422" y="7266"/>
                    <a:pt x="14435" y="7462"/>
                    <a:pt x="14454" y="7659"/>
                  </a:cubicBezTo>
                  <a:cubicBezTo>
                    <a:pt x="14440" y="7876"/>
                    <a:pt x="14437" y="8078"/>
                    <a:pt x="14419" y="8078"/>
                  </a:cubicBezTo>
                  <a:cubicBezTo>
                    <a:pt x="14404" y="8078"/>
                    <a:pt x="14378" y="7948"/>
                    <a:pt x="14327" y="7589"/>
                  </a:cubicBezTo>
                  <a:cubicBezTo>
                    <a:pt x="14327" y="7551"/>
                    <a:pt x="14321" y="7513"/>
                    <a:pt x="14321" y="7481"/>
                  </a:cubicBezTo>
                  <a:cubicBezTo>
                    <a:pt x="14321" y="7462"/>
                    <a:pt x="14327" y="7437"/>
                    <a:pt x="14333" y="7418"/>
                  </a:cubicBezTo>
                  <a:cubicBezTo>
                    <a:pt x="14359" y="7304"/>
                    <a:pt x="14384" y="7184"/>
                    <a:pt x="14409" y="7070"/>
                  </a:cubicBezTo>
                  <a:close/>
                  <a:moveTo>
                    <a:pt x="14758" y="6487"/>
                  </a:moveTo>
                  <a:cubicBezTo>
                    <a:pt x="14770" y="6576"/>
                    <a:pt x="14783" y="6664"/>
                    <a:pt x="14796" y="6753"/>
                  </a:cubicBezTo>
                  <a:cubicBezTo>
                    <a:pt x="14796" y="7171"/>
                    <a:pt x="14802" y="7633"/>
                    <a:pt x="14701" y="8039"/>
                  </a:cubicBezTo>
                  <a:cubicBezTo>
                    <a:pt x="14665" y="8177"/>
                    <a:pt x="14647" y="8230"/>
                    <a:pt x="14639" y="8230"/>
                  </a:cubicBezTo>
                  <a:cubicBezTo>
                    <a:pt x="14618" y="8230"/>
                    <a:pt x="14660" y="7890"/>
                    <a:pt x="14637" y="7722"/>
                  </a:cubicBezTo>
                  <a:cubicBezTo>
                    <a:pt x="14631" y="7652"/>
                    <a:pt x="14625" y="7576"/>
                    <a:pt x="14618" y="7500"/>
                  </a:cubicBezTo>
                  <a:cubicBezTo>
                    <a:pt x="14675" y="7165"/>
                    <a:pt x="14720" y="6823"/>
                    <a:pt x="14758" y="6487"/>
                  </a:cubicBezTo>
                  <a:close/>
                  <a:moveTo>
                    <a:pt x="13586" y="7532"/>
                  </a:moveTo>
                  <a:cubicBezTo>
                    <a:pt x="13586" y="7576"/>
                    <a:pt x="13592" y="7614"/>
                    <a:pt x="13592" y="7652"/>
                  </a:cubicBezTo>
                  <a:cubicBezTo>
                    <a:pt x="13573" y="7709"/>
                    <a:pt x="13561" y="7760"/>
                    <a:pt x="13548" y="7811"/>
                  </a:cubicBezTo>
                  <a:cubicBezTo>
                    <a:pt x="13497" y="7975"/>
                    <a:pt x="13453" y="8140"/>
                    <a:pt x="13402" y="8305"/>
                  </a:cubicBezTo>
                  <a:cubicBezTo>
                    <a:pt x="13459" y="8051"/>
                    <a:pt x="13523" y="7792"/>
                    <a:pt x="13586" y="7532"/>
                  </a:cubicBezTo>
                  <a:close/>
                  <a:moveTo>
                    <a:pt x="14504" y="8159"/>
                  </a:moveTo>
                  <a:cubicBezTo>
                    <a:pt x="14523" y="8317"/>
                    <a:pt x="14549" y="8476"/>
                    <a:pt x="14574" y="8628"/>
                  </a:cubicBezTo>
                  <a:cubicBezTo>
                    <a:pt x="14530" y="8564"/>
                    <a:pt x="14498" y="8495"/>
                    <a:pt x="14460" y="8425"/>
                  </a:cubicBezTo>
                  <a:cubicBezTo>
                    <a:pt x="14473" y="8336"/>
                    <a:pt x="14492" y="8248"/>
                    <a:pt x="14504" y="8159"/>
                  </a:cubicBezTo>
                  <a:close/>
                  <a:moveTo>
                    <a:pt x="15055" y="6626"/>
                  </a:moveTo>
                  <a:lnTo>
                    <a:pt x="15055" y="6626"/>
                  </a:lnTo>
                  <a:cubicBezTo>
                    <a:pt x="15220" y="7285"/>
                    <a:pt x="15391" y="7944"/>
                    <a:pt x="15587" y="8596"/>
                  </a:cubicBezTo>
                  <a:cubicBezTo>
                    <a:pt x="15600" y="8628"/>
                    <a:pt x="15606" y="8666"/>
                    <a:pt x="15619" y="8704"/>
                  </a:cubicBezTo>
                  <a:cubicBezTo>
                    <a:pt x="15511" y="8590"/>
                    <a:pt x="15404" y="8476"/>
                    <a:pt x="15302" y="8355"/>
                  </a:cubicBezTo>
                  <a:cubicBezTo>
                    <a:pt x="15290" y="8241"/>
                    <a:pt x="15271" y="8140"/>
                    <a:pt x="15258" y="8064"/>
                  </a:cubicBezTo>
                  <a:cubicBezTo>
                    <a:pt x="15163" y="7595"/>
                    <a:pt x="15112" y="7114"/>
                    <a:pt x="15055" y="6626"/>
                  </a:cubicBezTo>
                  <a:close/>
                  <a:moveTo>
                    <a:pt x="15328" y="8501"/>
                  </a:moveTo>
                  <a:cubicBezTo>
                    <a:pt x="15378" y="8571"/>
                    <a:pt x="15524" y="8767"/>
                    <a:pt x="15657" y="8913"/>
                  </a:cubicBezTo>
                  <a:cubicBezTo>
                    <a:pt x="15663" y="8944"/>
                    <a:pt x="15663" y="8970"/>
                    <a:pt x="15663" y="8995"/>
                  </a:cubicBezTo>
                  <a:cubicBezTo>
                    <a:pt x="15625" y="8938"/>
                    <a:pt x="15581" y="8887"/>
                    <a:pt x="15549" y="8837"/>
                  </a:cubicBezTo>
                  <a:cubicBezTo>
                    <a:pt x="15423" y="8653"/>
                    <a:pt x="15359" y="8558"/>
                    <a:pt x="15328" y="8507"/>
                  </a:cubicBezTo>
                  <a:cubicBezTo>
                    <a:pt x="15328" y="8507"/>
                    <a:pt x="15328" y="8501"/>
                    <a:pt x="15328" y="8501"/>
                  </a:cubicBezTo>
                  <a:close/>
                  <a:moveTo>
                    <a:pt x="16227" y="8862"/>
                  </a:moveTo>
                  <a:cubicBezTo>
                    <a:pt x="16278" y="8938"/>
                    <a:pt x="16335" y="9008"/>
                    <a:pt x="16398" y="9077"/>
                  </a:cubicBezTo>
                  <a:cubicBezTo>
                    <a:pt x="16430" y="9185"/>
                    <a:pt x="16455" y="9293"/>
                    <a:pt x="16480" y="9394"/>
                  </a:cubicBezTo>
                  <a:cubicBezTo>
                    <a:pt x="16430" y="9331"/>
                    <a:pt x="16385" y="9267"/>
                    <a:pt x="16341" y="9204"/>
                  </a:cubicBezTo>
                  <a:cubicBezTo>
                    <a:pt x="16297" y="9071"/>
                    <a:pt x="16259" y="8951"/>
                    <a:pt x="16227" y="8862"/>
                  </a:cubicBezTo>
                  <a:close/>
                  <a:moveTo>
                    <a:pt x="15385" y="8849"/>
                  </a:moveTo>
                  <a:lnTo>
                    <a:pt x="15385" y="8849"/>
                  </a:lnTo>
                  <a:cubicBezTo>
                    <a:pt x="15480" y="8995"/>
                    <a:pt x="15575" y="9141"/>
                    <a:pt x="15670" y="9280"/>
                  </a:cubicBezTo>
                  <a:cubicBezTo>
                    <a:pt x="15682" y="9457"/>
                    <a:pt x="15694" y="9592"/>
                    <a:pt x="15723" y="9614"/>
                  </a:cubicBezTo>
                  <a:lnTo>
                    <a:pt x="15723" y="9614"/>
                  </a:lnTo>
                  <a:cubicBezTo>
                    <a:pt x="15554" y="9516"/>
                    <a:pt x="15454" y="9189"/>
                    <a:pt x="15385" y="8849"/>
                  </a:cubicBezTo>
                  <a:close/>
                  <a:moveTo>
                    <a:pt x="14935" y="7602"/>
                  </a:moveTo>
                  <a:cubicBezTo>
                    <a:pt x="14954" y="7690"/>
                    <a:pt x="14967" y="7773"/>
                    <a:pt x="14986" y="7861"/>
                  </a:cubicBezTo>
                  <a:cubicBezTo>
                    <a:pt x="14992" y="7925"/>
                    <a:pt x="15005" y="7988"/>
                    <a:pt x="15017" y="8051"/>
                  </a:cubicBezTo>
                  <a:cubicBezTo>
                    <a:pt x="14967" y="8051"/>
                    <a:pt x="14916" y="8102"/>
                    <a:pt x="14948" y="8153"/>
                  </a:cubicBezTo>
                  <a:cubicBezTo>
                    <a:pt x="14979" y="8216"/>
                    <a:pt x="15024" y="8273"/>
                    <a:pt x="15062" y="8336"/>
                  </a:cubicBezTo>
                  <a:cubicBezTo>
                    <a:pt x="15131" y="8786"/>
                    <a:pt x="15207" y="9255"/>
                    <a:pt x="15385" y="9660"/>
                  </a:cubicBezTo>
                  <a:cubicBezTo>
                    <a:pt x="15131" y="9394"/>
                    <a:pt x="14903" y="9115"/>
                    <a:pt x="14701" y="8824"/>
                  </a:cubicBezTo>
                  <a:cubicBezTo>
                    <a:pt x="14739" y="8818"/>
                    <a:pt x="14777" y="8792"/>
                    <a:pt x="14789" y="8742"/>
                  </a:cubicBezTo>
                  <a:cubicBezTo>
                    <a:pt x="14853" y="8362"/>
                    <a:pt x="14903" y="7982"/>
                    <a:pt x="14935" y="7602"/>
                  </a:cubicBezTo>
                  <a:close/>
                  <a:moveTo>
                    <a:pt x="15955" y="9185"/>
                  </a:moveTo>
                  <a:cubicBezTo>
                    <a:pt x="15993" y="9210"/>
                    <a:pt x="16031" y="9248"/>
                    <a:pt x="16069" y="9274"/>
                  </a:cubicBezTo>
                  <a:cubicBezTo>
                    <a:pt x="16094" y="9324"/>
                    <a:pt x="16126" y="9375"/>
                    <a:pt x="16151" y="9419"/>
                  </a:cubicBezTo>
                  <a:cubicBezTo>
                    <a:pt x="16227" y="9603"/>
                    <a:pt x="16297" y="9780"/>
                    <a:pt x="16373" y="9958"/>
                  </a:cubicBezTo>
                  <a:cubicBezTo>
                    <a:pt x="16347" y="9920"/>
                    <a:pt x="16316" y="9882"/>
                    <a:pt x="16284" y="9844"/>
                  </a:cubicBezTo>
                  <a:cubicBezTo>
                    <a:pt x="16259" y="9806"/>
                    <a:pt x="16240" y="9768"/>
                    <a:pt x="16214" y="9730"/>
                  </a:cubicBezTo>
                  <a:cubicBezTo>
                    <a:pt x="16119" y="9584"/>
                    <a:pt x="16031" y="9413"/>
                    <a:pt x="15955" y="9229"/>
                  </a:cubicBezTo>
                  <a:cubicBezTo>
                    <a:pt x="15955" y="9210"/>
                    <a:pt x="15955" y="9198"/>
                    <a:pt x="15955" y="9185"/>
                  </a:cubicBezTo>
                  <a:close/>
                  <a:moveTo>
                    <a:pt x="15923" y="9837"/>
                  </a:moveTo>
                  <a:cubicBezTo>
                    <a:pt x="15993" y="10046"/>
                    <a:pt x="16081" y="10249"/>
                    <a:pt x="16189" y="10420"/>
                  </a:cubicBezTo>
                  <a:cubicBezTo>
                    <a:pt x="16081" y="10325"/>
                    <a:pt x="15974" y="10230"/>
                    <a:pt x="15866" y="10135"/>
                  </a:cubicBezTo>
                  <a:cubicBezTo>
                    <a:pt x="15879" y="10116"/>
                    <a:pt x="15891" y="10097"/>
                    <a:pt x="15891" y="10078"/>
                  </a:cubicBezTo>
                  <a:cubicBezTo>
                    <a:pt x="15904" y="9996"/>
                    <a:pt x="15910" y="9913"/>
                    <a:pt x="15923" y="9837"/>
                  </a:cubicBezTo>
                  <a:close/>
                  <a:moveTo>
                    <a:pt x="16873" y="10819"/>
                  </a:moveTo>
                  <a:cubicBezTo>
                    <a:pt x="17063" y="11041"/>
                    <a:pt x="17259" y="11250"/>
                    <a:pt x="17462" y="11459"/>
                  </a:cubicBezTo>
                  <a:cubicBezTo>
                    <a:pt x="17240" y="11281"/>
                    <a:pt x="17006" y="11091"/>
                    <a:pt x="16765" y="10901"/>
                  </a:cubicBezTo>
                  <a:cubicBezTo>
                    <a:pt x="16816" y="10895"/>
                    <a:pt x="16860" y="10870"/>
                    <a:pt x="16873" y="10819"/>
                  </a:cubicBezTo>
                  <a:close/>
                  <a:moveTo>
                    <a:pt x="16854" y="9470"/>
                  </a:moveTo>
                  <a:lnTo>
                    <a:pt x="16854" y="9470"/>
                  </a:lnTo>
                  <a:cubicBezTo>
                    <a:pt x="16867" y="9476"/>
                    <a:pt x="16879" y="9489"/>
                    <a:pt x="16892" y="9495"/>
                  </a:cubicBezTo>
                  <a:cubicBezTo>
                    <a:pt x="16905" y="9502"/>
                    <a:pt x="16917" y="9508"/>
                    <a:pt x="16930" y="9508"/>
                  </a:cubicBezTo>
                  <a:cubicBezTo>
                    <a:pt x="17215" y="9958"/>
                    <a:pt x="17525" y="10388"/>
                    <a:pt x="17855" y="10806"/>
                  </a:cubicBezTo>
                  <a:cubicBezTo>
                    <a:pt x="17848" y="10813"/>
                    <a:pt x="17848" y="10825"/>
                    <a:pt x="17855" y="10838"/>
                  </a:cubicBezTo>
                  <a:cubicBezTo>
                    <a:pt x="17950" y="11098"/>
                    <a:pt x="18057" y="11338"/>
                    <a:pt x="18171" y="11579"/>
                  </a:cubicBezTo>
                  <a:cubicBezTo>
                    <a:pt x="17734" y="11053"/>
                    <a:pt x="17304" y="10521"/>
                    <a:pt x="16898" y="9970"/>
                  </a:cubicBezTo>
                  <a:cubicBezTo>
                    <a:pt x="16892" y="9806"/>
                    <a:pt x="16879" y="9635"/>
                    <a:pt x="16854" y="9470"/>
                  </a:cubicBezTo>
                  <a:close/>
                  <a:moveTo>
                    <a:pt x="19343" y="12529"/>
                  </a:moveTo>
                  <a:cubicBezTo>
                    <a:pt x="19362" y="12548"/>
                    <a:pt x="19375" y="12561"/>
                    <a:pt x="19387" y="12573"/>
                  </a:cubicBezTo>
                  <a:cubicBezTo>
                    <a:pt x="19406" y="12611"/>
                    <a:pt x="19425" y="12643"/>
                    <a:pt x="19444" y="12675"/>
                  </a:cubicBezTo>
                  <a:cubicBezTo>
                    <a:pt x="19413" y="12624"/>
                    <a:pt x="19381" y="12580"/>
                    <a:pt x="19343" y="12529"/>
                  </a:cubicBezTo>
                  <a:close/>
                  <a:moveTo>
                    <a:pt x="18121" y="11155"/>
                  </a:moveTo>
                  <a:cubicBezTo>
                    <a:pt x="18127" y="11155"/>
                    <a:pt x="18140" y="11161"/>
                    <a:pt x="18152" y="11167"/>
                  </a:cubicBezTo>
                  <a:cubicBezTo>
                    <a:pt x="18235" y="11269"/>
                    <a:pt x="18317" y="11376"/>
                    <a:pt x="18399" y="11471"/>
                  </a:cubicBezTo>
                  <a:cubicBezTo>
                    <a:pt x="18545" y="11674"/>
                    <a:pt x="18703" y="11896"/>
                    <a:pt x="18741" y="11953"/>
                  </a:cubicBezTo>
                  <a:cubicBezTo>
                    <a:pt x="19026" y="12345"/>
                    <a:pt x="19299" y="12751"/>
                    <a:pt x="19558" y="13156"/>
                  </a:cubicBezTo>
                  <a:cubicBezTo>
                    <a:pt x="19527" y="13156"/>
                    <a:pt x="19489" y="13143"/>
                    <a:pt x="19444" y="13118"/>
                  </a:cubicBezTo>
                  <a:cubicBezTo>
                    <a:pt x="19349" y="13029"/>
                    <a:pt x="19254" y="12947"/>
                    <a:pt x="19159" y="12865"/>
                  </a:cubicBezTo>
                  <a:cubicBezTo>
                    <a:pt x="19178" y="12827"/>
                    <a:pt x="19185" y="12782"/>
                    <a:pt x="19153" y="12744"/>
                  </a:cubicBezTo>
                  <a:cubicBezTo>
                    <a:pt x="18862" y="12409"/>
                    <a:pt x="18577" y="12067"/>
                    <a:pt x="18292" y="11725"/>
                  </a:cubicBezTo>
                  <a:cubicBezTo>
                    <a:pt x="18190" y="11490"/>
                    <a:pt x="18064" y="11174"/>
                    <a:pt x="18121" y="11155"/>
                  </a:cubicBezTo>
                  <a:close/>
                  <a:moveTo>
                    <a:pt x="20173" y="12244"/>
                  </a:moveTo>
                  <a:lnTo>
                    <a:pt x="20173" y="12244"/>
                  </a:lnTo>
                  <a:cubicBezTo>
                    <a:pt x="20220" y="12266"/>
                    <a:pt x="20274" y="12276"/>
                    <a:pt x="20325" y="12276"/>
                  </a:cubicBezTo>
                  <a:cubicBezTo>
                    <a:pt x="20349" y="12276"/>
                    <a:pt x="20372" y="12273"/>
                    <a:pt x="20394" y="12269"/>
                  </a:cubicBezTo>
                  <a:cubicBezTo>
                    <a:pt x="20458" y="12345"/>
                    <a:pt x="20521" y="12421"/>
                    <a:pt x="20578" y="12497"/>
                  </a:cubicBezTo>
                  <a:cubicBezTo>
                    <a:pt x="20654" y="12757"/>
                    <a:pt x="20724" y="13023"/>
                    <a:pt x="20800" y="13283"/>
                  </a:cubicBezTo>
                  <a:cubicBezTo>
                    <a:pt x="20591" y="12953"/>
                    <a:pt x="20432" y="12700"/>
                    <a:pt x="20369" y="12599"/>
                  </a:cubicBezTo>
                  <a:cubicBezTo>
                    <a:pt x="20350" y="12567"/>
                    <a:pt x="20331" y="12548"/>
                    <a:pt x="20306" y="12535"/>
                  </a:cubicBezTo>
                  <a:cubicBezTo>
                    <a:pt x="20261" y="12434"/>
                    <a:pt x="20223" y="12339"/>
                    <a:pt x="20173" y="12244"/>
                  </a:cubicBezTo>
                  <a:close/>
                  <a:moveTo>
                    <a:pt x="20128" y="13549"/>
                  </a:moveTo>
                  <a:cubicBezTo>
                    <a:pt x="20185" y="13688"/>
                    <a:pt x="20255" y="13834"/>
                    <a:pt x="20318" y="13986"/>
                  </a:cubicBezTo>
                  <a:cubicBezTo>
                    <a:pt x="20236" y="13865"/>
                    <a:pt x="20154" y="13739"/>
                    <a:pt x="20071" y="13612"/>
                  </a:cubicBezTo>
                  <a:cubicBezTo>
                    <a:pt x="20097" y="13599"/>
                    <a:pt x="20116" y="13574"/>
                    <a:pt x="20128" y="13549"/>
                  </a:cubicBezTo>
                  <a:close/>
                  <a:moveTo>
                    <a:pt x="12921" y="13549"/>
                  </a:moveTo>
                  <a:cubicBezTo>
                    <a:pt x="13086" y="13745"/>
                    <a:pt x="13250" y="13941"/>
                    <a:pt x="13415" y="14131"/>
                  </a:cubicBezTo>
                  <a:cubicBezTo>
                    <a:pt x="13244" y="13979"/>
                    <a:pt x="13067" y="13827"/>
                    <a:pt x="12883" y="13682"/>
                  </a:cubicBezTo>
                  <a:cubicBezTo>
                    <a:pt x="12896" y="13637"/>
                    <a:pt x="12908" y="13593"/>
                    <a:pt x="12921" y="13549"/>
                  </a:cubicBezTo>
                  <a:close/>
                  <a:moveTo>
                    <a:pt x="12744" y="14226"/>
                  </a:moveTo>
                  <a:cubicBezTo>
                    <a:pt x="13193" y="14733"/>
                    <a:pt x="13662" y="15202"/>
                    <a:pt x="14162" y="15645"/>
                  </a:cubicBezTo>
                  <a:cubicBezTo>
                    <a:pt x="14112" y="15620"/>
                    <a:pt x="14061" y="15594"/>
                    <a:pt x="14010" y="15569"/>
                  </a:cubicBezTo>
                  <a:cubicBezTo>
                    <a:pt x="13605" y="15145"/>
                    <a:pt x="13168" y="14752"/>
                    <a:pt x="12706" y="14385"/>
                  </a:cubicBezTo>
                  <a:cubicBezTo>
                    <a:pt x="12718" y="14334"/>
                    <a:pt x="12731" y="14283"/>
                    <a:pt x="12744" y="14226"/>
                  </a:cubicBezTo>
                  <a:close/>
                  <a:moveTo>
                    <a:pt x="14093" y="15651"/>
                  </a:moveTo>
                  <a:lnTo>
                    <a:pt x="14093" y="15651"/>
                  </a:lnTo>
                  <a:cubicBezTo>
                    <a:pt x="14137" y="15677"/>
                    <a:pt x="14188" y="15702"/>
                    <a:pt x="14232" y="15727"/>
                  </a:cubicBezTo>
                  <a:cubicBezTo>
                    <a:pt x="14235" y="15731"/>
                    <a:pt x="14238" y="15732"/>
                    <a:pt x="14242" y="15732"/>
                  </a:cubicBezTo>
                  <a:cubicBezTo>
                    <a:pt x="14245" y="15732"/>
                    <a:pt x="14248" y="15731"/>
                    <a:pt x="14251" y="15727"/>
                  </a:cubicBezTo>
                  <a:cubicBezTo>
                    <a:pt x="14542" y="15987"/>
                    <a:pt x="14846" y="16234"/>
                    <a:pt x="15157" y="16475"/>
                  </a:cubicBezTo>
                  <a:cubicBezTo>
                    <a:pt x="15416" y="16753"/>
                    <a:pt x="15689" y="17057"/>
                    <a:pt x="15866" y="17349"/>
                  </a:cubicBezTo>
                  <a:cubicBezTo>
                    <a:pt x="15467" y="17026"/>
                    <a:pt x="15074" y="16690"/>
                    <a:pt x="14694" y="16348"/>
                  </a:cubicBezTo>
                  <a:cubicBezTo>
                    <a:pt x="14504" y="16107"/>
                    <a:pt x="14302" y="15879"/>
                    <a:pt x="14093" y="15651"/>
                  </a:cubicBezTo>
                  <a:close/>
                  <a:moveTo>
                    <a:pt x="17149" y="17058"/>
                  </a:moveTo>
                  <a:cubicBezTo>
                    <a:pt x="17295" y="17229"/>
                    <a:pt x="17436" y="17400"/>
                    <a:pt x="17576" y="17577"/>
                  </a:cubicBezTo>
                  <a:cubicBezTo>
                    <a:pt x="17443" y="17437"/>
                    <a:pt x="17310" y="17292"/>
                    <a:pt x="17177" y="17152"/>
                  </a:cubicBezTo>
                  <a:cubicBezTo>
                    <a:pt x="17177" y="17117"/>
                    <a:pt x="17166" y="17087"/>
                    <a:pt x="17149" y="17058"/>
                  </a:cubicBezTo>
                  <a:close/>
                  <a:moveTo>
                    <a:pt x="16506" y="17906"/>
                  </a:moveTo>
                  <a:cubicBezTo>
                    <a:pt x="16702" y="18172"/>
                    <a:pt x="16898" y="18438"/>
                    <a:pt x="17107" y="18698"/>
                  </a:cubicBezTo>
                  <a:cubicBezTo>
                    <a:pt x="16886" y="18501"/>
                    <a:pt x="16670" y="18311"/>
                    <a:pt x="16449" y="18115"/>
                  </a:cubicBezTo>
                  <a:cubicBezTo>
                    <a:pt x="16480" y="18083"/>
                    <a:pt x="16499" y="18039"/>
                    <a:pt x="16506" y="17995"/>
                  </a:cubicBezTo>
                  <a:cubicBezTo>
                    <a:pt x="16506" y="17963"/>
                    <a:pt x="16506" y="17938"/>
                    <a:pt x="16506" y="17906"/>
                  </a:cubicBezTo>
                  <a:close/>
                  <a:moveTo>
                    <a:pt x="17095" y="18033"/>
                  </a:moveTo>
                  <a:lnTo>
                    <a:pt x="17095" y="18033"/>
                  </a:lnTo>
                  <a:cubicBezTo>
                    <a:pt x="17519" y="18444"/>
                    <a:pt x="17937" y="18856"/>
                    <a:pt x="18361" y="19268"/>
                  </a:cubicBezTo>
                  <a:cubicBezTo>
                    <a:pt x="18304" y="19299"/>
                    <a:pt x="18266" y="19369"/>
                    <a:pt x="18292" y="19445"/>
                  </a:cubicBezTo>
                  <a:lnTo>
                    <a:pt x="18330" y="19559"/>
                  </a:lnTo>
                  <a:cubicBezTo>
                    <a:pt x="17912" y="19059"/>
                    <a:pt x="17494" y="18552"/>
                    <a:pt x="17095" y="18033"/>
                  </a:cubicBezTo>
                  <a:close/>
                  <a:moveTo>
                    <a:pt x="19185" y="19483"/>
                  </a:moveTo>
                  <a:cubicBezTo>
                    <a:pt x="19197" y="19590"/>
                    <a:pt x="19204" y="19691"/>
                    <a:pt x="19216" y="19791"/>
                  </a:cubicBezTo>
                  <a:lnTo>
                    <a:pt x="19216" y="19791"/>
                  </a:lnTo>
                  <a:cubicBezTo>
                    <a:pt x="19215" y="19787"/>
                    <a:pt x="19210" y="19786"/>
                    <a:pt x="19210" y="19781"/>
                  </a:cubicBezTo>
                  <a:cubicBezTo>
                    <a:pt x="19191" y="19762"/>
                    <a:pt x="19172" y="19749"/>
                    <a:pt x="19153" y="19749"/>
                  </a:cubicBezTo>
                  <a:cubicBezTo>
                    <a:pt x="19147" y="19730"/>
                    <a:pt x="19140" y="19717"/>
                    <a:pt x="19134" y="19698"/>
                  </a:cubicBezTo>
                  <a:cubicBezTo>
                    <a:pt x="19178" y="19641"/>
                    <a:pt x="19191" y="19565"/>
                    <a:pt x="19140" y="19489"/>
                  </a:cubicBezTo>
                  <a:cubicBezTo>
                    <a:pt x="19153" y="19489"/>
                    <a:pt x="19172" y="19489"/>
                    <a:pt x="19185" y="19483"/>
                  </a:cubicBezTo>
                  <a:close/>
                  <a:moveTo>
                    <a:pt x="18602" y="19502"/>
                  </a:moveTo>
                  <a:cubicBezTo>
                    <a:pt x="18665" y="19565"/>
                    <a:pt x="18729" y="19629"/>
                    <a:pt x="18792" y="19692"/>
                  </a:cubicBezTo>
                  <a:cubicBezTo>
                    <a:pt x="18836" y="19857"/>
                    <a:pt x="18874" y="20021"/>
                    <a:pt x="18912" y="20180"/>
                  </a:cubicBezTo>
                  <a:cubicBezTo>
                    <a:pt x="18912" y="20183"/>
                    <a:pt x="18912" y="20183"/>
                    <a:pt x="18912" y="20183"/>
                  </a:cubicBezTo>
                  <a:cubicBezTo>
                    <a:pt x="18912" y="20183"/>
                    <a:pt x="18912" y="20183"/>
                    <a:pt x="18912" y="20186"/>
                  </a:cubicBezTo>
                  <a:cubicBezTo>
                    <a:pt x="18906" y="20249"/>
                    <a:pt x="18906" y="20313"/>
                    <a:pt x="18900" y="20376"/>
                  </a:cubicBezTo>
                  <a:cubicBezTo>
                    <a:pt x="18811" y="20085"/>
                    <a:pt x="18710" y="19793"/>
                    <a:pt x="18602" y="19502"/>
                  </a:cubicBezTo>
                  <a:close/>
                  <a:moveTo>
                    <a:pt x="18944" y="20294"/>
                  </a:moveTo>
                  <a:cubicBezTo>
                    <a:pt x="19007" y="20566"/>
                    <a:pt x="19077" y="20832"/>
                    <a:pt x="19140" y="21104"/>
                  </a:cubicBezTo>
                  <a:cubicBezTo>
                    <a:pt x="19071" y="20895"/>
                    <a:pt x="19001" y="20686"/>
                    <a:pt x="18925" y="20471"/>
                  </a:cubicBezTo>
                  <a:cubicBezTo>
                    <a:pt x="18931" y="20414"/>
                    <a:pt x="18938" y="20357"/>
                    <a:pt x="18944" y="20294"/>
                  </a:cubicBezTo>
                  <a:close/>
                  <a:moveTo>
                    <a:pt x="13998" y="9014"/>
                  </a:moveTo>
                  <a:cubicBezTo>
                    <a:pt x="14675" y="10312"/>
                    <a:pt x="16075" y="11395"/>
                    <a:pt x="17164" y="12276"/>
                  </a:cubicBezTo>
                  <a:cubicBezTo>
                    <a:pt x="19337" y="14030"/>
                    <a:pt x="22491" y="17279"/>
                    <a:pt x="21180" y="20085"/>
                  </a:cubicBezTo>
                  <a:cubicBezTo>
                    <a:pt x="20933" y="20484"/>
                    <a:pt x="20629" y="20864"/>
                    <a:pt x="20261" y="21231"/>
                  </a:cubicBezTo>
                  <a:cubicBezTo>
                    <a:pt x="20331" y="20287"/>
                    <a:pt x="20154" y="19306"/>
                    <a:pt x="19736" y="18400"/>
                  </a:cubicBezTo>
                  <a:cubicBezTo>
                    <a:pt x="19090" y="17000"/>
                    <a:pt x="18064" y="15803"/>
                    <a:pt x="16898" y="14809"/>
                  </a:cubicBezTo>
                  <a:cubicBezTo>
                    <a:pt x="15252" y="13397"/>
                    <a:pt x="13922" y="12288"/>
                    <a:pt x="13706" y="10306"/>
                  </a:cubicBezTo>
                  <a:cubicBezTo>
                    <a:pt x="13801" y="9875"/>
                    <a:pt x="13903" y="9445"/>
                    <a:pt x="13998" y="9014"/>
                  </a:cubicBezTo>
                  <a:close/>
                  <a:moveTo>
                    <a:pt x="18330" y="20256"/>
                  </a:moveTo>
                  <a:cubicBezTo>
                    <a:pt x="18418" y="20300"/>
                    <a:pt x="18501" y="20338"/>
                    <a:pt x="18589" y="20376"/>
                  </a:cubicBezTo>
                  <a:cubicBezTo>
                    <a:pt x="18596" y="20382"/>
                    <a:pt x="18602" y="20382"/>
                    <a:pt x="18608" y="20382"/>
                  </a:cubicBezTo>
                  <a:lnTo>
                    <a:pt x="18672" y="20560"/>
                  </a:lnTo>
                  <a:cubicBezTo>
                    <a:pt x="18748" y="20832"/>
                    <a:pt x="18817" y="21111"/>
                    <a:pt x="18874" y="21396"/>
                  </a:cubicBezTo>
                  <a:cubicBezTo>
                    <a:pt x="18881" y="21453"/>
                    <a:pt x="18887" y="21516"/>
                    <a:pt x="18887" y="21573"/>
                  </a:cubicBezTo>
                  <a:cubicBezTo>
                    <a:pt x="18710" y="21136"/>
                    <a:pt x="18520" y="20693"/>
                    <a:pt x="18330" y="20256"/>
                  </a:cubicBezTo>
                  <a:close/>
                  <a:moveTo>
                    <a:pt x="18722" y="21871"/>
                  </a:moveTo>
                  <a:cubicBezTo>
                    <a:pt x="18767" y="21972"/>
                    <a:pt x="18811" y="22073"/>
                    <a:pt x="18855" y="22175"/>
                  </a:cubicBezTo>
                  <a:cubicBezTo>
                    <a:pt x="18868" y="22225"/>
                    <a:pt x="18881" y="22282"/>
                    <a:pt x="18900" y="22333"/>
                  </a:cubicBezTo>
                  <a:cubicBezTo>
                    <a:pt x="18855" y="22238"/>
                    <a:pt x="18811" y="22137"/>
                    <a:pt x="18760" y="22042"/>
                  </a:cubicBezTo>
                  <a:cubicBezTo>
                    <a:pt x="18754" y="21985"/>
                    <a:pt x="18741" y="21928"/>
                    <a:pt x="18722" y="21871"/>
                  </a:cubicBezTo>
                  <a:close/>
                  <a:moveTo>
                    <a:pt x="11015" y="14619"/>
                  </a:moveTo>
                  <a:cubicBezTo>
                    <a:pt x="10394" y="17349"/>
                    <a:pt x="9837" y="20085"/>
                    <a:pt x="9311" y="22814"/>
                  </a:cubicBezTo>
                  <a:cubicBezTo>
                    <a:pt x="9178" y="22574"/>
                    <a:pt x="9020" y="22377"/>
                    <a:pt x="8842" y="22213"/>
                  </a:cubicBezTo>
                  <a:cubicBezTo>
                    <a:pt x="9583" y="19774"/>
                    <a:pt x="10305" y="17216"/>
                    <a:pt x="11015" y="14619"/>
                  </a:cubicBezTo>
                  <a:close/>
                  <a:moveTo>
                    <a:pt x="6208" y="22852"/>
                  </a:moveTo>
                  <a:cubicBezTo>
                    <a:pt x="6214" y="22871"/>
                    <a:pt x="6214" y="22884"/>
                    <a:pt x="6220" y="22903"/>
                  </a:cubicBezTo>
                  <a:cubicBezTo>
                    <a:pt x="6208" y="22922"/>
                    <a:pt x="6195" y="22935"/>
                    <a:pt x="6182" y="22947"/>
                  </a:cubicBezTo>
                  <a:cubicBezTo>
                    <a:pt x="6182" y="22916"/>
                    <a:pt x="6176" y="22890"/>
                    <a:pt x="6176" y="22865"/>
                  </a:cubicBezTo>
                  <a:cubicBezTo>
                    <a:pt x="6189" y="22865"/>
                    <a:pt x="6201" y="22859"/>
                    <a:pt x="6208" y="22852"/>
                  </a:cubicBezTo>
                  <a:close/>
                  <a:moveTo>
                    <a:pt x="18855" y="22833"/>
                  </a:moveTo>
                  <a:cubicBezTo>
                    <a:pt x="18855" y="22840"/>
                    <a:pt x="18862" y="22846"/>
                    <a:pt x="18862" y="22852"/>
                  </a:cubicBezTo>
                  <a:cubicBezTo>
                    <a:pt x="18881" y="22884"/>
                    <a:pt x="18912" y="22903"/>
                    <a:pt x="18944" y="22916"/>
                  </a:cubicBezTo>
                  <a:cubicBezTo>
                    <a:pt x="18944" y="22922"/>
                    <a:pt x="18944" y="22928"/>
                    <a:pt x="18938" y="22935"/>
                  </a:cubicBezTo>
                  <a:cubicBezTo>
                    <a:pt x="18925" y="22941"/>
                    <a:pt x="18912" y="22954"/>
                    <a:pt x="18906" y="22966"/>
                  </a:cubicBezTo>
                  <a:cubicBezTo>
                    <a:pt x="18881" y="23011"/>
                    <a:pt x="18862" y="23055"/>
                    <a:pt x="18843" y="23099"/>
                  </a:cubicBezTo>
                  <a:cubicBezTo>
                    <a:pt x="18849" y="23011"/>
                    <a:pt x="18855" y="22922"/>
                    <a:pt x="18855" y="22833"/>
                  </a:cubicBezTo>
                  <a:close/>
                  <a:moveTo>
                    <a:pt x="6987" y="22700"/>
                  </a:moveTo>
                  <a:cubicBezTo>
                    <a:pt x="6987" y="22795"/>
                    <a:pt x="6993" y="22884"/>
                    <a:pt x="6993" y="22979"/>
                  </a:cubicBezTo>
                  <a:cubicBezTo>
                    <a:pt x="6930" y="23042"/>
                    <a:pt x="6860" y="23106"/>
                    <a:pt x="6797" y="23163"/>
                  </a:cubicBezTo>
                  <a:cubicBezTo>
                    <a:pt x="6771" y="23023"/>
                    <a:pt x="6746" y="22878"/>
                    <a:pt x="6714" y="22732"/>
                  </a:cubicBezTo>
                  <a:cubicBezTo>
                    <a:pt x="6803" y="22719"/>
                    <a:pt x="6892" y="22707"/>
                    <a:pt x="6987" y="22700"/>
                  </a:cubicBezTo>
                  <a:close/>
                  <a:moveTo>
                    <a:pt x="6024" y="22916"/>
                  </a:moveTo>
                  <a:cubicBezTo>
                    <a:pt x="6024" y="22992"/>
                    <a:pt x="6018" y="23068"/>
                    <a:pt x="6018" y="23144"/>
                  </a:cubicBezTo>
                  <a:cubicBezTo>
                    <a:pt x="5992" y="23175"/>
                    <a:pt x="5967" y="23207"/>
                    <a:pt x="5942" y="23239"/>
                  </a:cubicBezTo>
                  <a:cubicBezTo>
                    <a:pt x="5929" y="23150"/>
                    <a:pt x="5910" y="23055"/>
                    <a:pt x="5891" y="22966"/>
                  </a:cubicBezTo>
                  <a:cubicBezTo>
                    <a:pt x="5935" y="22947"/>
                    <a:pt x="5980" y="22928"/>
                    <a:pt x="6024" y="22916"/>
                  </a:cubicBezTo>
                  <a:close/>
                  <a:moveTo>
                    <a:pt x="7398" y="22814"/>
                  </a:moveTo>
                  <a:cubicBezTo>
                    <a:pt x="7379" y="23023"/>
                    <a:pt x="7360" y="23239"/>
                    <a:pt x="7348" y="23448"/>
                  </a:cubicBezTo>
                  <a:cubicBezTo>
                    <a:pt x="7341" y="23264"/>
                    <a:pt x="7329" y="23074"/>
                    <a:pt x="7322" y="22890"/>
                  </a:cubicBezTo>
                  <a:cubicBezTo>
                    <a:pt x="7348" y="22865"/>
                    <a:pt x="7373" y="22840"/>
                    <a:pt x="7398" y="22814"/>
                  </a:cubicBezTo>
                  <a:close/>
                  <a:moveTo>
                    <a:pt x="7810" y="22776"/>
                  </a:moveTo>
                  <a:lnTo>
                    <a:pt x="7810" y="22776"/>
                  </a:lnTo>
                  <a:cubicBezTo>
                    <a:pt x="7873" y="22802"/>
                    <a:pt x="7937" y="22827"/>
                    <a:pt x="8000" y="22852"/>
                  </a:cubicBezTo>
                  <a:cubicBezTo>
                    <a:pt x="7949" y="23061"/>
                    <a:pt x="7911" y="23264"/>
                    <a:pt x="7880" y="23467"/>
                  </a:cubicBezTo>
                  <a:cubicBezTo>
                    <a:pt x="7861" y="23239"/>
                    <a:pt x="7835" y="23011"/>
                    <a:pt x="7810" y="22776"/>
                  </a:cubicBezTo>
                  <a:close/>
                  <a:moveTo>
                    <a:pt x="6284" y="23220"/>
                  </a:moveTo>
                  <a:cubicBezTo>
                    <a:pt x="6303" y="23334"/>
                    <a:pt x="6322" y="23454"/>
                    <a:pt x="6341" y="23568"/>
                  </a:cubicBezTo>
                  <a:cubicBezTo>
                    <a:pt x="6303" y="23606"/>
                    <a:pt x="6265" y="23638"/>
                    <a:pt x="6227" y="23676"/>
                  </a:cubicBezTo>
                  <a:cubicBezTo>
                    <a:pt x="6227" y="23593"/>
                    <a:pt x="6220" y="23505"/>
                    <a:pt x="6220" y="23422"/>
                  </a:cubicBezTo>
                  <a:cubicBezTo>
                    <a:pt x="6220" y="23403"/>
                    <a:pt x="6220" y="23372"/>
                    <a:pt x="6214" y="23334"/>
                  </a:cubicBezTo>
                  <a:cubicBezTo>
                    <a:pt x="6227" y="23315"/>
                    <a:pt x="6246" y="23289"/>
                    <a:pt x="6265" y="23258"/>
                  </a:cubicBezTo>
                  <a:cubicBezTo>
                    <a:pt x="6265" y="23251"/>
                    <a:pt x="6265" y="23245"/>
                    <a:pt x="6265" y="23239"/>
                  </a:cubicBezTo>
                  <a:cubicBezTo>
                    <a:pt x="6271" y="23232"/>
                    <a:pt x="6277" y="23226"/>
                    <a:pt x="6284" y="23220"/>
                  </a:cubicBezTo>
                  <a:close/>
                  <a:moveTo>
                    <a:pt x="6024" y="23568"/>
                  </a:moveTo>
                  <a:cubicBezTo>
                    <a:pt x="6024" y="23663"/>
                    <a:pt x="6024" y="23758"/>
                    <a:pt x="6024" y="23853"/>
                  </a:cubicBezTo>
                  <a:cubicBezTo>
                    <a:pt x="6024" y="23853"/>
                    <a:pt x="6018" y="23853"/>
                    <a:pt x="6018" y="23859"/>
                  </a:cubicBezTo>
                  <a:cubicBezTo>
                    <a:pt x="6011" y="23777"/>
                    <a:pt x="5999" y="23695"/>
                    <a:pt x="5992" y="23612"/>
                  </a:cubicBezTo>
                  <a:cubicBezTo>
                    <a:pt x="5999" y="23600"/>
                    <a:pt x="6011" y="23587"/>
                    <a:pt x="6024" y="23568"/>
                  </a:cubicBezTo>
                  <a:close/>
                  <a:moveTo>
                    <a:pt x="5669" y="23049"/>
                  </a:moveTo>
                  <a:cubicBezTo>
                    <a:pt x="5676" y="23220"/>
                    <a:pt x="5676" y="23384"/>
                    <a:pt x="5682" y="23549"/>
                  </a:cubicBezTo>
                  <a:cubicBezTo>
                    <a:pt x="5536" y="23726"/>
                    <a:pt x="5397" y="23897"/>
                    <a:pt x="5258" y="24075"/>
                  </a:cubicBezTo>
                  <a:cubicBezTo>
                    <a:pt x="5220" y="23935"/>
                    <a:pt x="5188" y="23790"/>
                    <a:pt x="5156" y="23644"/>
                  </a:cubicBezTo>
                  <a:cubicBezTo>
                    <a:pt x="5239" y="23486"/>
                    <a:pt x="5321" y="23327"/>
                    <a:pt x="5403" y="23169"/>
                  </a:cubicBezTo>
                  <a:cubicBezTo>
                    <a:pt x="5492" y="23131"/>
                    <a:pt x="5581" y="23087"/>
                    <a:pt x="5669" y="23049"/>
                  </a:cubicBezTo>
                  <a:close/>
                  <a:moveTo>
                    <a:pt x="7006" y="23232"/>
                  </a:moveTo>
                  <a:cubicBezTo>
                    <a:pt x="7012" y="23492"/>
                    <a:pt x="7018" y="23752"/>
                    <a:pt x="7025" y="24005"/>
                  </a:cubicBezTo>
                  <a:cubicBezTo>
                    <a:pt x="6993" y="24005"/>
                    <a:pt x="6955" y="24011"/>
                    <a:pt x="6930" y="24037"/>
                  </a:cubicBezTo>
                  <a:cubicBezTo>
                    <a:pt x="6917" y="24049"/>
                    <a:pt x="6904" y="24062"/>
                    <a:pt x="6892" y="24075"/>
                  </a:cubicBezTo>
                  <a:cubicBezTo>
                    <a:pt x="6885" y="23853"/>
                    <a:pt x="6860" y="23638"/>
                    <a:pt x="6835" y="23416"/>
                  </a:cubicBezTo>
                  <a:cubicBezTo>
                    <a:pt x="6892" y="23359"/>
                    <a:pt x="6949" y="23296"/>
                    <a:pt x="7006" y="23232"/>
                  </a:cubicBezTo>
                  <a:close/>
                  <a:moveTo>
                    <a:pt x="6385" y="23904"/>
                  </a:moveTo>
                  <a:cubicBezTo>
                    <a:pt x="6385" y="23948"/>
                    <a:pt x="6391" y="23986"/>
                    <a:pt x="6391" y="24030"/>
                  </a:cubicBezTo>
                  <a:cubicBezTo>
                    <a:pt x="6385" y="24030"/>
                    <a:pt x="6372" y="24037"/>
                    <a:pt x="6360" y="24049"/>
                  </a:cubicBezTo>
                  <a:cubicBezTo>
                    <a:pt x="6322" y="24087"/>
                    <a:pt x="6277" y="24132"/>
                    <a:pt x="6239" y="24170"/>
                  </a:cubicBezTo>
                  <a:cubicBezTo>
                    <a:pt x="6239" y="24138"/>
                    <a:pt x="6239" y="24100"/>
                    <a:pt x="6233" y="24068"/>
                  </a:cubicBezTo>
                  <a:cubicBezTo>
                    <a:pt x="6284" y="24011"/>
                    <a:pt x="6334" y="23961"/>
                    <a:pt x="6385" y="23904"/>
                  </a:cubicBezTo>
                  <a:close/>
                  <a:moveTo>
                    <a:pt x="19413" y="22586"/>
                  </a:moveTo>
                  <a:cubicBezTo>
                    <a:pt x="19428" y="22594"/>
                    <a:pt x="19440" y="22597"/>
                    <a:pt x="19453" y="22597"/>
                  </a:cubicBezTo>
                  <a:cubicBezTo>
                    <a:pt x="19463" y="22597"/>
                    <a:pt x="19472" y="22595"/>
                    <a:pt x="19482" y="22593"/>
                  </a:cubicBezTo>
                  <a:lnTo>
                    <a:pt x="19482" y="22593"/>
                  </a:lnTo>
                  <a:cubicBezTo>
                    <a:pt x="19356" y="23055"/>
                    <a:pt x="19172" y="23479"/>
                    <a:pt x="18881" y="23866"/>
                  </a:cubicBezTo>
                  <a:cubicBezTo>
                    <a:pt x="18849" y="23897"/>
                    <a:pt x="18678" y="24144"/>
                    <a:pt x="18513" y="24366"/>
                  </a:cubicBezTo>
                  <a:cubicBezTo>
                    <a:pt x="18532" y="24315"/>
                    <a:pt x="18558" y="24265"/>
                    <a:pt x="18577" y="24214"/>
                  </a:cubicBezTo>
                  <a:cubicBezTo>
                    <a:pt x="18596" y="24208"/>
                    <a:pt x="18615" y="24201"/>
                    <a:pt x="18627" y="24170"/>
                  </a:cubicBezTo>
                  <a:cubicBezTo>
                    <a:pt x="18659" y="24081"/>
                    <a:pt x="18697" y="23992"/>
                    <a:pt x="18729" y="23904"/>
                  </a:cubicBezTo>
                  <a:cubicBezTo>
                    <a:pt x="18746" y="23916"/>
                    <a:pt x="18763" y="23922"/>
                    <a:pt x="18780" y="23922"/>
                  </a:cubicBezTo>
                  <a:cubicBezTo>
                    <a:pt x="18808" y="23922"/>
                    <a:pt x="18833" y="23905"/>
                    <a:pt x="18849" y="23866"/>
                  </a:cubicBezTo>
                  <a:cubicBezTo>
                    <a:pt x="18881" y="23771"/>
                    <a:pt x="18906" y="23669"/>
                    <a:pt x="18938" y="23574"/>
                  </a:cubicBezTo>
                  <a:cubicBezTo>
                    <a:pt x="18976" y="23568"/>
                    <a:pt x="19014" y="23549"/>
                    <a:pt x="19033" y="23505"/>
                  </a:cubicBezTo>
                  <a:cubicBezTo>
                    <a:pt x="19090" y="23359"/>
                    <a:pt x="19147" y="23213"/>
                    <a:pt x="19191" y="23061"/>
                  </a:cubicBezTo>
                  <a:cubicBezTo>
                    <a:pt x="19229" y="23055"/>
                    <a:pt x="19267" y="23036"/>
                    <a:pt x="19280" y="22998"/>
                  </a:cubicBezTo>
                  <a:cubicBezTo>
                    <a:pt x="19343" y="22852"/>
                    <a:pt x="19381" y="22719"/>
                    <a:pt x="19413" y="22586"/>
                  </a:cubicBezTo>
                  <a:close/>
                  <a:moveTo>
                    <a:pt x="5701" y="24005"/>
                  </a:moveTo>
                  <a:cubicBezTo>
                    <a:pt x="5707" y="24043"/>
                    <a:pt x="5707" y="24087"/>
                    <a:pt x="5707" y="24132"/>
                  </a:cubicBezTo>
                  <a:cubicBezTo>
                    <a:pt x="5612" y="24214"/>
                    <a:pt x="5517" y="24296"/>
                    <a:pt x="5422" y="24385"/>
                  </a:cubicBezTo>
                  <a:cubicBezTo>
                    <a:pt x="5517" y="24258"/>
                    <a:pt x="5612" y="24132"/>
                    <a:pt x="5701" y="24005"/>
                  </a:cubicBezTo>
                  <a:close/>
                  <a:moveTo>
                    <a:pt x="6410" y="24315"/>
                  </a:moveTo>
                  <a:cubicBezTo>
                    <a:pt x="6410" y="24379"/>
                    <a:pt x="6410" y="24436"/>
                    <a:pt x="6410" y="24499"/>
                  </a:cubicBezTo>
                  <a:cubicBezTo>
                    <a:pt x="6366" y="24531"/>
                    <a:pt x="6322" y="24569"/>
                    <a:pt x="6271" y="24619"/>
                  </a:cubicBezTo>
                  <a:cubicBezTo>
                    <a:pt x="6265" y="24575"/>
                    <a:pt x="6265" y="24524"/>
                    <a:pt x="6258" y="24480"/>
                  </a:cubicBezTo>
                  <a:cubicBezTo>
                    <a:pt x="6309" y="24423"/>
                    <a:pt x="6360" y="24372"/>
                    <a:pt x="6410" y="24315"/>
                  </a:cubicBezTo>
                  <a:close/>
                  <a:moveTo>
                    <a:pt x="5068" y="23815"/>
                  </a:moveTo>
                  <a:cubicBezTo>
                    <a:pt x="5093" y="23942"/>
                    <a:pt x="5118" y="24075"/>
                    <a:pt x="5144" y="24201"/>
                  </a:cubicBezTo>
                  <a:cubicBezTo>
                    <a:pt x="4941" y="24398"/>
                    <a:pt x="4745" y="24594"/>
                    <a:pt x="4548" y="24797"/>
                  </a:cubicBezTo>
                  <a:cubicBezTo>
                    <a:pt x="4719" y="24467"/>
                    <a:pt x="4890" y="24144"/>
                    <a:pt x="5068" y="23815"/>
                  </a:cubicBezTo>
                  <a:close/>
                  <a:moveTo>
                    <a:pt x="6068" y="24689"/>
                  </a:moveTo>
                  <a:cubicBezTo>
                    <a:pt x="6075" y="24733"/>
                    <a:pt x="6075" y="24771"/>
                    <a:pt x="6081" y="24809"/>
                  </a:cubicBezTo>
                  <a:cubicBezTo>
                    <a:pt x="6068" y="24822"/>
                    <a:pt x="6056" y="24828"/>
                    <a:pt x="6049" y="24841"/>
                  </a:cubicBezTo>
                  <a:cubicBezTo>
                    <a:pt x="6049" y="24803"/>
                    <a:pt x="6049" y="24759"/>
                    <a:pt x="6049" y="24714"/>
                  </a:cubicBezTo>
                  <a:cubicBezTo>
                    <a:pt x="6056" y="24708"/>
                    <a:pt x="6062" y="24702"/>
                    <a:pt x="6068" y="24689"/>
                  </a:cubicBezTo>
                  <a:close/>
                  <a:moveTo>
                    <a:pt x="5752" y="24594"/>
                  </a:moveTo>
                  <a:cubicBezTo>
                    <a:pt x="5752" y="24619"/>
                    <a:pt x="5752" y="24638"/>
                    <a:pt x="5752" y="24664"/>
                  </a:cubicBezTo>
                  <a:cubicBezTo>
                    <a:pt x="5739" y="24676"/>
                    <a:pt x="5720" y="24695"/>
                    <a:pt x="5707" y="24708"/>
                  </a:cubicBezTo>
                  <a:cubicBezTo>
                    <a:pt x="5625" y="24771"/>
                    <a:pt x="5536" y="24847"/>
                    <a:pt x="5454" y="24930"/>
                  </a:cubicBezTo>
                  <a:cubicBezTo>
                    <a:pt x="5454" y="24930"/>
                    <a:pt x="5454" y="24923"/>
                    <a:pt x="5454" y="24917"/>
                  </a:cubicBezTo>
                  <a:cubicBezTo>
                    <a:pt x="5549" y="24809"/>
                    <a:pt x="5650" y="24702"/>
                    <a:pt x="5752" y="24594"/>
                  </a:cubicBezTo>
                  <a:close/>
                  <a:moveTo>
                    <a:pt x="4447" y="25107"/>
                  </a:moveTo>
                  <a:cubicBezTo>
                    <a:pt x="4377" y="25202"/>
                    <a:pt x="4308" y="25291"/>
                    <a:pt x="4238" y="25379"/>
                  </a:cubicBezTo>
                  <a:lnTo>
                    <a:pt x="4295" y="25272"/>
                  </a:lnTo>
                  <a:cubicBezTo>
                    <a:pt x="4346" y="25221"/>
                    <a:pt x="4396" y="25164"/>
                    <a:pt x="4447" y="25107"/>
                  </a:cubicBezTo>
                  <a:close/>
                  <a:moveTo>
                    <a:pt x="5790" y="25006"/>
                  </a:moveTo>
                  <a:cubicBezTo>
                    <a:pt x="5796" y="25044"/>
                    <a:pt x="5802" y="25082"/>
                    <a:pt x="5802" y="25120"/>
                  </a:cubicBezTo>
                  <a:cubicBezTo>
                    <a:pt x="5739" y="25196"/>
                    <a:pt x="5676" y="25272"/>
                    <a:pt x="5612" y="25348"/>
                  </a:cubicBezTo>
                  <a:cubicBezTo>
                    <a:pt x="5593" y="25373"/>
                    <a:pt x="5568" y="25398"/>
                    <a:pt x="5543" y="25424"/>
                  </a:cubicBezTo>
                  <a:cubicBezTo>
                    <a:pt x="5536" y="25379"/>
                    <a:pt x="5530" y="25341"/>
                    <a:pt x="5524" y="25303"/>
                  </a:cubicBezTo>
                  <a:cubicBezTo>
                    <a:pt x="5612" y="25202"/>
                    <a:pt x="5701" y="25101"/>
                    <a:pt x="5790" y="25006"/>
                  </a:cubicBezTo>
                  <a:close/>
                  <a:moveTo>
                    <a:pt x="4916" y="25170"/>
                  </a:moveTo>
                  <a:lnTo>
                    <a:pt x="4916" y="25170"/>
                  </a:lnTo>
                  <a:cubicBezTo>
                    <a:pt x="4795" y="25303"/>
                    <a:pt x="4669" y="25436"/>
                    <a:pt x="4548" y="25569"/>
                  </a:cubicBezTo>
                  <a:cubicBezTo>
                    <a:pt x="4586" y="25512"/>
                    <a:pt x="4631" y="25455"/>
                    <a:pt x="4669" y="25398"/>
                  </a:cubicBezTo>
                  <a:cubicBezTo>
                    <a:pt x="4700" y="25373"/>
                    <a:pt x="4732" y="25341"/>
                    <a:pt x="4764" y="25310"/>
                  </a:cubicBezTo>
                  <a:cubicBezTo>
                    <a:pt x="4814" y="25265"/>
                    <a:pt x="4865" y="25215"/>
                    <a:pt x="4916" y="25170"/>
                  </a:cubicBezTo>
                  <a:close/>
                  <a:moveTo>
                    <a:pt x="4922" y="23422"/>
                  </a:moveTo>
                  <a:cubicBezTo>
                    <a:pt x="4434" y="24239"/>
                    <a:pt x="3966" y="25063"/>
                    <a:pt x="3522" y="25892"/>
                  </a:cubicBezTo>
                  <a:cubicBezTo>
                    <a:pt x="3484" y="25930"/>
                    <a:pt x="3446" y="25975"/>
                    <a:pt x="3408" y="26013"/>
                  </a:cubicBezTo>
                  <a:cubicBezTo>
                    <a:pt x="3750" y="25272"/>
                    <a:pt x="4054" y="24499"/>
                    <a:pt x="4358" y="23771"/>
                  </a:cubicBezTo>
                  <a:cubicBezTo>
                    <a:pt x="4542" y="23650"/>
                    <a:pt x="4732" y="23530"/>
                    <a:pt x="4922" y="23422"/>
                  </a:cubicBezTo>
                  <a:close/>
                  <a:moveTo>
                    <a:pt x="1977" y="26070"/>
                  </a:moveTo>
                  <a:lnTo>
                    <a:pt x="1977" y="26070"/>
                  </a:lnTo>
                  <a:cubicBezTo>
                    <a:pt x="1975" y="26074"/>
                    <a:pt x="1973" y="26078"/>
                    <a:pt x="1971" y="26082"/>
                  </a:cubicBezTo>
                  <a:cubicBezTo>
                    <a:pt x="1971" y="26076"/>
                    <a:pt x="1971" y="26076"/>
                    <a:pt x="1977" y="26070"/>
                  </a:cubicBezTo>
                  <a:close/>
                  <a:moveTo>
                    <a:pt x="5410" y="25424"/>
                  </a:moveTo>
                  <a:cubicBezTo>
                    <a:pt x="5416" y="25462"/>
                    <a:pt x="5422" y="25500"/>
                    <a:pt x="5435" y="25538"/>
                  </a:cubicBezTo>
                  <a:cubicBezTo>
                    <a:pt x="5144" y="25829"/>
                    <a:pt x="4859" y="26120"/>
                    <a:pt x="4574" y="26412"/>
                  </a:cubicBezTo>
                  <a:cubicBezTo>
                    <a:pt x="4536" y="26456"/>
                    <a:pt x="4447" y="26538"/>
                    <a:pt x="4327" y="26646"/>
                  </a:cubicBezTo>
                  <a:cubicBezTo>
                    <a:pt x="4688" y="26234"/>
                    <a:pt x="5049" y="25829"/>
                    <a:pt x="5410" y="25424"/>
                  </a:cubicBezTo>
                  <a:close/>
                  <a:moveTo>
                    <a:pt x="7367" y="26646"/>
                  </a:moveTo>
                  <a:cubicBezTo>
                    <a:pt x="7373" y="26646"/>
                    <a:pt x="7373" y="26652"/>
                    <a:pt x="7373" y="26659"/>
                  </a:cubicBezTo>
                  <a:cubicBezTo>
                    <a:pt x="7354" y="26678"/>
                    <a:pt x="7335" y="26697"/>
                    <a:pt x="7322" y="26722"/>
                  </a:cubicBezTo>
                  <a:cubicBezTo>
                    <a:pt x="7335" y="26697"/>
                    <a:pt x="7354" y="26671"/>
                    <a:pt x="7367" y="26646"/>
                  </a:cubicBezTo>
                  <a:close/>
                  <a:moveTo>
                    <a:pt x="2028" y="26228"/>
                  </a:moveTo>
                  <a:cubicBezTo>
                    <a:pt x="1895" y="26545"/>
                    <a:pt x="1774" y="26868"/>
                    <a:pt x="1660" y="27197"/>
                  </a:cubicBezTo>
                  <a:cubicBezTo>
                    <a:pt x="1660" y="27159"/>
                    <a:pt x="1660" y="27121"/>
                    <a:pt x="1660" y="27089"/>
                  </a:cubicBezTo>
                  <a:cubicBezTo>
                    <a:pt x="1705" y="26944"/>
                    <a:pt x="1743" y="26804"/>
                    <a:pt x="1787" y="26665"/>
                  </a:cubicBezTo>
                  <a:cubicBezTo>
                    <a:pt x="1869" y="26519"/>
                    <a:pt x="1952" y="26374"/>
                    <a:pt x="2028" y="26228"/>
                  </a:cubicBezTo>
                  <a:close/>
                  <a:moveTo>
                    <a:pt x="7759" y="26849"/>
                  </a:moveTo>
                  <a:cubicBezTo>
                    <a:pt x="7785" y="26887"/>
                    <a:pt x="7829" y="26906"/>
                    <a:pt x="7873" y="26906"/>
                  </a:cubicBezTo>
                  <a:cubicBezTo>
                    <a:pt x="7791" y="27001"/>
                    <a:pt x="7709" y="27096"/>
                    <a:pt x="7620" y="27178"/>
                  </a:cubicBezTo>
                  <a:cubicBezTo>
                    <a:pt x="7563" y="27241"/>
                    <a:pt x="7493" y="27298"/>
                    <a:pt x="7424" y="27362"/>
                  </a:cubicBezTo>
                  <a:cubicBezTo>
                    <a:pt x="7538" y="27197"/>
                    <a:pt x="7652" y="27026"/>
                    <a:pt x="7759" y="26849"/>
                  </a:cubicBezTo>
                  <a:close/>
                  <a:moveTo>
                    <a:pt x="3453" y="24828"/>
                  </a:moveTo>
                  <a:lnTo>
                    <a:pt x="3453" y="24828"/>
                  </a:lnTo>
                  <a:cubicBezTo>
                    <a:pt x="3326" y="25158"/>
                    <a:pt x="3206" y="25487"/>
                    <a:pt x="3085" y="25791"/>
                  </a:cubicBezTo>
                  <a:cubicBezTo>
                    <a:pt x="3041" y="25892"/>
                    <a:pt x="2997" y="25994"/>
                    <a:pt x="2952" y="26101"/>
                  </a:cubicBezTo>
                  <a:cubicBezTo>
                    <a:pt x="2902" y="26228"/>
                    <a:pt x="2838" y="26367"/>
                    <a:pt x="2769" y="26507"/>
                  </a:cubicBezTo>
                  <a:cubicBezTo>
                    <a:pt x="2636" y="26747"/>
                    <a:pt x="2439" y="27045"/>
                    <a:pt x="2281" y="27336"/>
                  </a:cubicBezTo>
                  <a:cubicBezTo>
                    <a:pt x="2249" y="27374"/>
                    <a:pt x="2224" y="27406"/>
                    <a:pt x="2199" y="27438"/>
                  </a:cubicBezTo>
                  <a:cubicBezTo>
                    <a:pt x="2306" y="27197"/>
                    <a:pt x="2427" y="26950"/>
                    <a:pt x="2490" y="26785"/>
                  </a:cubicBezTo>
                  <a:cubicBezTo>
                    <a:pt x="2503" y="26766"/>
                    <a:pt x="2509" y="26747"/>
                    <a:pt x="2515" y="26728"/>
                  </a:cubicBezTo>
                  <a:cubicBezTo>
                    <a:pt x="2857" y="26108"/>
                    <a:pt x="3168" y="25474"/>
                    <a:pt x="3453" y="24828"/>
                  </a:cubicBezTo>
                  <a:close/>
                  <a:moveTo>
                    <a:pt x="2876" y="27121"/>
                  </a:moveTo>
                  <a:lnTo>
                    <a:pt x="2876" y="27121"/>
                  </a:lnTo>
                  <a:cubicBezTo>
                    <a:pt x="2794" y="27279"/>
                    <a:pt x="2712" y="27438"/>
                    <a:pt x="2629" y="27602"/>
                  </a:cubicBezTo>
                  <a:cubicBezTo>
                    <a:pt x="2604" y="27634"/>
                    <a:pt x="2579" y="27666"/>
                    <a:pt x="2553" y="27704"/>
                  </a:cubicBezTo>
                  <a:cubicBezTo>
                    <a:pt x="2579" y="27640"/>
                    <a:pt x="2610" y="27571"/>
                    <a:pt x="2636" y="27501"/>
                  </a:cubicBezTo>
                  <a:cubicBezTo>
                    <a:pt x="2699" y="27393"/>
                    <a:pt x="2762" y="27279"/>
                    <a:pt x="2826" y="27165"/>
                  </a:cubicBezTo>
                  <a:cubicBezTo>
                    <a:pt x="2845" y="27153"/>
                    <a:pt x="2857" y="27134"/>
                    <a:pt x="2876" y="27121"/>
                  </a:cubicBezTo>
                  <a:close/>
                  <a:moveTo>
                    <a:pt x="3187" y="24664"/>
                  </a:moveTo>
                  <a:cubicBezTo>
                    <a:pt x="2807" y="25455"/>
                    <a:pt x="2458" y="26260"/>
                    <a:pt x="2154" y="27083"/>
                  </a:cubicBezTo>
                  <a:cubicBezTo>
                    <a:pt x="2009" y="27362"/>
                    <a:pt x="1863" y="27628"/>
                    <a:pt x="1736" y="27780"/>
                  </a:cubicBezTo>
                  <a:cubicBezTo>
                    <a:pt x="1730" y="27754"/>
                    <a:pt x="1724" y="27723"/>
                    <a:pt x="1717" y="27697"/>
                  </a:cubicBezTo>
                  <a:cubicBezTo>
                    <a:pt x="1768" y="27583"/>
                    <a:pt x="1831" y="27431"/>
                    <a:pt x="1895" y="27260"/>
                  </a:cubicBezTo>
                  <a:cubicBezTo>
                    <a:pt x="2325" y="26424"/>
                    <a:pt x="2731" y="25582"/>
                    <a:pt x="3117" y="24727"/>
                  </a:cubicBezTo>
                  <a:cubicBezTo>
                    <a:pt x="3142" y="24708"/>
                    <a:pt x="3168" y="24683"/>
                    <a:pt x="3187" y="24664"/>
                  </a:cubicBezTo>
                  <a:close/>
                  <a:moveTo>
                    <a:pt x="2028" y="27919"/>
                  </a:moveTo>
                  <a:lnTo>
                    <a:pt x="2028" y="27919"/>
                  </a:lnTo>
                  <a:cubicBezTo>
                    <a:pt x="2020" y="27948"/>
                    <a:pt x="2015" y="27974"/>
                    <a:pt x="2011" y="27998"/>
                  </a:cubicBezTo>
                  <a:lnTo>
                    <a:pt x="2011" y="27998"/>
                  </a:lnTo>
                  <a:cubicBezTo>
                    <a:pt x="2014" y="27975"/>
                    <a:pt x="2018" y="27950"/>
                    <a:pt x="2021" y="27925"/>
                  </a:cubicBezTo>
                  <a:cubicBezTo>
                    <a:pt x="2021" y="27925"/>
                    <a:pt x="2021" y="27925"/>
                    <a:pt x="2028" y="27919"/>
                  </a:cubicBezTo>
                  <a:close/>
                  <a:moveTo>
                    <a:pt x="1926" y="27729"/>
                  </a:moveTo>
                  <a:lnTo>
                    <a:pt x="1926" y="27729"/>
                  </a:lnTo>
                  <a:cubicBezTo>
                    <a:pt x="1914" y="27761"/>
                    <a:pt x="1907" y="27792"/>
                    <a:pt x="1895" y="27824"/>
                  </a:cubicBezTo>
                  <a:cubicBezTo>
                    <a:pt x="1869" y="27887"/>
                    <a:pt x="1850" y="27957"/>
                    <a:pt x="1825" y="28020"/>
                  </a:cubicBezTo>
                  <a:cubicBezTo>
                    <a:pt x="1812" y="27995"/>
                    <a:pt x="1806" y="27963"/>
                    <a:pt x="1793" y="27938"/>
                  </a:cubicBezTo>
                  <a:cubicBezTo>
                    <a:pt x="1838" y="27868"/>
                    <a:pt x="1882" y="27799"/>
                    <a:pt x="1926" y="27729"/>
                  </a:cubicBezTo>
                  <a:close/>
                  <a:moveTo>
                    <a:pt x="3560" y="27184"/>
                  </a:moveTo>
                  <a:cubicBezTo>
                    <a:pt x="3256" y="27545"/>
                    <a:pt x="2971" y="27913"/>
                    <a:pt x="2693" y="28293"/>
                  </a:cubicBezTo>
                  <a:cubicBezTo>
                    <a:pt x="2781" y="28122"/>
                    <a:pt x="2870" y="27957"/>
                    <a:pt x="2959" y="27786"/>
                  </a:cubicBezTo>
                  <a:cubicBezTo>
                    <a:pt x="3161" y="27590"/>
                    <a:pt x="3358" y="27387"/>
                    <a:pt x="3560" y="27184"/>
                  </a:cubicBezTo>
                  <a:close/>
                  <a:moveTo>
                    <a:pt x="2085" y="28293"/>
                  </a:moveTo>
                  <a:lnTo>
                    <a:pt x="2085" y="28293"/>
                  </a:lnTo>
                  <a:cubicBezTo>
                    <a:pt x="2078" y="28331"/>
                    <a:pt x="2072" y="28369"/>
                    <a:pt x="2072" y="28413"/>
                  </a:cubicBezTo>
                  <a:cubicBezTo>
                    <a:pt x="2053" y="28394"/>
                    <a:pt x="2040" y="28375"/>
                    <a:pt x="2028" y="28362"/>
                  </a:cubicBezTo>
                  <a:cubicBezTo>
                    <a:pt x="2047" y="28337"/>
                    <a:pt x="2066" y="28318"/>
                    <a:pt x="2085" y="28293"/>
                  </a:cubicBezTo>
                  <a:close/>
                  <a:moveTo>
                    <a:pt x="5866" y="28090"/>
                  </a:moveTo>
                  <a:cubicBezTo>
                    <a:pt x="5783" y="28255"/>
                    <a:pt x="5701" y="28419"/>
                    <a:pt x="5619" y="28584"/>
                  </a:cubicBezTo>
                  <a:cubicBezTo>
                    <a:pt x="5530" y="28628"/>
                    <a:pt x="5441" y="28666"/>
                    <a:pt x="5353" y="28711"/>
                  </a:cubicBezTo>
                  <a:cubicBezTo>
                    <a:pt x="5524" y="28502"/>
                    <a:pt x="5695" y="28293"/>
                    <a:pt x="5866" y="28090"/>
                  </a:cubicBezTo>
                  <a:close/>
                  <a:moveTo>
                    <a:pt x="3605" y="27837"/>
                  </a:moveTo>
                  <a:lnTo>
                    <a:pt x="3605" y="27837"/>
                  </a:lnTo>
                  <a:cubicBezTo>
                    <a:pt x="3326" y="28185"/>
                    <a:pt x="3054" y="28540"/>
                    <a:pt x="2788" y="28901"/>
                  </a:cubicBezTo>
                  <a:cubicBezTo>
                    <a:pt x="2737" y="28894"/>
                    <a:pt x="2693" y="28888"/>
                    <a:pt x="2648" y="28875"/>
                  </a:cubicBezTo>
                  <a:cubicBezTo>
                    <a:pt x="2965" y="28527"/>
                    <a:pt x="3288" y="28179"/>
                    <a:pt x="3605" y="27837"/>
                  </a:cubicBezTo>
                  <a:close/>
                  <a:moveTo>
                    <a:pt x="4884" y="28863"/>
                  </a:moveTo>
                  <a:cubicBezTo>
                    <a:pt x="4890" y="28869"/>
                    <a:pt x="4903" y="28875"/>
                    <a:pt x="4916" y="28882"/>
                  </a:cubicBezTo>
                  <a:cubicBezTo>
                    <a:pt x="4897" y="28888"/>
                    <a:pt x="4878" y="28894"/>
                    <a:pt x="4859" y="28901"/>
                  </a:cubicBezTo>
                  <a:cubicBezTo>
                    <a:pt x="4865" y="28888"/>
                    <a:pt x="4871" y="28875"/>
                    <a:pt x="4884" y="28863"/>
                  </a:cubicBezTo>
                  <a:close/>
                  <a:moveTo>
                    <a:pt x="3573" y="28761"/>
                  </a:moveTo>
                  <a:cubicBezTo>
                    <a:pt x="3535" y="28831"/>
                    <a:pt x="3497" y="28894"/>
                    <a:pt x="3465" y="28964"/>
                  </a:cubicBezTo>
                  <a:cubicBezTo>
                    <a:pt x="3434" y="28958"/>
                    <a:pt x="3408" y="28958"/>
                    <a:pt x="3377" y="28958"/>
                  </a:cubicBezTo>
                  <a:cubicBezTo>
                    <a:pt x="3440" y="28894"/>
                    <a:pt x="3510" y="28831"/>
                    <a:pt x="3573" y="28761"/>
                  </a:cubicBezTo>
                  <a:close/>
                  <a:moveTo>
                    <a:pt x="14463" y="0"/>
                  </a:moveTo>
                  <a:cubicBezTo>
                    <a:pt x="14317" y="0"/>
                    <a:pt x="14181" y="89"/>
                    <a:pt x="14169" y="287"/>
                  </a:cubicBezTo>
                  <a:cubicBezTo>
                    <a:pt x="14143" y="654"/>
                    <a:pt x="14105" y="1021"/>
                    <a:pt x="14067" y="1389"/>
                  </a:cubicBezTo>
                  <a:cubicBezTo>
                    <a:pt x="13434" y="4093"/>
                    <a:pt x="12832" y="6804"/>
                    <a:pt x="12237" y="9521"/>
                  </a:cubicBezTo>
                  <a:cubicBezTo>
                    <a:pt x="10989" y="13682"/>
                    <a:pt x="9792" y="17855"/>
                    <a:pt x="8627" y="22042"/>
                  </a:cubicBezTo>
                  <a:cubicBezTo>
                    <a:pt x="8150" y="21701"/>
                    <a:pt x="7563" y="21559"/>
                    <a:pt x="6930" y="21559"/>
                  </a:cubicBezTo>
                  <a:cubicBezTo>
                    <a:pt x="5330" y="21559"/>
                    <a:pt x="3439" y="22468"/>
                    <a:pt x="2300" y="23372"/>
                  </a:cubicBezTo>
                  <a:cubicBezTo>
                    <a:pt x="970" y="24436"/>
                    <a:pt x="1" y="26443"/>
                    <a:pt x="590" y="28147"/>
                  </a:cubicBezTo>
                  <a:cubicBezTo>
                    <a:pt x="837" y="28856"/>
                    <a:pt x="1249" y="29243"/>
                    <a:pt x="1749" y="29426"/>
                  </a:cubicBezTo>
                  <a:cubicBezTo>
                    <a:pt x="2148" y="29737"/>
                    <a:pt x="2636" y="29939"/>
                    <a:pt x="3180" y="30009"/>
                  </a:cubicBezTo>
                  <a:cubicBezTo>
                    <a:pt x="3341" y="30029"/>
                    <a:pt x="3505" y="30038"/>
                    <a:pt x="3672" y="30038"/>
                  </a:cubicBezTo>
                  <a:cubicBezTo>
                    <a:pt x="6444" y="30038"/>
                    <a:pt x="9839" y="27374"/>
                    <a:pt x="9773" y="24518"/>
                  </a:cubicBezTo>
                  <a:cubicBezTo>
                    <a:pt x="10039" y="23695"/>
                    <a:pt x="10274" y="22852"/>
                    <a:pt x="10527" y="22023"/>
                  </a:cubicBezTo>
                  <a:cubicBezTo>
                    <a:pt x="11065" y="20237"/>
                    <a:pt x="11585" y="18451"/>
                    <a:pt x="12085" y="16652"/>
                  </a:cubicBezTo>
                  <a:cubicBezTo>
                    <a:pt x="12775" y="17437"/>
                    <a:pt x="13941" y="17995"/>
                    <a:pt x="14707" y="18451"/>
                  </a:cubicBezTo>
                  <a:cubicBezTo>
                    <a:pt x="15834" y="19116"/>
                    <a:pt x="17392" y="20154"/>
                    <a:pt x="18165" y="21389"/>
                  </a:cubicBezTo>
                  <a:cubicBezTo>
                    <a:pt x="18279" y="21636"/>
                    <a:pt x="18399" y="21883"/>
                    <a:pt x="18520" y="22130"/>
                  </a:cubicBezTo>
                  <a:cubicBezTo>
                    <a:pt x="18786" y="22960"/>
                    <a:pt x="18646" y="23866"/>
                    <a:pt x="17772" y="24790"/>
                  </a:cubicBezTo>
                  <a:cubicBezTo>
                    <a:pt x="17693" y="24880"/>
                    <a:pt x="17751" y="25046"/>
                    <a:pt x="17857" y="25046"/>
                  </a:cubicBezTo>
                  <a:cubicBezTo>
                    <a:pt x="17878" y="25046"/>
                    <a:pt x="17901" y="25039"/>
                    <a:pt x="17924" y="25025"/>
                  </a:cubicBezTo>
                  <a:cubicBezTo>
                    <a:pt x="19248" y="24258"/>
                    <a:pt x="20002" y="23017"/>
                    <a:pt x="20211" y="21655"/>
                  </a:cubicBezTo>
                  <a:cubicBezTo>
                    <a:pt x="23973" y="20224"/>
                    <a:pt x="23472" y="15246"/>
                    <a:pt x="21952" y="12396"/>
                  </a:cubicBezTo>
                  <a:cubicBezTo>
                    <a:pt x="20876" y="10382"/>
                    <a:pt x="19235" y="8919"/>
                    <a:pt x="17842" y="7146"/>
                  </a:cubicBezTo>
                  <a:cubicBezTo>
                    <a:pt x="16563" y="5518"/>
                    <a:pt x="15879" y="3605"/>
                    <a:pt x="15264" y="1667"/>
                  </a:cubicBezTo>
                  <a:cubicBezTo>
                    <a:pt x="15258" y="1338"/>
                    <a:pt x="15239" y="1002"/>
                    <a:pt x="15195" y="673"/>
                  </a:cubicBezTo>
                  <a:cubicBezTo>
                    <a:pt x="15182" y="581"/>
                    <a:pt x="15106" y="533"/>
                    <a:pt x="15029" y="533"/>
                  </a:cubicBezTo>
                  <a:cubicBezTo>
                    <a:pt x="14989" y="533"/>
                    <a:pt x="14948" y="546"/>
                    <a:pt x="14916" y="572"/>
                  </a:cubicBezTo>
                  <a:cubicBezTo>
                    <a:pt x="14884" y="464"/>
                    <a:pt x="14853" y="363"/>
                    <a:pt x="14821" y="255"/>
                  </a:cubicBezTo>
                  <a:cubicBezTo>
                    <a:pt x="14770" y="92"/>
                    <a:pt x="14611" y="0"/>
                    <a:pt x="14463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6308716" y="2430687"/>
              <a:ext cx="1509337" cy="1891142"/>
            </a:xfrm>
            <a:custGeom>
              <a:avLst/>
              <a:gdLst/>
              <a:ahLst/>
              <a:cxnLst/>
              <a:rect l="l" t="t" r="r" b="b"/>
              <a:pathLst>
                <a:path w="23972" h="30036" extrusionOk="0">
                  <a:moveTo>
                    <a:pt x="14725" y="2708"/>
                  </a:moveTo>
                  <a:cubicBezTo>
                    <a:pt x="14757" y="2829"/>
                    <a:pt x="14795" y="2955"/>
                    <a:pt x="14833" y="3076"/>
                  </a:cubicBezTo>
                  <a:cubicBezTo>
                    <a:pt x="14827" y="3101"/>
                    <a:pt x="14827" y="3126"/>
                    <a:pt x="14820" y="3152"/>
                  </a:cubicBezTo>
                  <a:cubicBezTo>
                    <a:pt x="14814" y="3164"/>
                    <a:pt x="14801" y="3177"/>
                    <a:pt x="14795" y="3190"/>
                  </a:cubicBezTo>
                  <a:cubicBezTo>
                    <a:pt x="14782" y="3173"/>
                    <a:pt x="14761" y="3164"/>
                    <a:pt x="14739" y="3164"/>
                  </a:cubicBezTo>
                  <a:cubicBezTo>
                    <a:pt x="14728" y="3164"/>
                    <a:pt x="14717" y="3166"/>
                    <a:pt x="14706" y="3171"/>
                  </a:cubicBezTo>
                  <a:cubicBezTo>
                    <a:pt x="14687" y="3126"/>
                    <a:pt x="14668" y="3076"/>
                    <a:pt x="14649" y="3031"/>
                  </a:cubicBezTo>
                  <a:cubicBezTo>
                    <a:pt x="14675" y="2924"/>
                    <a:pt x="14700" y="2816"/>
                    <a:pt x="14725" y="2708"/>
                  </a:cubicBezTo>
                  <a:close/>
                  <a:moveTo>
                    <a:pt x="14472" y="3779"/>
                  </a:moveTo>
                  <a:cubicBezTo>
                    <a:pt x="14478" y="3804"/>
                    <a:pt x="14485" y="3836"/>
                    <a:pt x="14491" y="3861"/>
                  </a:cubicBezTo>
                  <a:cubicBezTo>
                    <a:pt x="14472" y="3867"/>
                    <a:pt x="14453" y="3886"/>
                    <a:pt x="14440" y="3905"/>
                  </a:cubicBezTo>
                  <a:cubicBezTo>
                    <a:pt x="14453" y="3867"/>
                    <a:pt x="14459" y="3823"/>
                    <a:pt x="14472" y="3779"/>
                  </a:cubicBezTo>
                  <a:close/>
                  <a:moveTo>
                    <a:pt x="14428" y="1530"/>
                  </a:moveTo>
                  <a:cubicBezTo>
                    <a:pt x="14447" y="1613"/>
                    <a:pt x="14466" y="1701"/>
                    <a:pt x="14491" y="1784"/>
                  </a:cubicBezTo>
                  <a:cubicBezTo>
                    <a:pt x="14193" y="2708"/>
                    <a:pt x="13902" y="3633"/>
                    <a:pt x="13630" y="4570"/>
                  </a:cubicBezTo>
                  <a:cubicBezTo>
                    <a:pt x="13858" y="3544"/>
                    <a:pt x="14111" y="2525"/>
                    <a:pt x="14428" y="1530"/>
                  </a:cubicBezTo>
                  <a:close/>
                  <a:moveTo>
                    <a:pt x="14428" y="3962"/>
                  </a:moveTo>
                  <a:cubicBezTo>
                    <a:pt x="14428" y="3975"/>
                    <a:pt x="14428" y="3988"/>
                    <a:pt x="14434" y="4000"/>
                  </a:cubicBezTo>
                  <a:cubicBezTo>
                    <a:pt x="14447" y="4070"/>
                    <a:pt x="14466" y="4133"/>
                    <a:pt x="14478" y="4203"/>
                  </a:cubicBezTo>
                  <a:cubicBezTo>
                    <a:pt x="14371" y="4659"/>
                    <a:pt x="14295" y="5109"/>
                    <a:pt x="14244" y="5565"/>
                  </a:cubicBezTo>
                  <a:cubicBezTo>
                    <a:pt x="14168" y="5818"/>
                    <a:pt x="14092" y="6065"/>
                    <a:pt x="14010" y="6312"/>
                  </a:cubicBezTo>
                  <a:cubicBezTo>
                    <a:pt x="14016" y="6249"/>
                    <a:pt x="14022" y="6179"/>
                    <a:pt x="14029" y="6109"/>
                  </a:cubicBezTo>
                  <a:cubicBezTo>
                    <a:pt x="14040" y="6071"/>
                    <a:pt x="14007" y="6051"/>
                    <a:pt x="13973" y="6051"/>
                  </a:cubicBezTo>
                  <a:cubicBezTo>
                    <a:pt x="13968" y="6051"/>
                    <a:pt x="13964" y="6052"/>
                    <a:pt x="13959" y="6052"/>
                  </a:cubicBezTo>
                  <a:cubicBezTo>
                    <a:pt x="13959" y="6040"/>
                    <a:pt x="13959" y="6027"/>
                    <a:pt x="13959" y="6021"/>
                  </a:cubicBezTo>
                  <a:cubicBezTo>
                    <a:pt x="13959" y="5989"/>
                    <a:pt x="13959" y="5957"/>
                    <a:pt x="13965" y="5932"/>
                  </a:cubicBezTo>
                  <a:cubicBezTo>
                    <a:pt x="14117" y="5273"/>
                    <a:pt x="14276" y="4621"/>
                    <a:pt x="14428" y="3962"/>
                  </a:cubicBezTo>
                  <a:close/>
                  <a:moveTo>
                    <a:pt x="13490" y="4703"/>
                  </a:moveTo>
                  <a:cubicBezTo>
                    <a:pt x="13402" y="5128"/>
                    <a:pt x="13307" y="5558"/>
                    <a:pt x="13218" y="5983"/>
                  </a:cubicBezTo>
                  <a:cubicBezTo>
                    <a:pt x="13174" y="6122"/>
                    <a:pt x="13136" y="6255"/>
                    <a:pt x="13098" y="6394"/>
                  </a:cubicBezTo>
                  <a:cubicBezTo>
                    <a:pt x="13224" y="5831"/>
                    <a:pt x="13357" y="5267"/>
                    <a:pt x="13490" y="4703"/>
                  </a:cubicBezTo>
                  <a:close/>
                  <a:moveTo>
                    <a:pt x="14656" y="5938"/>
                  </a:moveTo>
                  <a:cubicBezTo>
                    <a:pt x="14649" y="6052"/>
                    <a:pt x="14643" y="6135"/>
                    <a:pt x="14643" y="6160"/>
                  </a:cubicBezTo>
                  <a:cubicBezTo>
                    <a:pt x="14618" y="6382"/>
                    <a:pt x="14592" y="6603"/>
                    <a:pt x="14561" y="6825"/>
                  </a:cubicBezTo>
                  <a:cubicBezTo>
                    <a:pt x="14554" y="6686"/>
                    <a:pt x="14554" y="6540"/>
                    <a:pt x="14554" y="6401"/>
                  </a:cubicBezTo>
                  <a:cubicBezTo>
                    <a:pt x="14586" y="6249"/>
                    <a:pt x="14624" y="6090"/>
                    <a:pt x="14656" y="5938"/>
                  </a:cubicBezTo>
                  <a:close/>
                  <a:moveTo>
                    <a:pt x="14402" y="7066"/>
                  </a:moveTo>
                  <a:cubicBezTo>
                    <a:pt x="14415" y="7268"/>
                    <a:pt x="14434" y="7465"/>
                    <a:pt x="14453" y="7661"/>
                  </a:cubicBezTo>
                  <a:cubicBezTo>
                    <a:pt x="14439" y="7879"/>
                    <a:pt x="14436" y="8081"/>
                    <a:pt x="14418" y="8081"/>
                  </a:cubicBezTo>
                  <a:cubicBezTo>
                    <a:pt x="14403" y="8081"/>
                    <a:pt x="14377" y="7950"/>
                    <a:pt x="14326" y="7591"/>
                  </a:cubicBezTo>
                  <a:cubicBezTo>
                    <a:pt x="14326" y="7553"/>
                    <a:pt x="14320" y="7515"/>
                    <a:pt x="14320" y="7484"/>
                  </a:cubicBezTo>
                  <a:cubicBezTo>
                    <a:pt x="14320" y="7458"/>
                    <a:pt x="14326" y="7439"/>
                    <a:pt x="14333" y="7420"/>
                  </a:cubicBezTo>
                  <a:cubicBezTo>
                    <a:pt x="14358" y="7306"/>
                    <a:pt x="14383" y="7186"/>
                    <a:pt x="14402" y="7066"/>
                  </a:cubicBezTo>
                  <a:close/>
                  <a:moveTo>
                    <a:pt x="14757" y="6489"/>
                  </a:moveTo>
                  <a:cubicBezTo>
                    <a:pt x="14770" y="6578"/>
                    <a:pt x="14782" y="6667"/>
                    <a:pt x="14795" y="6755"/>
                  </a:cubicBezTo>
                  <a:cubicBezTo>
                    <a:pt x="14795" y="7173"/>
                    <a:pt x="14801" y="7636"/>
                    <a:pt x="14694" y="8041"/>
                  </a:cubicBezTo>
                  <a:cubicBezTo>
                    <a:pt x="14660" y="8179"/>
                    <a:pt x="14642" y="8231"/>
                    <a:pt x="14634" y="8231"/>
                  </a:cubicBezTo>
                  <a:cubicBezTo>
                    <a:pt x="14614" y="8231"/>
                    <a:pt x="14655" y="7888"/>
                    <a:pt x="14637" y="7724"/>
                  </a:cubicBezTo>
                  <a:cubicBezTo>
                    <a:pt x="14630" y="7648"/>
                    <a:pt x="14624" y="7579"/>
                    <a:pt x="14618" y="7503"/>
                  </a:cubicBezTo>
                  <a:cubicBezTo>
                    <a:pt x="14668" y="7167"/>
                    <a:pt x="14719" y="6825"/>
                    <a:pt x="14757" y="6489"/>
                  </a:cubicBezTo>
                  <a:close/>
                  <a:moveTo>
                    <a:pt x="13585" y="7534"/>
                  </a:moveTo>
                  <a:cubicBezTo>
                    <a:pt x="13585" y="7579"/>
                    <a:pt x="13585" y="7617"/>
                    <a:pt x="13592" y="7655"/>
                  </a:cubicBezTo>
                  <a:cubicBezTo>
                    <a:pt x="13573" y="7705"/>
                    <a:pt x="13560" y="7762"/>
                    <a:pt x="13541" y="7813"/>
                  </a:cubicBezTo>
                  <a:cubicBezTo>
                    <a:pt x="13497" y="7978"/>
                    <a:pt x="13446" y="8142"/>
                    <a:pt x="13402" y="8307"/>
                  </a:cubicBezTo>
                  <a:cubicBezTo>
                    <a:pt x="13459" y="8054"/>
                    <a:pt x="13522" y="7794"/>
                    <a:pt x="13585" y="7534"/>
                  </a:cubicBezTo>
                  <a:close/>
                  <a:moveTo>
                    <a:pt x="14504" y="8161"/>
                  </a:moveTo>
                  <a:cubicBezTo>
                    <a:pt x="14523" y="8320"/>
                    <a:pt x="14548" y="8472"/>
                    <a:pt x="14573" y="8630"/>
                  </a:cubicBezTo>
                  <a:cubicBezTo>
                    <a:pt x="14529" y="8567"/>
                    <a:pt x="14491" y="8497"/>
                    <a:pt x="14459" y="8427"/>
                  </a:cubicBezTo>
                  <a:cubicBezTo>
                    <a:pt x="14472" y="8339"/>
                    <a:pt x="14491" y="8250"/>
                    <a:pt x="14504" y="8161"/>
                  </a:cubicBezTo>
                  <a:close/>
                  <a:moveTo>
                    <a:pt x="15055" y="6629"/>
                  </a:moveTo>
                  <a:lnTo>
                    <a:pt x="15055" y="6629"/>
                  </a:lnTo>
                  <a:cubicBezTo>
                    <a:pt x="15213" y="7287"/>
                    <a:pt x="15390" y="7946"/>
                    <a:pt x="15587" y="8598"/>
                  </a:cubicBezTo>
                  <a:cubicBezTo>
                    <a:pt x="15599" y="8630"/>
                    <a:pt x="15606" y="8668"/>
                    <a:pt x="15618" y="8706"/>
                  </a:cubicBezTo>
                  <a:cubicBezTo>
                    <a:pt x="15511" y="8592"/>
                    <a:pt x="15403" y="8472"/>
                    <a:pt x="15302" y="8358"/>
                  </a:cubicBezTo>
                  <a:cubicBezTo>
                    <a:pt x="15283" y="8244"/>
                    <a:pt x="15270" y="8142"/>
                    <a:pt x="15257" y="8066"/>
                  </a:cubicBezTo>
                  <a:cubicBezTo>
                    <a:pt x="15162" y="7598"/>
                    <a:pt x="15112" y="7110"/>
                    <a:pt x="15055" y="6629"/>
                  </a:cubicBezTo>
                  <a:close/>
                  <a:moveTo>
                    <a:pt x="15335" y="8522"/>
                  </a:moveTo>
                  <a:cubicBezTo>
                    <a:pt x="15400" y="8603"/>
                    <a:pt x="15533" y="8781"/>
                    <a:pt x="15656" y="8915"/>
                  </a:cubicBezTo>
                  <a:cubicBezTo>
                    <a:pt x="15656" y="8947"/>
                    <a:pt x="15656" y="8972"/>
                    <a:pt x="15663" y="8997"/>
                  </a:cubicBezTo>
                  <a:cubicBezTo>
                    <a:pt x="15625" y="8940"/>
                    <a:pt x="15580" y="8890"/>
                    <a:pt x="15542" y="8833"/>
                  </a:cubicBezTo>
                  <a:cubicBezTo>
                    <a:pt x="15432" y="8670"/>
                    <a:pt x="15369" y="8571"/>
                    <a:pt x="15335" y="8522"/>
                  </a:cubicBezTo>
                  <a:close/>
                  <a:moveTo>
                    <a:pt x="16226" y="8864"/>
                  </a:moveTo>
                  <a:lnTo>
                    <a:pt x="16226" y="8864"/>
                  </a:lnTo>
                  <a:cubicBezTo>
                    <a:pt x="16277" y="8940"/>
                    <a:pt x="16334" y="9010"/>
                    <a:pt x="16397" y="9080"/>
                  </a:cubicBezTo>
                  <a:cubicBezTo>
                    <a:pt x="16429" y="9187"/>
                    <a:pt x="16454" y="9295"/>
                    <a:pt x="16480" y="9396"/>
                  </a:cubicBezTo>
                  <a:cubicBezTo>
                    <a:pt x="16429" y="9333"/>
                    <a:pt x="16385" y="9270"/>
                    <a:pt x="16340" y="9206"/>
                  </a:cubicBezTo>
                  <a:cubicBezTo>
                    <a:pt x="16296" y="9073"/>
                    <a:pt x="16258" y="8947"/>
                    <a:pt x="16226" y="8864"/>
                  </a:cubicBezTo>
                  <a:close/>
                  <a:moveTo>
                    <a:pt x="15384" y="8852"/>
                  </a:moveTo>
                  <a:lnTo>
                    <a:pt x="15384" y="8852"/>
                  </a:lnTo>
                  <a:cubicBezTo>
                    <a:pt x="15479" y="8991"/>
                    <a:pt x="15574" y="9137"/>
                    <a:pt x="15669" y="9282"/>
                  </a:cubicBezTo>
                  <a:cubicBezTo>
                    <a:pt x="15682" y="9466"/>
                    <a:pt x="15694" y="9599"/>
                    <a:pt x="15726" y="9618"/>
                  </a:cubicBezTo>
                  <a:cubicBezTo>
                    <a:pt x="15549" y="9523"/>
                    <a:pt x="15454" y="9194"/>
                    <a:pt x="15384" y="8852"/>
                  </a:cubicBezTo>
                  <a:close/>
                  <a:moveTo>
                    <a:pt x="14934" y="7604"/>
                  </a:moveTo>
                  <a:cubicBezTo>
                    <a:pt x="14953" y="7693"/>
                    <a:pt x="14966" y="7775"/>
                    <a:pt x="14985" y="7864"/>
                  </a:cubicBezTo>
                  <a:cubicBezTo>
                    <a:pt x="14991" y="7927"/>
                    <a:pt x="15004" y="7990"/>
                    <a:pt x="15017" y="8054"/>
                  </a:cubicBezTo>
                  <a:cubicBezTo>
                    <a:pt x="15014" y="8053"/>
                    <a:pt x="15011" y="8053"/>
                    <a:pt x="15008" y="8053"/>
                  </a:cubicBezTo>
                  <a:cubicBezTo>
                    <a:pt x="14960" y="8053"/>
                    <a:pt x="14917" y="8101"/>
                    <a:pt x="14941" y="8155"/>
                  </a:cubicBezTo>
                  <a:cubicBezTo>
                    <a:pt x="14979" y="8218"/>
                    <a:pt x="15023" y="8275"/>
                    <a:pt x="15061" y="8339"/>
                  </a:cubicBezTo>
                  <a:cubicBezTo>
                    <a:pt x="15131" y="8788"/>
                    <a:pt x="15207" y="9257"/>
                    <a:pt x="15384" y="9662"/>
                  </a:cubicBezTo>
                  <a:cubicBezTo>
                    <a:pt x="15131" y="9396"/>
                    <a:pt x="14903" y="9118"/>
                    <a:pt x="14700" y="8826"/>
                  </a:cubicBezTo>
                  <a:cubicBezTo>
                    <a:pt x="14738" y="8820"/>
                    <a:pt x="14776" y="8788"/>
                    <a:pt x="14782" y="8744"/>
                  </a:cubicBezTo>
                  <a:cubicBezTo>
                    <a:pt x="14852" y="8358"/>
                    <a:pt x="14903" y="7984"/>
                    <a:pt x="14934" y="7604"/>
                  </a:cubicBezTo>
                  <a:close/>
                  <a:moveTo>
                    <a:pt x="15954" y="9187"/>
                  </a:moveTo>
                  <a:cubicBezTo>
                    <a:pt x="15992" y="9213"/>
                    <a:pt x="16030" y="9244"/>
                    <a:pt x="16068" y="9276"/>
                  </a:cubicBezTo>
                  <a:cubicBezTo>
                    <a:pt x="16093" y="9327"/>
                    <a:pt x="16119" y="9371"/>
                    <a:pt x="16150" y="9422"/>
                  </a:cubicBezTo>
                  <a:cubicBezTo>
                    <a:pt x="16226" y="9605"/>
                    <a:pt x="16296" y="9783"/>
                    <a:pt x="16372" y="9960"/>
                  </a:cubicBezTo>
                  <a:cubicBezTo>
                    <a:pt x="16340" y="9922"/>
                    <a:pt x="16309" y="9884"/>
                    <a:pt x="16283" y="9846"/>
                  </a:cubicBezTo>
                  <a:cubicBezTo>
                    <a:pt x="16258" y="9808"/>
                    <a:pt x="16239" y="9770"/>
                    <a:pt x="16214" y="9732"/>
                  </a:cubicBezTo>
                  <a:cubicBezTo>
                    <a:pt x="16119" y="9586"/>
                    <a:pt x="16030" y="9415"/>
                    <a:pt x="15954" y="9225"/>
                  </a:cubicBezTo>
                  <a:cubicBezTo>
                    <a:pt x="15954" y="9213"/>
                    <a:pt x="15954" y="9200"/>
                    <a:pt x="15954" y="9187"/>
                  </a:cubicBezTo>
                  <a:close/>
                  <a:moveTo>
                    <a:pt x="15922" y="9833"/>
                  </a:moveTo>
                  <a:cubicBezTo>
                    <a:pt x="15992" y="10049"/>
                    <a:pt x="16081" y="10245"/>
                    <a:pt x="16188" y="10422"/>
                  </a:cubicBezTo>
                  <a:cubicBezTo>
                    <a:pt x="16081" y="10327"/>
                    <a:pt x="15973" y="10232"/>
                    <a:pt x="15865" y="10131"/>
                  </a:cubicBezTo>
                  <a:cubicBezTo>
                    <a:pt x="15878" y="10118"/>
                    <a:pt x="15891" y="10099"/>
                    <a:pt x="15891" y="10080"/>
                  </a:cubicBezTo>
                  <a:cubicBezTo>
                    <a:pt x="15903" y="9998"/>
                    <a:pt x="15910" y="9916"/>
                    <a:pt x="15922" y="9833"/>
                  </a:cubicBezTo>
                  <a:close/>
                  <a:moveTo>
                    <a:pt x="16866" y="10821"/>
                  </a:moveTo>
                  <a:cubicBezTo>
                    <a:pt x="17062" y="11037"/>
                    <a:pt x="17259" y="11252"/>
                    <a:pt x="17461" y="11461"/>
                  </a:cubicBezTo>
                  <a:cubicBezTo>
                    <a:pt x="17240" y="11277"/>
                    <a:pt x="17005" y="11094"/>
                    <a:pt x="16765" y="10904"/>
                  </a:cubicBezTo>
                  <a:cubicBezTo>
                    <a:pt x="16815" y="10897"/>
                    <a:pt x="16860" y="10872"/>
                    <a:pt x="16866" y="10821"/>
                  </a:cubicBezTo>
                  <a:close/>
                  <a:moveTo>
                    <a:pt x="16853" y="9472"/>
                  </a:moveTo>
                  <a:lnTo>
                    <a:pt x="16853" y="9472"/>
                  </a:lnTo>
                  <a:cubicBezTo>
                    <a:pt x="16866" y="9479"/>
                    <a:pt x="16879" y="9485"/>
                    <a:pt x="16885" y="9498"/>
                  </a:cubicBezTo>
                  <a:cubicBezTo>
                    <a:pt x="16904" y="9504"/>
                    <a:pt x="16917" y="9504"/>
                    <a:pt x="16929" y="9510"/>
                  </a:cubicBezTo>
                  <a:cubicBezTo>
                    <a:pt x="17214" y="9960"/>
                    <a:pt x="17525" y="10391"/>
                    <a:pt x="17854" y="10802"/>
                  </a:cubicBezTo>
                  <a:cubicBezTo>
                    <a:pt x="17848" y="10815"/>
                    <a:pt x="17848" y="10828"/>
                    <a:pt x="17854" y="10840"/>
                  </a:cubicBezTo>
                  <a:cubicBezTo>
                    <a:pt x="17949" y="11100"/>
                    <a:pt x="18050" y="11341"/>
                    <a:pt x="18171" y="11581"/>
                  </a:cubicBezTo>
                  <a:cubicBezTo>
                    <a:pt x="17734" y="11056"/>
                    <a:pt x="17303" y="10524"/>
                    <a:pt x="16898" y="9973"/>
                  </a:cubicBezTo>
                  <a:cubicBezTo>
                    <a:pt x="16891" y="9808"/>
                    <a:pt x="16879" y="9637"/>
                    <a:pt x="16853" y="9472"/>
                  </a:cubicBezTo>
                  <a:close/>
                  <a:moveTo>
                    <a:pt x="19342" y="12531"/>
                  </a:moveTo>
                  <a:cubicBezTo>
                    <a:pt x="19361" y="12544"/>
                    <a:pt x="19374" y="12563"/>
                    <a:pt x="19387" y="12576"/>
                  </a:cubicBezTo>
                  <a:cubicBezTo>
                    <a:pt x="19406" y="12607"/>
                    <a:pt x="19425" y="12645"/>
                    <a:pt x="19444" y="12677"/>
                  </a:cubicBezTo>
                  <a:cubicBezTo>
                    <a:pt x="19412" y="12626"/>
                    <a:pt x="19380" y="12582"/>
                    <a:pt x="19342" y="12531"/>
                  </a:cubicBezTo>
                  <a:close/>
                  <a:moveTo>
                    <a:pt x="18124" y="11155"/>
                  </a:moveTo>
                  <a:cubicBezTo>
                    <a:pt x="18131" y="11155"/>
                    <a:pt x="18140" y="11165"/>
                    <a:pt x="18145" y="11170"/>
                  </a:cubicBezTo>
                  <a:cubicBezTo>
                    <a:pt x="18234" y="11271"/>
                    <a:pt x="18316" y="11372"/>
                    <a:pt x="18399" y="11474"/>
                  </a:cubicBezTo>
                  <a:cubicBezTo>
                    <a:pt x="18544" y="11676"/>
                    <a:pt x="18703" y="11898"/>
                    <a:pt x="18741" y="11949"/>
                  </a:cubicBezTo>
                  <a:cubicBezTo>
                    <a:pt x="19026" y="12341"/>
                    <a:pt x="19292" y="12753"/>
                    <a:pt x="19558" y="13158"/>
                  </a:cubicBezTo>
                  <a:cubicBezTo>
                    <a:pt x="19526" y="13158"/>
                    <a:pt x="19488" y="13146"/>
                    <a:pt x="19444" y="13120"/>
                  </a:cubicBezTo>
                  <a:cubicBezTo>
                    <a:pt x="19349" y="13032"/>
                    <a:pt x="19254" y="12949"/>
                    <a:pt x="19159" y="12861"/>
                  </a:cubicBezTo>
                  <a:cubicBezTo>
                    <a:pt x="19178" y="12829"/>
                    <a:pt x="19184" y="12785"/>
                    <a:pt x="19152" y="12747"/>
                  </a:cubicBezTo>
                  <a:cubicBezTo>
                    <a:pt x="18861" y="12411"/>
                    <a:pt x="18576" y="12069"/>
                    <a:pt x="18291" y="11727"/>
                  </a:cubicBezTo>
                  <a:cubicBezTo>
                    <a:pt x="18190" y="11493"/>
                    <a:pt x="18063" y="11176"/>
                    <a:pt x="18120" y="11157"/>
                  </a:cubicBezTo>
                  <a:cubicBezTo>
                    <a:pt x="18121" y="11156"/>
                    <a:pt x="18123" y="11155"/>
                    <a:pt x="18124" y="11155"/>
                  </a:cubicBezTo>
                  <a:close/>
                  <a:moveTo>
                    <a:pt x="20172" y="12240"/>
                  </a:moveTo>
                  <a:cubicBezTo>
                    <a:pt x="20217" y="12264"/>
                    <a:pt x="20266" y="12276"/>
                    <a:pt x="20315" y="12276"/>
                  </a:cubicBezTo>
                  <a:cubicBezTo>
                    <a:pt x="20342" y="12276"/>
                    <a:pt x="20369" y="12272"/>
                    <a:pt x="20394" y="12265"/>
                  </a:cubicBezTo>
                  <a:cubicBezTo>
                    <a:pt x="20457" y="12341"/>
                    <a:pt x="20520" y="12424"/>
                    <a:pt x="20577" y="12500"/>
                  </a:cubicBezTo>
                  <a:cubicBezTo>
                    <a:pt x="20653" y="12759"/>
                    <a:pt x="20723" y="13025"/>
                    <a:pt x="20799" y="13285"/>
                  </a:cubicBezTo>
                  <a:cubicBezTo>
                    <a:pt x="20590" y="12956"/>
                    <a:pt x="20432" y="12702"/>
                    <a:pt x="20368" y="12601"/>
                  </a:cubicBezTo>
                  <a:cubicBezTo>
                    <a:pt x="20349" y="12569"/>
                    <a:pt x="20330" y="12550"/>
                    <a:pt x="20305" y="12538"/>
                  </a:cubicBezTo>
                  <a:cubicBezTo>
                    <a:pt x="20261" y="12436"/>
                    <a:pt x="20216" y="12341"/>
                    <a:pt x="20172" y="12240"/>
                  </a:cubicBezTo>
                  <a:close/>
                  <a:moveTo>
                    <a:pt x="20128" y="13551"/>
                  </a:moveTo>
                  <a:cubicBezTo>
                    <a:pt x="20185" y="13690"/>
                    <a:pt x="20248" y="13836"/>
                    <a:pt x="20318" y="13988"/>
                  </a:cubicBezTo>
                  <a:cubicBezTo>
                    <a:pt x="20235" y="13868"/>
                    <a:pt x="20153" y="13741"/>
                    <a:pt x="20071" y="13614"/>
                  </a:cubicBezTo>
                  <a:cubicBezTo>
                    <a:pt x="20096" y="13602"/>
                    <a:pt x="20115" y="13576"/>
                    <a:pt x="20128" y="13551"/>
                  </a:cubicBezTo>
                  <a:close/>
                  <a:moveTo>
                    <a:pt x="12920" y="13551"/>
                  </a:moveTo>
                  <a:cubicBezTo>
                    <a:pt x="13085" y="13747"/>
                    <a:pt x="13243" y="13944"/>
                    <a:pt x="13414" y="14134"/>
                  </a:cubicBezTo>
                  <a:cubicBezTo>
                    <a:pt x="13237" y="13982"/>
                    <a:pt x="13066" y="13830"/>
                    <a:pt x="12882" y="13684"/>
                  </a:cubicBezTo>
                  <a:cubicBezTo>
                    <a:pt x="12895" y="13640"/>
                    <a:pt x="12908" y="13595"/>
                    <a:pt x="12920" y="13551"/>
                  </a:cubicBezTo>
                  <a:close/>
                  <a:moveTo>
                    <a:pt x="12743" y="14229"/>
                  </a:moveTo>
                  <a:cubicBezTo>
                    <a:pt x="13193" y="14729"/>
                    <a:pt x="13661" y="15204"/>
                    <a:pt x="14155" y="15647"/>
                  </a:cubicBezTo>
                  <a:cubicBezTo>
                    <a:pt x="14111" y="15622"/>
                    <a:pt x="14060" y="15597"/>
                    <a:pt x="14010" y="15571"/>
                  </a:cubicBezTo>
                  <a:cubicBezTo>
                    <a:pt x="13604" y="15147"/>
                    <a:pt x="13167" y="14754"/>
                    <a:pt x="12699" y="14387"/>
                  </a:cubicBezTo>
                  <a:cubicBezTo>
                    <a:pt x="12718" y="14336"/>
                    <a:pt x="12730" y="14279"/>
                    <a:pt x="12743" y="14229"/>
                  </a:cubicBezTo>
                  <a:close/>
                  <a:moveTo>
                    <a:pt x="14092" y="15654"/>
                  </a:moveTo>
                  <a:lnTo>
                    <a:pt x="14092" y="15654"/>
                  </a:lnTo>
                  <a:cubicBezTo>
                    <a:pt x="14136" y="15679"/>
                    <a:pt x="14187" y="15704"/>
                    <a:pt x="14231" y="15730"/>
                  </a:cubicBezTo>
                  <a:cubicBezTo>
                    <a:pt x="14233" y="15732"/>
                    <a:pt x="14235" y="15733"/>
                    <a:pt x="14238" y="15733"/>
                  </a:cubicBezTo>
                  <a:cubicBezTo>
                    <a:pt x="14242" y="15733"/>
                    <a:pt x="14246" y="15730"/>
                    <a:pt x="14250" y="15730"/>
                  </a:cubicBezTo>
                  <a:cubicBezTo>
                    <a:pt x="14542" y="15989"/>
                    <a:pt x="14846" y="16236"/>
                    <a:pt x="15156" y="16477"/>
                  </a:cubicBezTo>
                  <a:cubicBezTo>
                    <a:pt x="15416" y="16749"/>
                    <a:pt x="15688" y="17060"/>
                    <a:pt x="15865" y="17351"/>
                  </a:cubicBezTo>
                  <a:cubicBezTo>
                    <a:pt x="15466" y="17028"/>
                    <a:pt x="15074" y="16692"/>
                    <a:pt x="14694" y="16350"/>
                  </a:cubicBezTo>
                  <a:cubicBezTo>
                    <a:pt x="14497" y="16110"/>
                    <a:pt x="14301" y="15875"/>
                    <a:pt x="14092" y="15654"/>
                  </a:cubicBezTo>
                  <a:close/>
                  <a:moveTo>
                    <a:pt x="17135" y="17038"/>
                  </a:moveTo>
                  <a:lnTo>
                    <a:pt x="17135" y="17038"/>
                  </a:lnTo>
                  <a:cubicBezTo>
                    <a:pt x="17286" y="17221"/>
                    <a:pt x="17431" y="17397"/>
                    <a:pt x="17575" y="17573"/>
                  </a:cubicBezTo>
                  <a:cubicBezTo>
                    <a:pt x="17442" y="17433"/>
                    <a:pt x="17309" y="17294"/>
                    <a:pt x="17176" y="17148"/>
                  </a:cubicBezTo>
                  <a:cubicBezTo>
                    <a:pt x="17176" y="17117"/>
                    <a:pt x="17164" y="17085"/>
                    <a:pt x="17145" y="17053"/>
                  </a:cubicBezTo>
                  <a:cubicBezTo>
                    <a:pt x="17139" y="17048"/>
                    <a:pt x="17138" y="17043"/>
                    <a:pt x="17135" y="17038"/>
                  </a:cubicBezTo>
                  <a:close/>
                  <a:moveTo>
                    <a:pt x="16505" y="17908"/>
                  </a:moveTo>
                  <a:cubicBezTo>
                    <a:pt x="16701" y="18174"/>
                    <a:pt x="16898" y="18440"/>
                    <a:pt x="17107" y="18700"/>
                  </a:cubicBezTo>
                  <a:cubicBezTo>
                    <a:pt x="16885" y="18504"/>
                    <a:pt x="16663" y="18314"/>
                    <a:pt x="16448" y="18117"/>
                  </a:cubicBezTo>
                  <a:cubicBezTo>
                    <a:pt x="16473" y="18086"/>
                    <a:pt x="16499" y="18041"/>
                    <a:pt x="16505" y="17997"/>
                  </a:cubicBezTo>
                  <a:cubicBezTo>
                    <a:pt x="16505" y="17965"/>
                    <a:pt x="16505" y="17934"/>
                    <a:pt x="16505" y="17908"/>
                  </a:cubicBezTo>
                  <a:close/>
                  <a:moveTo>
                    <a:pt x="17094" y="18029"/>
                  </a:moveTo>
                  <a:lnTo>
                    <a:pt x="17094" y="18029"/>
                  </a:lnTo>
                  <a:cubicBezTo>
                    <a:pt x="17518" y="18447"/>
                    <a:pt x="17936" y="18858"/>
                    <a:pt x="18361" y="19270"/>
                  </a:cubicBezTo>
                  <a:cubicBezTo>
                    <a:pt x="18304" y="19302"/>
                    <a:pt x="18266" y="19371"/>
                    <a:pt x="18291" y="19447"/>
                  </a:cubicBezTo>
                  <a:lnTo>
                    <a:pt x="18329" y="19561"/>
                  </a:lnTo>
                  <a:cubicBezTo>
                    <a:pt x="17905" y="19061"/>
                    <a:pt x="17493" y="18548"/>
                    <a:pt x="17094" y="18029"/>
                  </a:cubicBezTo>
                  <a:close/>
                  <a:moveTo>
                    <a:pt x="19184" y="19485"/>
                  </a:moveTo>
                  <a:cubicBezTo>
                    <a:pt x="19196" y="19586"/>
                    <a:pt x="19203" y="19693"/>
                    <a:pt x="19215" y="19794"/>
                  </a:cubicBezTo>
                  <a:lnTo>
                    <a:pt x="19215" y="19794"/>
                  </a:lnTo>
                  <a:cubicBezTo>
                    <a:pt x="19214" y="19789"/>
                    <a:pt x="19209" y="19789"/>
                    <a:pt x="19209" y="19783"/>
                  </a:cubicBezTo>
                  <a:cubicBezTo>
                    <a:pt x="19190" y="19764"/>
                    <a:pt x="19171" y="19751"/>
                    <a:pt x="19146" y="19751"/>
                  </a:cubicBezTo>
                  <a:cubicBezTo>
                    <a:pt x="19140" y="19732"/>
                    <a:pt x="19140" y="19720"/>
                    <a:pt x="19133" y="19701"/>
                  </a:cubicBezTo>
                  <a:cubicBezTo>
                    <a:pt x="19178" y="19644"/>
                    <a:pt x="19190" y="19568"/>
                    <a:pt x="19140" y="19492"/>
                  </a:cubicBezTo>
                  <a:cubicBezTo>
                    <a:pt x="19152" y="19492"/>
                    <a:pt x="19171" y="19492"/>
                    <a:pt x="19184" y="19485"/>
                  </a:cubicBezTo>
                  <a:close/>
                  <a:moveTo>
                    <a:pt x="18601" y="19504"/>
                  </a:moveTo>
                  <a:lnTo>
                    <a:pt x="18601" y="19504"/>
                  </a:lnTo>
                  <a:cubicBezTo>
                    <a:pt x="18665" y="19568"/>
                    <a:pt x="18728" y="19631"/>
                    <a:pt x="18791" y="19694"/>
                  </a:cubicBezTo>
                  <a:cubicBezTo>
                    <a:pt x="18836" y="19859"/>
                    <a:pt x="18874" y="20017"/>
                    <a:pt x="18912" y="20182"/>
                  </a:cubicBezTo>
                  <a:cubicBezTo>
                    <a:pt x="18905" y="20252"/>
                    <a:pt x="18899" y="20315"/>
                    <a:pt x="18899" y="20378"/>
                  </a:cubicBezTo>
                  <a:cubicBezTo>
                    <a:pt x="18810" y="20087"/>
                    <a:pt x="18709" y="19796"/>
                    <a:pt x="18601" y="19504"/>
                  </a:cubicBezTo>
                  <a:close/>
                  <a:moveTo>
                    <a:pt x="18943" y="20296"/>
                  </a:moveTo>
                  <a:cubicBezTo>
                    <a:pt x="19007" y="20568"/>
                    <a:pt x="19076" y="20834"/>
                    <a:pt x="19140" y="21107"/>
                  </a:cubicBezTo>
                  <a:cubicBezTo>
                    <a:pt x="19070" y="20898"/>
                    <a:pt x="19000" y="20689"/>
                    <a:pt x="18924" y="20473"/>
                  </a:cubicBezTo>
                  <a:cubicBezTo>
                    <a:pt x="18931" y="20416"/>
                    <a:pt x="18937" y="20353"/>
                    <a:pt x="18943" y="20296"/>
                  </a:cubicBezTo>
                  <a:close/>
                  <a:moveTo>
                    <a:pt x="13997" y="9016"/>
                  </a:moveTo>
                  <a:cubicBezTo>
                    <a:pt x="14675" y="10315"/>
                    <a:pt x="16068" y="11398"/>
                    <a:pt x="17164" y="12278"/>
                  </a:cubicBezTo>
                  <a:cubicBezTo>
                    <a:pt x="19336" y="14032"/>
                    <a:pt x="22490" y="17281"/>
                    <a:pt x="21179" y="20087"/>
                  </a:cubicBezTo>
                  <a:cubicBezTo>
                    <a:pt x="20932" y="20480"/>
                    <a:pt x="20628" y="20866"/>
                    <a:pt x="20261" y="21227"/>
                  </a:cubicBezTo>
                  <a:cubicBezTo>
                    <a:pt x="20330" y="20290"/>
                    <a:pt x="20153" y="19308"/>
                    <a:pt x="19735" y="18402"/>
                  </a:cubicBezTo>
                  <a:cubicBezTo>
                    <a:pt x="19089" y="17003"/>
                    <a:pt x="18063" y="15806"/>
                    <a:pt x="16898" y="14805"/>
                  </a:cubicBezTo>
                  <a:cubicBezTo>
                    <a:pt x="15251" y="13399"/>
                    <a:pt x="13921" y="12291"/>
                    <a:pt x="13706" y="10308"/>
                  </a:cubicBezTo>
                  <a:cubicBezTo>
                    <a:pt x="13801" y="9878"/>
                    <a:pt x="13902" y="9447"/>
                    <a:pt x="13997" y="9016"/>
                  </a:cubicBezTo>
                  <a:close/>
                  <a:moveTo>
                    <a:pt x="18329" y="20258"/>
                  </a:moveTo>
                  <a:cubicBezTo>
                    <a:pt x="18411" y="20296"/>
                    <a:pt x="18500" y="20340"/>
                    <a:pt x="18589" y="20378"/>
                  </a:cubicBezTo>
                  <a:cubicBezTo>
                    <a:pt x="18595" y="20385"/>
                    <a:pt x="18601" y="20385"/>
                    <a:pt x="18608" y="20385"/>
                  </a:cubicBezTo>
                  <a:lnTo>
                    <a:pt x="18671" y="20556"/>
                  </a:lnTo>
                  <a:cubicBezTo>
                    <a:pt x="18747" y="20834"/>
                    <a:pt x="18817" y="21113"/>
                    <a:pt x="18874" y="21398"/>
                  </a:cubicBezTo>
                  <a:cubicBezTo>
                    <a:pt x="18880" y="21455"/>
                    <a:pt x="18886" y="21518"/>
                    <a:pt x="18886" y="21575"/>
                  </a:cubicBezTo>
                  <a:cubicBezTo>
                    <a:pt x="18703" y="21132"/>
                    <a:pt x="18519" y="20695"/>
                    <a:pt x="18329" y="20258"/>
                  </a:cubicBezTo>
                  <a:close/>
                  <a:moveTo>
                    <a:pt x="18722" y="21873"/>
                  </a:moveTo>
                  <a:lnTo>
                    <a:pt x="18722" y="21873"/>
                  </a:lnTo>
                  <a:cubicBezTo>
                    <a:pt x="18766" y="21974"/>
                    <a:pt x="18810" y="22076"/>
                    <a:pt x="18855" y="22177"/>
                  </a:cubicBezTo>
                  <a:cubicBezTo>
                    <a:pt x="18867" y="22228"/>
                    <a:pt x="18880" y="22278"/>
                    <a:pt x="18899" y="22329"/>
                  </a:cubicBezTo>
                  <a:cubicBezTo>
                    <a:pt x="18899" y="22329"/>
                    <a:pt x="18899" y="22335"/>
                    <a:pt x="18899" y="22335"/>
                  </a:cubicBezTo>
                  <a:cubicBezTo>
                    <a:pt x="18848" y="22240"/>
                    <a:pt x="18810" y="22139"/>
                    <a:pt x="18760" y="22044"/>
                  </a:cubicBezTo>
                  <a:cubicBezTo>
                    <a:pt x="18747" y="21987"/>
                    <a:pt x="18741" y="21930"/>
                    <a:pt x="18722" y="21873"/>
                  </a:cubicBezTo>
                  <a:close/>
                  <a:moveTo>
                    <a:pt x="11014" y="14621"/>
                  </a:moveTo>
                  <a:lnTo>
                    <a:pt x="11014" y="14621"/>
                  </a:lnTo>
                  <a:cubicBezTo>
                    <a:pt x="10393" y="17351"/>
                    <a:pt x="9829" y="20087"/>
                    <a:pt x="9310" y="22810"/>
                  </a:cubicBezTo>
                  <a:cubicBezTo>
                    <a:pt x="9177" y="22576"/>
                    <a:pt x="9019" y="22380"/>
                    <a:pt x="8841" y="22215"/>
                  </a:cubicBezTo>
                  <a:cubicBezTo>
                    <a:pt x="9582" y="19777"/>
                    <a:pt x="10304" y="17218"/>
                    <a:pt x="11014" y="14621"/>
                  </a:cubicBezTo>
                  <a:close/>
                  <a:moveTo>
                    <a:pt x="6207" y="22855"/>
                  </a:moveTo>
                  <a:cubicBezTo>
                    <a:pt x="6213" y="22874"/>
                    <a:pt x="6213" y="22886"/>
                    <a:pt x="6219" y="22905"/>
                  </a:cubicBezTo>
                  <a:cubicBezTo>
                    <a:pt x="6207" y="22918"/>
                    <a:pt x="6194" y="22937"/>
                    <a:pt x="6181" y="22950"/>
                  </a:cubicBezTo>
                  <a:cubicBezTo>
                    <a:pt x="6181" y="22918"/>
                    <a:pt x="6175" y="22893"/>
                    <a:pt x="6175" y="22867"/>
                  </a:cubicBezTo>
                  <a:cubicBezTo>
                    <a:pt x="6188" y="22861"/>
                    <a:pt x="6194" y="22861"/>
                    <a:pt x="6207" y="22855"/>
                  </a:cubicBezTo>
                  <a:close/>
                  <a:moveTo>
                    <a:pt x="18855" y="22836"/>
                  </a:moveTo>
                  <a:cubicBezTo>
                    <a:pt x="18855" y="22842"/>
                    <a:pt x="18861" y="22848"/>
                    <a:pt x="18861" y="22855"/>
                  </a:cubicBezTo>
                  <a:cubicBezTo>
                    <a:pt x="18880" y="22886"/>
                    <a:pt x="18912" y="22905"/>
                    <a:pt x="18943" y="22912"/>
                  </a:cubicBezTo>
                  <a:cubicBezTo>
                    <a:pt x="18943" y="22924"/>
                    <a:pt x="18937" y="22931"/>
                    <a:pt x="18937" y="22937"/>
                  </a:cubicBezTo>
                  <a:cubicBezTo>
                    <a:pt x="18924" y="22943"/>
                    <a:pt x="18912" y="22950"/>
                    <a:pt x="18905" y="22969"/>
                  </a:cubicBezTo>
                  <a:cubicBezTo>
                    <a:pt x="18880" y="23013"/>
                    <a:pt x="18861" y="23057"/>
                    <a:pt x="18842" y="23102"/>
                  </a:cubicBezTo>
                  <a:cubicBezTo>
                    <a:pt x="18848" y="23013"/>
                    <a:pt x="18855" y="22924"/>
                    <a:pt x="18855" y="22836"/>
                  </a:cubicBezTo>
                  <a:close/>
                  <a:moveTo>
                    <a:pt x="6979" y="22703"/>
                  </a:moveTo>
                  <a:cubicBezTo>
                    <a:pt x="6986" y="22791"/>
                    <a:pt x="6992" y="22886"/>
                    <a:pt x="6992" y="22981"/>
                  </a:cubicBezTo>
                  <a:cubicBezTo>
                    <a:pt x="6929" y="23045"/>
                    <a:pt x="6859" y="23102"/>
                    <a:pt x="6796" y="23165"/>
                  </a:cubicBezTo>
                  <a:cubicBezTo>
                    <a:pt x="6770" y="23019"/>
                    <a:pt x="6739" y="22880"/>
                    <a:pt x="6713" y="22734"/>
                  </a:cubicBezTo>
                  <a:cubicBezTo>
                    <a:pt x="6802" y="22722"/>
                    <a:pt x="6891" y="22709"/>
                    <a:pt x="6979" y="22703"/>
                  </a:cubicBezTo>
                  <a:close/>
                  <a:moveTo>
                    <a:pt x="6023" y="22918"/>
                  </a:moveTo>
                  <a:cubicBezTo>
                    <a:pt x="6023" y="22994"/>
                    <a:pt x="6017" y="23070"/>
                    <a:pt x="6017" y="23146"/>
                  </a:cubicBezTo>
                  <a:cubicBezTo>
                    <a:pt x="5991" y="23178"/>
                    <a:pt x="5966" y="23209"/>
                    <a:pt x="5941" y="23241"/>
                  </a:cubicBezTo>
                  <a:cubicBezTo>
                    <a:pt x="5928" y="23146"/>
                    <a:pt x="5909" y="23057"/>
                    <a:pt x="5890" y="22962"/>
                  </a:cubicBezTo>
                  <a:cubicBezTo>
                    <a:pt x="5934" y="22950"/>
                    <a:pt x="5979" y="22931"/>
                    <a:pt x="6023" y="22918"/>
                  </a:cubicBezTo>
                  <a:close/>
                  <a:moveTo>
                    <a:pt x="7397" y="22817"/>
                  </a:moveTo>
                  <a:cubicBezTo>
                    <a:pt x="7378" y="23026"/>
                    <a:pt x="7359" y="23241"/>
                    <a:pt x="7347" y="23450"/>
                  </a:cubicBezTo>
                  <a:cubicBezTo>
                    <a:pt x="7340" y="23266"/>
                    <a:pt x="7328" y="23076"/>
                    <a:pt x="7321" y="22893"/>
                  </a:cubicBezTo>
                  <a:cubicBezTo>
                    <a:pt x="7347" y="22867"/>
                    <a:pt x="7372" y="22842"/>
                    <a:pt x="7397" y="22817"/>
                  </a:cubicBezTo>
                  <a:close/>
                  <a:moveTo>
                    <a:pt x="7809" y="22779"/>
                  </a:moveTo>
                  <a:cubicBezTo>
                    <a:pt x="7872" y="22798"/>
                    <a:pt x="7936" y="22823"/>
                    <a:pt x="7999" y="22855"/>
                  </a:cubicBezTo>
                  <a:cubicBezTo>
                    <a:pt x="7948" y="23057"/>
                    <a:pt x="7910" y="23266"/>
                    <a:pt x="7879" y="23469"/>
                  </a:cubicBezTo>
                  <a:cubicBezTo>
                    <a:pt x="7860" y="23241"/>
                    <a:pt x="7834" y="23007"/>
                    <a:pt x="7809" y="22779"/>
                  </a:cubicBezTo>
                  <a:close/>
                  <a:moveTo>
                    <a:pt x="6283" y="23216"/>
                  </a:moveTo>
                  <a:cubicBezTo>
                    <a:pt x="6302" y="23336"/>
                    <a:pt x="6321" y="23456"/>
                    <a:pt x="6340" y="23570"/>
                  </a:cubicBezTo>
                  <a:cubicBezTo>
                    <a:pt x="6302" y="23608"/>
                    <a:pt x="6264" y="23640"/>
                    <a:pt x="6226" y="23678"/>
                  </a:cubicBezTo>
                  <a:cubicBezTo>
                    <a:pt x="6219" y="23589"/>
                    <a:pt x="6219" y="23507"/>
                    <a:pt x="6219" y="23425"/>
                  </a:cubicBezTo>
                  <a:cubicBezTo>
                    <a:pt x="6219" y="23406"/>
                    <a:pt x="6213" y="23374"/>
                    <a:pt x="6213" y="23336"/>
                  </a:cubicBezTo>
                  <a:cubicBezTo>
                    <a:pt x="6226" y="23311"/>
                    <a:pt x="6238" y="23292"/>
                    <a:pt x="6264" y="23260"/>
                  </a:cubicBezTo>
                  <a:cubicBezTo>
                    <a:pt x="6264" y="23254"/>
                    <a:pt x="6264" y="23247"/>
                    <a:pt x="6264" y="23241"/>
                  </a:cubicBezTo>
                  <a:cubicBezTo>
                    <a:pt x="6270" y="23235"/>
                    <a:pt x="6276" y="23228"/>
                    <a:pt x="6283" y="23216"/>
                  </a:cubicBezTo>
                  <a:close/>
                  <a:moveTo>
                    <a:pt x="6023" y="23570"/>
                  </a:moveTo>
                  <a:cubicBezTo>
                    <a:pt x="6023" y="23665"/>
                    <a:pt x="6023" y="23760"/>
                    <a:pt x="6023" y="23849"/>
                  </a:cubicBezTo>
                  <a:cubicBezTo>
                    <a:pt x="6023" y="23855"/>
                    <a:pt x="6017" y="23855"/>
                    <a:pt x="6017" y="23862"/>
                  </a:cubicBezTo>
                  <a:cubicBezTo>
                    <a:pt x="6010" y="23779"/>
                    <a:pt x="5998" y="23697"/>
                    <a:pt x="5985" y="23615"/>
                  </a:cubicBezTo>
                  <a:cubicBezTo>
                    <a:pt x="5998" y="23602"/>
                    <a:pt x="6010" y="23583"/>
                    <a:pt x="6023" y="23570"/>
                  </a:cubicBezTo>
                  <a:close/>
                  <a:moveTo>
                    <a:pt x="5668" y="23051"/>
                  </a:moveTo>
                  <a:cubicBezTo>
                    <a:pt x="5675" y="23222"/>
                    <a:pt x="5675" y="23387"/>
                    <a:pt x="5681" y="23551"/>
                  </a:cubicBezTo>
                  <a:cubicBezTo>
                    <a:pt x="5535" y="23729"/>
                    <a:pt x="5396" y="23900"/>
                    <a:pt x="5250" y="24077"/>
                  </a:cubicBezTo>
                  <a:cubicBezTo>
                    <a:pt x="5219" y="23931"/>
                    <a:pt x="5187" y="23792"/>
                    <a:pt x="5155" y="23646"/>
                  </a:cubicBezTo>
                  <a:cubicBezTo>
                    <a:pt x="5238" y="23488"/>
                    <a:pt x="5320" y="23330"/>
                    <a:pt x="5402" y="23171"/>
                  </a:cubicBezTo>
                  <a:cubicBezTo>
                    <a:pt x="5491" y="23127"/>
                    <a:pt x="5580" y="23089"/>
                    <a:pt x="5668" y="23051"/>
                  </a:cubicBezTo>
                  <a:close/>
                  <a:moveTo>
                    <a:pt x="7005" y="23235"/>
                  </a:moveTo>
                  <a:cubicBezTo>
                    <a:pt x="7011" y="23494"/>
                    <a:pt x="7017" y="23754"/>
                    <a:pt x="7024" y="24007"/>
                  </a:cubicBezTo>
                  <a:cubicBezTo>
                    <a:pt x="7018" y="24006"/>
                    <a:pt x="7013" y="24006"/>
                    <a:pt x="7007" y="24006"/>
                  </a:cubicBezTo>
                  <a:cubicBezTo>
                    <a:pt x="6979" y="24006"/>
                    <a:pt x="6950" y="24018"/>
                    <a:pt x="6929" y="24039"/>
                  </a:cubicBezTo>
                  <a:cubicBezTo>
                    <a:pt x="6916" y="24052"/>
                    <a:pt x="6903" y="24064"/>
                    <a:pt x="6891" y="24077"/>
                  </a:cubicBezTo>
                  <a:cubicBezTo>
                    <a:pt x="6878" y="23855"/>
                    <a:pt x="6859" y="23640"/>
                    <a:pt x="6834" y="23418"/>
                  </a:cubicBezTo>
                  <a:cubicBezTo>
                    <a:pt x="6891" y="23361"/>
                    <a:pt x="6948" y="23298"/>
                    <a:pt x="7005" y="23235"/>
                  </a:cubicBezTo>
                  <a:close/>
                  <a:moveTo>
                    <a:pt x="6378" y="23906"/>
                  </a:moveTo>
                  <a:cubicBezTo>
                    <a:pt x="6384" y="23950"/>
                    <a:pt x="6390" y="23988"/>
                    <a:pt x="6390" y="24033"/>
                  </a:cubicBezTo>
                  <a:cubicBezTo>
                    <a:pt x="6378" y="24033"/>
                    <a:pt x="6371" y="24039"/>
                    <a:pt x="6359" y="24052"/>
                  </a:cubicBezTo>
                  <a:cubicBezTo>
                    <a:pt x="6321" y="24090"/>
                    <a:pt x="6276" y="24134"/>
                    <a:pt x="6238" y="24172"/>
                  </a:cubicBezTo>
                  <a:cubicBezTo>
                    <a:pt x="6238" y="24140"/>
                    <a:pt x="6232" y="24102"/>
                    <a:pt x="6232" y="24071"/>
                  </a:cubicBezTo>
                  <a:cubicBezTo>
                    <a:pt x="6283" y="24014"/>
                    <a:pt x="6333" y="23963"/>
                    <a:pt x="6378" y="23906"/>
                  </a:cubicBezTo>
                  <a:close/>
                  <a:moveTo>
                    <a:pt x="19412" y="22589"/>
                  </a:moveTo>
                  <a:cubicBezTo>
                    <a:pt x="19431" y="22595"/>
                    <a:pt x="19456" y="22595"/>
                    <a:pt x="19482" y="22595"/>
                  </a:cubicBezTo>
                  <a:cubicBezTo>
                    <a:pt x="19355" y="23057"/>
                    <a:pt x="19171" y="23482"/>
                    <a:pt x="18880" y="23868"/>
                  </a:cubicBezTo>
                  <a:cubicBezTo>
                    <a:pt x="18848" y="23900"/>
                    <a:pt x="18671" y="24147"/>
                    <a:pt x="18513" y="24368"/>
                  </a:cubicBezTo>
                  <a:cubicBezTo>
                    <a:pt x="18532" y="24318"/>
                    <a:pt x="18557" y="24267"/>
                    <a:pt x="18576" y="24216"/>
                  </a:cubicBezTo>
                  <a:cubicBezTo>
                    <a:pt x="18595" y="24210"/>
                    <a:pt x="18614" y="24197"/>
                    <a:pt x="18627" y="24172"/>
                  </a:cubicBezTo>
                  <a:cubicBezTo>
                    <a:pt x="18658" y="24083"/>
                    <a:pt x="18696" y="23995"/>
                    <a:pt x="18728" y="23906"/>
                  </a:cubicBezTo>
                  <a:cubicBezTo>
                    <a:pt x="18743" y="23916"/>
                    <a:pt x="18760" y="23922"/>
                    <a:pt x="18778" y="23922"/>
                  </a:cubicBezTo>
                  <a:cubicBezTo>
                    <a:pt x="18805" y="23922"/>
                    <a:pt x="18833" y="23907"/>
                    <a:pt x="18848" y="23868"/>
                  </a:cubicBezTo>
                  <a:cubicBezTo>
                    <a:pt x="18880" y="23773"/>
                    <a:pt x="18905" y="23672"/>
                    <a:pt x="18937" y="23570"/>
                  </a:cubicBezTo>
                  <a:cubicBezTo>
                    <a:pt x="18975" y="23570"/>
                    <a:pt x="19013" y="23551"/>
                    <a:pt x="19032" y="23507"/>
                  </a:cubicBezTo>
                  <a:cubicBezTo>
                    <a:pt x="19089" y="23361"/>
                    <a:pt x="19146" y="23209"/>
                    <a:pt x="19190" y="23064"/>
                  </a:cubicBezTo>
                  <a:cubicBezTo>
                    <a:pt x="19228" y="23057"/>
                    <a:pt x="19266" y="23038"/>
                    <a:pt x="19279" y="23000"/>
                  </a:cubicBezTo>
                  <a:cubicBezTo>
                    <a:pt x="19342" y="22855"/>
                    <a:pt x="19380" y="22722"/>
                    <a:pt x="19412" y="22589"/>
                  </a:cubicBezTo>
                  <a:close/>
                  <a:moveTo>
                    <a:pt x="5700" y="24001"/>
                  </a:moveTo>
                  <a:cubicBezTo>
                    <a:pt x="5706" y="24045"/>
                    <a:pt x="5706" y="24090"/>
                    <a:pt x="5706" y="24134"/>
                  </a:cubicBezTo>
                  <a:cubicBezTo>
                    <a:pt x="5611" y="24216"/>
                    <a:pt x="5516" y="24299"/>
                    <a:pt x="5421" y="24381"/>
                  </a:cubicBezTo>
                  <a:cubicBezTo>
                    <a:pt x="5516" y="24254"/>
                    <a:pt x="5611" y="24128"/>
                    <a:pt x="5700" y="24001"/>
                  </a:cubicBezTo>
                  <a:close/>
                  <a:moveTo>
                    <a:pt x="6409" y="24318"/>
                  </a:moveTo>
                  <a:cubicBezTo>
                    <a:pt x="6409" y="24375"/>
                    <a:pt x="6409" y="24438"/>
                    <a:pt x="6409" y="24501"/>
                  </a:cubicBezTo>
                  <a:cubicBezTo>
                    <a:pt x="6365" y="24533"/>
                    <a:pt x="6321" y="24571"/>
                    <a:pt x="6264" y="24622"/>
                  </a:cubicBezTo>
                  <a:cubicBezTo>
                    <a:pt x="6264" y="24577"/>
                    <a:pt x="6264" y="24527"/>
                    <a:pt x="6257" y="24482"/>
                  </a:cubicBezTo>
                  <a:cubicBezTo>
                    <a:pt x="6308" y="24425"/>
                    <a:pt x="6359" y="24368"/>
                    <a:pt x="6409" y="24318"/>
                  </a:cubicBezTo>
                  <a:close/>
                  <a:moveTo>
                    <a:pt x="5060" y="23817"/>
                  </a:moveTo>
                  <a:cubicBezTo>
                    <a:pt x="5092" y="23944"/>
                    <a:pt x="5117" y="24071"/>
                    <a:pt x="5143" y="24197"/>
                  </a:cubicBezTo>
                  <a:cubicBezTo>
                    <a:pt x="4940" y="24400"/>
                    <a:pt x="4744" y="24596"/>
                    <a:pt x="4541" y="24799"/>
                  </a:cubicBezTo>
                  <a:cubicBezTo>
                    <a:pt x="4718" y="24470"/>
                    <a:pt x="4889" y="24147"/>
                    <a:pt x="5060" y="23817"/>
                  </a:cubicBezTo>
                  <a:close/>
                  <a:moveTo>
                    <a:pt x="6067" y="24691"/>
                  </a:moveTo>
                  <a:cubicBezTo>
                    <a:pt x="6074" y="24729"/>
                    <a:pt x="6074" y="24774"/>
                    <a:pt x="6080" y="24812"/>
                  </a:cubicBezTo>
                  <a:cubicBezTo>
                    <a:pt x="6067" y="24818"/>
                    <a:pt x="6055" y="24831"/>
                    <a:pt x="6042" y="24843"/>
                  </a:cubicBezTo>
                  <a:cubicBezTo>
                    <a:pt x="6048" y="24799"/>
                    <a:pt x="6048" y="24761"/>
                    <a:pt x="6048" y="24717"/>
                  </a:cubicBezTo>
                  <a:cubicBezTo>
                    <a:pt x="6055" y="24710"/>
                    <a:pt x="6061" y="24704"/>
                    <a:pt x="6067" y="24691"/>
                  </a:cubicBezTo>
                  <a:close/>
                  <a:moveTo>
                    <a:pt x="5744" y="24596"/>
                  </a:moveTo>
                  <a:cubicBezTo>
                    <a:pt x="5751" y="24622"/>
                    <a:pt x="5751" y="24641"/>
                    <a:pt x="5751" y="24660"/>
                  </a:cubicBezTo>
                  <a:cubicBezTo>
                    <a:pt x="5738" y="24679"/>
                    <a:pt x="5719" y="24698"/>
                    <a:pt x="5700" y="24710"/>
                  </a:cubicBezTo>
                  <a:cubicBezTo>
                    <a:pt x="5624" y="24774"/>
                    <a:pt x="5535" y="24850"/>
                    <a:pt x="5453" y="24932"/>
                  </a:cubicBezTo>
                  <a:cubicBezTo>
                    <a:pt x="5453" y="24926"/>
                    <a:pt x="5453" y="24926"/>
                    <a:pt x="5453" y="24919"/>
                  </a:cubicBezTo>
                  <a:cubicBezTo>
                    <a:pt x="5548" y="24812"/>
                    <a:pt x="5649" y="24704"/>
                    <a:pt x="5744" y="24596"/>
                  </a:cubicBezTo>
                  <a:close/>
                  <a:moveTo>
                    <a:pt x="4446" y="25109"/>
                  </a:moveTo>
                  <a:lnTo>
                    <a:pt x="4446" y="25109"/>
                  </a:lnTo>
                  <a:cubicBezTo>
                    <a:pt x="4376" y="25204"/>
                    <a:pt x="4307" y="25293"/>
                    <a:pt x="4237" y="25382"/>
                  </a:cubicBezTo>
                  <a:lnTo>
                    <a:pt x="4294" y="25274"/>
                  </a:lnTo>
                  <a:cubicBezTo>
                    <a:pt x="4345" y="25217"/>
                    <a:pt x="4395" y="25166"/>
                    <a:pt x="4446" y="25109"/>
                  </a:cubicBezTo>
                  <a:close/>
                  <a:moveTo>
                    <a:pt x="5789" y="25002"/>
                  </a:moveTo>
                  <a:cubicBezTo>
                    <a:pt x="5795" y="25046"/>
                    <a:pt x="5801" y="25084"/>
                    <a:pt x="5801" y="25122"/>
                  </a:cubicBezTo>
                  <a:cubicBezTo>
                    <a:pt x="5738" y="25198"/>
                    <a:pt x="5675" y="25274"/>
                    <a:pt x="5611" y="25350"/>
                  </a:cubicBezTo>
                  <a:cubicBezTo>
                    <a:pt x="5592" y="25375"/>
                    <a:pt x="5567" y="25401"/>
                    <a:pt x="5542" y="25426"/>
                  </a:cubicBezTo>
                  <a:cubicBezTo>
                    <a:pt x="5535" y="25382"/>
                    <a:pt x="5529" y="25344"/>
                    <a:pt x="5523" y="25306"/>
                  </a:cubicBezTo>
                  <a:cubicBezTo>
                    <a:pt x="5611" y="25204"/>
                    <a:pt x="5700" y="25103"/>
                    <a:pt x="5789" y="25002"/>
                  </a:cubicBezTo>
                  <a:close/>
                  <a:moveTo>
                    <a:pt x="4915" y="25166"/>
                  </a:moveTo>
                  <a:cubicBezTo>
                    <a:pt x="4788" y="25306"/>
                    <a:pt x="4668" y="25439"/>
                    <a:pt x="4547" y="25572"/>
                  </a:cubicBezTo>
                  <a:cubicBezTo>
                    <a:pt x="4585" y="25515"/>
                    <a:pt x="4630" y="25458"/>
                    <a:pt x="4668" y="25401"/>
                  </a:cubicBezTo>
                  <a:cubicBezTo>
                    <a:pt x="4699" y="25375"/>
                    <a:pt x="4731" y="25344"/>
                    <a:pt x="4763" y="25312"/>
                  </a:cubicBezTo>
                  <a:cubicBezTo>
                    <a:pt x="4813" y="25268"/>
                    <a:pt x="4864" y="25217"/>
                    <a:pt x="4915" y="25166"/>
                  </a:cubicBezTo>
                  <a:close/>
                  <a:moveTo>
                    <a:pt x="4921" y="23425"/>
                  </a:moveTo>
                  <a:lnTo>
                    <a:pt x="4921" y="23425"/>
                  </a:lnTo>
                  <a:cubicBezTo>
                    <a:pt x="4433" y="24235"/>
                    <a:pt x="3965" y="25059"/>
                    <a:pt x="3515" y="25895"/>
                  </a:cubicBezTo>
                  <a:cubicBezTo>
                    <a:pt x="3483" y="25933"/>
                    <a:pt x="3445" y="25977"/>
                    <a:pt x="3407" y="26015"/>
                  </a:cubicBezTo>
                  <a:cubicBezTo>
                    <a:pt x="3749" y="25274"/>
                    <a:pt x="4053" y="24501"/>
                    <a:pt x="4351" y="23773"/>
                  </a:cubicBezTo>
                  <a:cubicBezTo>
                    <a:pt x="4541" y="23646"/>
                    <a:pt x="4725" y="23532"/>
                    <a:pt x="4921" y="23425"/>
                  </a:cubicBezTo>
                  <a:close/>
                  <a:moveTo>
                    <a:pt x="1975" y="26072"/>
                  </a:moveTo>
                  <a:cubicBezTo>
                    <a:pt x="1974" y="26077"/>
                    <a:pt x="1972" y="26081"/>
                    <a:pt x="1970" y="26085"/>
                  </a:cubicBezTo>
                  <a:cubicBezTo>
                    <a:pt x="1970" y="26079"/>
                    <a:pt x="1970" y="26073"/>
                    <a:pt x="1975" y="26072"/>
                  </a:cubicBezTo>
                  <a:close/>
                  <a:moveTo>
                    <a:pt x="5409" y="25426"/>
                  </a:moveTo>
                  <a:cubicBezTo>
                    <a:pt x="5415" y="25464"/>
                    <a:pt x="5421" y="25502"/>
                    <a:pt x="5434" y="25540"/>
                  </a:cubicBezTo>
                  <a:cubicBezTo>
                    <a:pt x="5143" y="25831"/>
                    <a:pt x="4858" y="26116"/>
                    <a:pt x="4573" y="26414"/>
                  </a:cubicBezTo>
                  <a:cubicBezTo>
                    <a:pt x="4535" y="26458"/>
                    <a:pt x="4446" y="26541"/>
                    <a:pt x="4326" y="26642"/>
                  </a:cubicBezTo>
                  <a:cubicBezTo>
                    <a:pt x="4687" y="26237"/>
                    <a:pt x="5048" y="25831"/>
                    <a:pt x="5409" y="25426"/>
                  </a:cubicBezTo>
                  <a:close/>
                  <a:moveTo>
                    <a:pt x="7366" y="26648"/>
                  </a:moveTo>
                  <a:cubicBezTo>
                    <a:pt x="7372" y="26648"/>
                    <a:pt x="7372" y="26655"/>
                    <a:pt x="7372" y="26655"/>
                  </a:cubicBezTo>
                  <a:cubicBezTo>
                    <a:pt x="7353" y="26680"/>
                    <a:pt x="7334" y="26699"/>
                    <a:pt x="7321" y="26718"/>
                  </a:cubicBezTo>
                  <a:cubicBezTo>
                    <a:pt x="7334" y="26693"/>
                    <a:pt x="7353" y="26674"/>
                    <a:pt x="7366" y="26648"/>
                  </a:cubicBezTo>
                  <a:close/>
                  <a:moveTo>
                    <a:pt x="2027" y="26224"/>
                  </a:moveTo>
                  <a:cubicBezTo>
                    <a:pt x="1894" y="26547"/>
                    <a:pt x="1773" y="26870"/>
                    <a:pt x="1653" y="27193"/>
                  </a:cubicBezTo>
                  <a:cubicBezTo>
                    <a:pt x="1659" y="27161"/>
                    <a:pt x="1659" y="27123"/>
                    <a:pt x="1659" y="27092"/>
                  </a:cubicBezTo>
                  <a:cubicBezTo>
                    <a:pt x="1697" y="26946"/>
                    <a:pt x="1742" y="26807"/>
                    <a:pt x="1780" y="26667"/>
                  </a:cubicBezTo>
                  <a:cubicBezTo>
                    <a:pt x="1868" y="26522"/>
                    <a:pt x="1951" y="26376"/>
                    <a:pt x="2027" y="26224"/>
                  </a:cubicBezTo>
                  <a:close/>
                  <a:moveTo>
                    <a:pt x="7758" y="26851"/>
                  </a:moveTo>
                  <a:cubicBezTo>
                    <a:pt x="7784" y="26889"/>
                    <a:pt x="7828" y="26908"/>
                    <a:pt x="7872" y="26908"/>
                  </a:cubicBezTo>
                  <a:cubicBezTo>
                    <a:pt x="7790" y="27003"/>
                    <a:pt x="7708" y="27098"/>
                    <a:pt x="7619" y="27180"/>
                  </a:cubicBezTo>
                  <a:cubicBezTo>
                    <a:pt x="7556" y="27244"/>
                    <a:pt x="7492" y="27301"/>
                    <a:pt x="7423" y="27364"/>
                  </a:cubicBezTo>
                  <a:cubicBezTo>
                    <a:pt x="7537" y="27193"/>
                    <a:pt x="7651" y="27022"/>
                    <a:pt x="7758" y="26851"/>
                  </a:cubicBezTo>
                  <a:close/>
                  <a:moveTo>
                    <a:pt x="3452" y="24831"/>
                  </a:moveTo>
                  <a:lnTo>
                    <a:pt x="3452" y="24831"/>
                  </a:lnTo>
                  <a:cubicBezTo>
                    <a:pt x="3325" y="25160"/>
                    <a:pt x="3205" y="25489"/>
                    <a:pt x="3084" y="25793"/>
                  </a:cubicBezTo>
                  <a:cubicBezTo>
                    <a:pt x="3040" y="25895"/>
                    <a:pt x="2996" y="25996"/>
                    <a:pt x="2951" y="26097"/>
                  </a:cubicBezTo>
                  <a:cubicBezTo>
                    <a:pt x="2901" y="26230"/>
                    <a:pt x="2837" y="26363"/>
                    <a:pt x="2768" y="26509"/>
                  </a:cubicBezTo>
                  <a:cubicBezTo>
                    <a:pt x="2635" y="26743"/>
                    <a:pt x="2438" y="27047"/>
                    <a:pt x="2280" y="27339"/>
                  </a:cubicBezTo>
                  <a:cubicBezTo>
                    <a:pt x="2248" y="27370"/>
                    <a:pt x="2223" y="27408"/>
                    <a:pt x="2198" y="27440"/>
                  </a:cubicBezTo>
                  <a:cubicBezTo>
                    <a:pt x="2305" y="27199"/>
                    <a:pt x="2426" y="26952"/>
                    <a:pt x="2489" y="26788"/>
                  </a:cubicBezTo>
                  <a:cubicBezTo>
                    <a:pt x="2495" y="26769"/>
                    <a:pt x="2508" y="26743"/>
                    <a:pt x="2514" y="26724"/>
                  </a:cubicBezTo>
                  <a:cubicBezTo>
                    <a:pt x="2856" y="26110"/>
                    <a:pt x="3167" y="25477"/>
                    <a:pt x="3452" y="24831"/>
                  </a:cubicBezTo>
                  <a:close/>
                  <a:moveTo>
                    <a:pt x="2875" y="27123"/>
                  </a:moveTo>
                  <a:cubicBezTo>
                    <a:pt x="2793" y="27282"/>
                    <a:pt x="2704" y="27440"/>
                    <a:pt x="2628" y="27605"/>
                  </a:cubicBezTo>
                  <a:cubicBezTo>
                    <a:pt x="2603" y="27636"/>
                    <a:pt x="2578" y="27668"/>
                    <a:pt x="2552" y="27706"/>
                  </a:cubicBezTo>
                  <a:cubicBezTo>
                    <a:pt x="2578" y="27636"/>
                    <a:pt x="2609" y="27573"/>
                    <a:pt x="2635" y="27503"/>
                  </a:cubicBezTo>
                  <a:cubicBezTo>
                    <a:pt x="2698" y="27396"/>
                    <a:pt x="2761" y="27282"/>
                    <a:pt x="2825" y="27168"/>
                  </a:cubicBezTo>
                  <a:cubicBezTo>
                    <a:pt x="2844" y="27155"/>
                    <a:pt x="2856" y="27136"/>
                    <a:pt x="2875" y="27123"/>
                  </a:cubicBezTo>
                  <a:close/>
                  <a:moveTo>
                    <a:pt x="3186" y="24666"/>
                  </a:moveTo>
                  <a:lnTo>
                    <a:pt x="3186" y="24666"/>
                  </a:lnTo>
                  <a:cubicBezTo>
                    <a:pt x="2799" y="25458"/>
                    <a:pt x="2457" y="26262"/>
                    <a:pt x="2153" y="27085"/>
                  </a:cubicBezTo>
                  <a:cubicBezTo>
                    <a:pt x="2008" y="27364"/>
                    <a:pt x="1856" y="27630"/>
                    <a:pt x="1735" y="27782"/>
                  </a:cubicBezTo>
                  <a:cubicBezTo>
                    <a:pt x="1729" y="27757"/>
                    <a:pt x="1723" y="27725"/>
                    <a:pt x="1710" y="27700"/>
                  </a:cubicBezTo>
                  <a:cubicBezTo>
                    <a:pt x="1767" y="27586"/>
                    <a:pt x="1830" y="27434"/>
                    <a:pt x="1894" y="27263"/>
                  </a:cubicBezTo>
                  <a:cubicBezTo>
                    <a:pt x="2318" y="26427"/>
                    <a:pt x="2730" y="25584"/>
                    <a:pt x="3116" y="24729"/>
                  </a:cubicBezTo>
                  <a:cubicBezTo>
                    <a:pt x="3141" y="24710"/>
                    <a:pt x="3167" y="24685"/>
                    <a:pt x="3186" y="24666"/>
                  </a:cubicBezTo>
                  <a:close/>
                  <a:moveTo>
                    <a:pt x="1925" y="27731"/>
                  </a:moveTo>
                  <a:cubicBezTo>
                    <a:pt x="1913" y="27763"/>
                    <a:pt x="1906" y="27795"/>
                    <a:pt x="1894" y="27820"/>
                  </a:cubicBezTo>
                  <a:cubicBezTo>
                    <a:pt x="1868" y="27890"/>
                    <a:pt x="1849" y="27953"/>
                    <a:pt x="1824" y="28023"/>
                  </a:cubicBezTo>
                  <a:cubicBezTo>
                    <a:pt x="1811" y="27997"/>
                    <a:pt x="1805" y="27966"/>
                    <a:pt x="1792" y="27940"/>
                  </a:cubicBezTo>
                  <a:cubicBezTo>
                    <a:pt x="1837" y="27871"/>
                    <a:pt x="1881" y="27801"/>
                    <a:pt x="1925" y="27731"/>
                  </a:cubicBezTo>
                  <a:close/>
                  <a:moveTo>
                    <a:pt x="2027" y="27921"/>
                  </a:moveTo>
                  <a:cubicBezTo>
                    <a:pt x="2014" y="27966"/>
                    <a:pt x="2001" y="28010"/>
                    <a:pt x="2001" y="28048"/>
                  </a:cubicBezTo>
                  <a:cubicBezTo>
                    <a:pt x="2001" y="28010"/>
                    <a:pt x="2008" y="27972"/>
                    <a:pt x="2020" y="27928"/>
                  </a:cubicBezTo>
                  <a:cubicBezTo>
                    <a:pt x="2020" y="27928"/>
                    <a:pt x="2020" y="27921"/>
                    <a:pt x="2027" y="27921"/>
                  </a:cubicBezTo>
                  <a:close/>
                  <a:moveTo>
                    <a:pt x="3559" y="27187"/>
                  </a:moveTo>
                  <a:cubicBezTo>
                    <a:pt x="3255" y="27548"/>
                    <a:pt x="2970" y="27909"/>
                    <a:pt x="2692" y="28289"/>
                  </a:cubicBezTo>
                  <a:cubicBezTo>
                    <a:pt x="2780" y="28124"/>
                    <a:pt x="2869" y="27959"/>
                    <a:pt x="2958" y="27788"/>
                  </a:cubicBezTo>
                  <a:cubicBezTo>
                    <a:pt x="3160" y="27592"/>
                    <a:pt x="3357" y="27389"/>
                    <a:pt x="3559" y="27187"/>
                  </a:cubicBezTo>
                  <a:close/>
                  <a:moveTo>
                    <a:pt x="2084" y="28295"/>
                  </a:moveTo>
                  <a:lnTo>
                    <a:pt x="2084" y="28295"/>
                  </a:lnTo>
                  <a:cubicBezTo>
                    <a:pt x="2077" y="28333"/>
                    <a:pt x="2071" y="28371"/>
                    <a:pt x="2071" y="28415"/>
                  </a:cubicBezTo>
                  <a:cubicBezTo>
                    <a:pt x="2052" y="28396"/>
                    <a:pt x="2039" y="28377"/>
                    <a:pt x="2027" y="28365"/>
                  </a:cubicBezTo>
                  <a:cubicBezTo>
                    <a:pt x="2046" y="28339"/>
                    <a:pt x="2065" y="28314"/>
                    <a:pt x="2084" y="28295"/>
                  </a:cubicBezTo>
                  <a:close/>
                  <a:moveTo>
                    <a:pt x="5865" y="28092"/>
                  </a:moveTo>
                  <a:lnTo>
                    <a:pt x="5865" y="28092"/>
                  </a:lnTo>
                  <a:cubicBezTo>
                    <a:pt x="5782" y="28251"/>
                    <a:pt x="5700" y="28422"/>
                    <a:pt x="5618" y="28586"/>
                  </a:cubicBezTo>
                  <a:cubicBezTo>
                    <a:pt x="5529" y="28631"/>
                    <a:pt x="5440" y="28669"/>
                    <a:pt x="5352" y="28707"/>
                  </a:cubicBezTo>
                  <a:cubicBezTo>
                    <a:pt x="5523" y="28504"/>
                    <a:pt x="5694" y="28295"/>
                    <a:pt x="5865" y="28092"/>
                  </a:cubicBezTo>
                  <a:close/>
                  <a:moveTo>
                    <a:pt x="3604" y="27833"/>
                  </a:moveTo>
                  <a:lnTo>
                    <a:pt x="3604" y="27833"/>
                  </a:lnTo>
                  <a:cubicBezTo>
                    <a:pt x="3325" y="28187"/>
                    <a:pt x="3053" y="28542"/>
                    <a:pt x="2787" y="28903"/>
                  </a:cubicBezTo>
                  <a:cubicBezTo>
                    <a:pt x="2736" y="28897"/>
                    <a:pt x="2692" y="28884"/>
                    <a:pt x="2647" y="28878"/>
                  </a:cubicBezTo>
                  <a:cubicBezTo>
                    <a:pt x="2964" y="28529"/>
                    <a:pt x="3287" y="28181"/>
                    <a:pt x="3604" y="27833"/>
                  </a:cubicBezTo>
                  <a:close/>
                  <a:moveTo>
                    <a:pt x="4883" y="28865"/>
                  </a:moveTo>
                  <a:cubicBezTo>
                    <a:pt x="4889" y="28871"/>
                    <a:pt x="4902" y="28878"/>
                    <a:pt x="4915" y="28884"/>
                  </a:cubicBezTo>
                  <a:cubicBezTo>
                    <a:pt x="4896" y="28890"/>
                    <a:pt x="4877" y="28897"/>
                    <a:pt x="4858" y="28903"/>
                  </a:cubicBezTo>
                  <a:cubicBezTo>
                    <a:pt x="4864" y="28890"/>
                    <a:pt x="4870" y="28878"/>
                    <a:pt x="4883" y="28865"/>
                  </a:cubicBezTo>
                  <a:close/>
                  <a:moveTo>
                    <a:pt x="3572" y="28764"/>
                  </a:moveTo>
                  <a:lnTo>
                    <a:pt x="3572" y="28764"/>
                  </a:lnTo>
                  <a:cubicBezTo>
                    <a:pt x="3534" y="28827"/>
                    <a:pt x="3496" y="28897"/>
                    <a:pt x="3464" y="28960"/>
                  </a:cubicBezTo>
                  <a:lnTo>
                    <a:pt x="3376" y="28960"/>
                  </a:lnTo>
                  <a:cubicBezTo>
                    <a:pt x="3439" y="28897"/>
                    <a:pt x="3509" y="28833"/>
                    <a:pt x="3572" y="28764"/>
                  </a:cubicBezTo>
                  <a:close/>
                  <a:moveTo>
                    <a:pt x="14457" y="0"/>
                  </a:moveTo>
                  <a:cubicBezTo>
                    <a:pt x="14313" y="0"/>
                    <a:pt x="14180" y="89"/>
                    <a:pt x="14168" y="289"/>
                  </a:cubicBezTo>
                  <a:cubicBezTo>
                    <a:pt x="14143" y="656"/>
                    <a:pt x="14105" y="1024"/>
                    <a:pt x="14060" y="1385"/>
                  </a:cubicBezTo>
                  <a:cubicBezTo>
                    <a:pt x="13433" y="4095"/>
                    <a:pt x="12832" y="6806"/>
                    <a:pt x="12236" y="9517"/>
                  </a:cubicBezTo>
                  <a:cubicBezTo>
                    <a:pt x="10989" y="13678"/>
                    <a:pt x="9791" y="17858"/>
                    <a:pt x="8626" y="22038"/>
                  </a:cubicBezTo>
                  <a:cubicBezTo>
                    <a:pt x="8150" y="21700"/>
                    <a:pt x="7566" y="21559"/>
                    <a:pt x="6935" y="21559"/>
                  </a:cubicBezTo>
                  <a:cubicBezTo>
                    <a:pt x="5334" y="21559"/>
                    <a:pt x="3440" y="22470"/>
                    <a:pt x="2299" y="23374"/>
                  </a:cubicBezTo>
                  <a:cubicBezTo>
                    <a:pt x="969" y="24438"/>
                    <a:pt x="0" y="26446"/>
                    <a:pt x="589" y="28149"/>
                  </a:cubicBezTo>
                  <a:cubicBezTo>
                    <a:pt x="836" y="28859"/>
                    <a:pt x="1248" y="29245"/>
                    <a:pt x="1748" y="29423"/>
                  </a:cubicBezTo>
                  <a:cubicBezTo>
                    <a:pt x="2147" y="29733"/>
                    <a:pt x="2635" y="29942"/>
                    <a:pt x="3179" y="30005"/>
                  </a:cubicBezTo>
                  <a:cubicBezTo>
                    <a:pt x="3343" y="30026"/>
                    <a:pt x="3510" y="30036"/>
                    <a:pt x="3679" y="30036"/>
                  </a:cubicBezTo>
                  <a:cubicBezTo>
                    <a:pt x="6450" y="30036"/>
                    <a:pt x="9838" y="27374"/>
                    <a:pt x="9772" y="24520"/>
                  </a:cubicBezTo>
                  <a:cubicBezTo>
                    <a:pt x="10032" y="23691"/>
                    <a:pt x="10273" y="22848"/>
                    <a:pt x="10520" y="22025"/>
                  </a:cubicBezTo>
                  <a:cubicBezTo>
                    <a:pt x="11065" y="20239"/>
                    <a:pt x="11584" y="18447"/>
                    <a:pt x="12084" y="16654"/>
                  </a:cubicBezTo>
                  <a:cubicBezTo>
                    <a:pt x="12775" y="17440"/>
                    <a:pt x="13940" y="17997"/>
                    <a:pt x="14706" y="18453"/>
                  </a:cubicBezTo>
                  <a:cubicBezTo>
                    <a:pt x="15834" y="19118"/>
                    <a:pt x="17392" y="20150"/>
                    <a:pt x="18164" y="21392"/>
                  </a:cubicBezTo>
                  <a:cubicBezTo>
                    <a:pt x="18278" y="21639"/>
                    <a:pt x="18399" y="21886"/>
                    <a:pt x="18519" y="22133"/>
                  </a:cubicBezTo>
                  <a:cubicBezTo>
                    <a:pt x="18785" y="22962"/>
                    <a:pt x="18639" y="23862"/>
                    <a:pt x="17772" y="24793"/>
                  </a:cubicBezTo>
                  <a:cubicBezTo>
                    <a:pt x="17692" y="24883"/>
                    <a:pt x="17751" y="25046"/>
                    <a:pt x="17858" y="25046"/>
                  </a:cubicBezTo>
                  <a:cubicBezTo>
                    <a:pt x="17879" y="25046"/>
                    <a:pt x="17901" y="25040"/>
                    <a:pt x="17924" y="25027"/>
                  </a:cubicBezTo>
                  <a:cubicBezTo>
                    <a:pt x="19247" y="24261"/>
                    <a:pt x="20001" y="23019"/>
                    <a:pt x="20210" y="21658"/>
                  </a:cubicBezTo>
                  <a:cubicBezTo>
                    <a:pt x="23972" y="20226"/>
                    <a:pt x="23465" y="15248"/>
                    <a:pt x="21945" y="12398"/>
                  </a:cubicBezTo>
                  <a:cubicBezTo>
                    <a:pt x="20875" y="10378"/>
                    <a:pt x="19235" y="8921"/>
                    <a:pt x="17841" y="7148"/>
                  </a:cubicBezTo>
                  <a:cubicBezTo>
                    <a:pt x="16562" y="5520"/>
                    <a:pt x="15878" y="3608"/>
                    <a:pt x="15257" y="1670"/>
                  </a:cubicBezTo>
                  <a:cubicBezTo>
                    <a:pt x="15257" y="1334"/>
                    <a:pt x="15238" y="1005"/>
                    <a:pt x="15194" y="675"/>
                  </a:cubicBezTo>
                  <a:cubicBezTo>
                    <a:pt x="15181" y="582"/>
                    <a:pt x="15102" y="534"/>
                    <a:pt x="15023" y="534"/>
                  </a:cubicBezTo>
                  <a:cubicBezTo>
                    <a:pt x="14985" y="534"/>
                    <a:pt x="14946" y="545"/>
                    <a:pt x="14915" y="568"/>
                  </a:cubicBezTo>
                  <a:cubicBezTo>
                    <a:pt x="14884" y="466"/>
                    <a:pt x="14852" y="365"/>
                    <a:pt x="14820" y="257"/>
                  </a:cubicBezTo>
                  <a:cubicBezTo>
                    <a:pt x="14766" y="94"/>
                    <a:pt x="14606" y="0"/>
                    <a:pt x="1445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rot="-5956070">
              <a:off x="963582" y="45048"/>
              <a:ext cx="1585191" cy="989887"/>
            </a:xfrm>
            <a:custGeom>
              <a:avLst/>
              <a:gdLst/>
              <a:ahLst/>
              <a:cxnLst/>
              <a:rect l="l" t="t" r="r" b="b"/>
              <a:pathLst>
                <a:path w="25177" h="15722" extrusionOk="0">
                  <a:moveTo>
                    <a:pt x="21078" y="4542"/>
                  </a:moveTo>
                  <a:lnTo>
                    <a:pt x="21078" y="4542"/>
                  </a:lnTo>
                  <a:cubicBezTo>
                    <a:pt x="20901" y="4764"/>
                    <a:pt x="20717" y="4985"/>
                    <a:pt x="20540" y="5213"/>
                  </a:cubicBezTo>
                  <a:cubicBezTo>
                    <a:pt x="20597" y="5112"/>
                    <a:pt x="20654" y="5011"/>
                    <a:pt x="20711" y="4909"/>
                  </a:cubicBezTo>
                  <a:cubicBezTo>
                    <a:pt x="20761" y="4827"/>
                    <a:pt x="20818" y="4751"/>
                    <a:pt x="20875" y="4669"/>
                  </a:cubicBezTo>
                  <a:cubicBezTo>
                    <a:pt x="20945" y="4624"/>
                    <a:pt x="21015" y="4586"/>
                    <a:pt x="21078" y="4542"/>
                  </a:cubicBezTo>
                  <a:close/>
                  <a:moveTo>
                    <a:pt x="19349" y="5600"/>
                  </a:moveTo>
                  <a:cubicBezTo>
                    <a:pt x="19254" y="5714"/>
                    <a:pt x="19165" y="5828"/>
                    <a:pt x="19077" y="5948"/>
                  </a:cubicBezTo>
                  <a:cubicBezTo>
                    <a:pt x="19065" y="5951"/>
                    <a:pt x="19054" y="5953"/>
                    <a:pt x="19044" y="5953"/>
                  </a:cubicBezTo>
                  <a:cubicBezTo>
                    <a:pt x="18991" y="5953"/>
                    <a:pt x="18969" y="5908"/>
                    <a:pt x="19001" y="5796"/>
                  </a:cubicBezTo>
                  <a:cubicBezTo>
                    <a:pt x="19121" y="5733"/>
                    <a:pt x="19235" y="5669"/>
                    <a:pt x="19349" y="5600"/>
                  </a:cubicBezTo>
                  <a:close/>
                  <a:moveTo>
                    <a:pt x="19868" y="5581"/>
                  </a:moveTo>
                  <a:lnTo>
                    <a:pt x="19868" y="5581"/>
                  </a:lnTo>
                  <a:cubicBezTo>
                    <a:pt x="19710" y="5821"/>
                    <a:pt x="19552" y="6056"/>
                    <a:pt x="19374" y="6277"/>
                  </a:cubicBezTo>
                  <a:cubicBezTo>
                    <a:pt x="19520" y="6062"/>
                    <a:pt x="19666" y="5840"/>
                    <a:pt x="19811" y="5631"/>
                  </a:cubicBezTo>
                  <a:cubicBezTo>
                    <a:pt x="19830" y="5612"/>
                    <a:pt x="19849" y="5600"/>
                    <a:pt x="19868" y="5581"/>
                  </a:cubicBezTo>
                  <a:close/>
                  <a:moveTo>
                    <a:pt x="18653" y="6489"/>
                  </a:moveTo>
                  <a:lnTo>
                    <a:pt x="18653" y="6489"/>
                  </a:lnTo>
                  <a:cubicBezTo>
                    <a:pt x="18642" y="6503"/>
                    <a:pt x="18631" y="6515"/>
                    <a:pt x="18621" y="6531"/>
                  </a:cubicBezTo>
                  <a:cubicBezTo>
                    <a:pt x="18627" y="6518"/>
                    <a:pt x="18627" y="6512"/>
                    <a:pt x="18627" y="6505"/>
                  </a:cubicBezTo>
                  <a:cubicBezTo>
                    <a:pt x="18637" y="6501"/>
                    <a:pt x="18646" y="6496"/>
                    <a:pt x="18653" y="6489"/>
                  </a:cubicBezTo>
                  <a:close/>
                  <a:moveTo>
                    <a:pt x="19292" y="6049"/>
                  </a:moveTo>
                  <a:lnTo>
                    <a:pt x="19292" y="6049"/>
                  </a:lnTo>
                  <a:cubicBezTo>
                    <a:pt x="19077" y="6379"/>
                    <a:pt x="18874" y="6714"/>
                    <a:pt x="18678" y="7057"/>
                  </a:cubicBezTo>
                  <a:cubicBezTo>
                    <a:pt x="18671" y="7019"/>
                    <a:pt x="18678" y="6955"/>
                    <a:pt x="18709" y="6835"/>
                  </a:cubicBezTo>
                  <a:cubicBezTo>
                    <a:pt x="18766" y="6645"/>
                    <a:pt x="18880" y="6448"/>
                    <a:pt x="19020" y="6246"/>
                  </a:cubicBezTo>
                  <a:cubicBezTo>
                    <a:pt x="19108" y="6182"/>
                    <a:pt x="19203" y="6113"/>
                    <a:pt x="19292" y="6049"/>
                  </a:cubicBezTo>
                  <a:close/>
                  <a:moveTo>
                    <a:pt x="19248" y="6765"/>
                  </a:moveTo>
                  <a:lnTo>
                    <a:pt x="19248" y="6765"/>
                  </a:lnTo>
                  <a:cubicBezTo>
                    <a:pt x="19020" y="7126"/>
                    <a:pt x="18804" y="7494"/>
                    <a:pt x="18589" y="7861"/>
                  </a:cubicBezTo>
                  <a:cubicBezTo>
                    <a:pt x="18589" y="7772"/>
                    <a:pt x="18583" y="7684"/>
                    <a:pt x="18583" y="7595"/>
                  </a:cubicBezTo>
                  <a:cubicBezTo>
                    <a:pt x="18627" y="7513"/>
                    <a:pt x="18671" y="7437"/>
                    <a:pt x="18716" y="7361"/>
                  </a:cubicBezTo>
                  <a:cubicBezTo>
                    <a:pt x="18899" y="7171"/>
                    <a:pt x="19077" y="6968"/>
                    <a:pt x="19248" y="6765"/>
                  </a:cubicBezTo>
                  <a:close/>
                  <a:moveTo>
                    <a:pt x="19051" y="8070"/>
                  </a:moveTo>
                  <a:cubicBezTo>
                    <a:pt x="18956" y="8241"/>
                    <a:pt x="18868" y="8412"/>
                    <a:pt x="18785" y="8589"/>
                  </a:cubicBezTo>
                  <a:cubicBezTo>
                    <a:pt x="18728" y="8684"/>
                    <a:pt x="18671" y="8767"/>
                    <a:pt x="18627" y="8830"/>
                  </a:cubicBezTo>
                  <a:cubicBezTo>
                    <a:pt x="18627" y="8824"/>
                    <a:pt x="18627" y="8824"/>
                    <a:pt x="18627" y="8817"/>
                  </a:cubicBezTo>
                  <a:cubicBezTo>
                    <a:pt x="18697" y="8691"/>
                    <a:pt x="18773" y="8488"/>
                    <a:pt x="18842" y="8304"/>
                  </a:cubicBezTo>
                  <a:cubicBezTo>
                    <a:pt x="18912" y="8228"/>
                    <a:pt x="18982" y="8152"/>
                    <a:pt x="19051" y="8070"/>
                  </a:cubicBezTo>
                  <a:close/>
                  <a:moveTo>
                    <a:pt x="6074" y="9286"/>
                  </a:moveTo>
                  <a:cubicBezTo>
                    <a:pt x="6081" y="9286"/>
                    <a:pt x="6087" y="9292"/>
                    <a:pt x="6093" y="9299"/>
                  </a:cubicBezTo>
                  <a:cubicBezTo>
                    <a:pt x="6074" y="9299"/>
                    <a:pt x="6055" y="9305"/>
                    <a:pt x="6043" y="9305"/>
                  </a:cubicBezTo>
                  <a:cubicBezTo>
                    <a:pt x="6049" y="9299"/>
                    <a:pt x="6062" y="9292"/>
                    <a:pt x="6074" y="9286"/>
                  </a:cubicBezTo>
                  <a:close/>
                  <a:moveTo>
                    <a:pt x="22642" y="3554"/>
                  </a:moveTo>
                  <a:cubicBezTo>
                    <a:pt x="22630" y="3586"/>
                    <a:pt x="22617" y="3611"/>
                    <a:pt x="22604" y="3636"/>
                  </a:cubicBezTo>
                  <a:cubicBezTo>
                    <a:pt x="21578" y="4909"/>
                    <a:pt x="20635" y="6246"/>
                    <a:pt x="19811" y="7665"/>
                  </a:cubicBezTo>
                  <a:cubicBezTo>
                    <a:pt x="19577" y="8076"/>
                    <a:pt x="19273" y="8526"/>
                    <a:pt x="19032" y="9001"/>
                  </a:cubicBezTo>
                  <a:cubicBezTo>
                    <a:pt x="19013" y="9026"/>
                    <a:pt x="18994" y="9045"/>
                    <a:pt x="18975" y="9071"/>
                  </a:cubicBezTo>
                  <a:cubicBezTo>
                    <a:pt x="18768" y="9310"/>
                    <a:pt x="18707" y="9409"/>
                    <a:pt x="18703" y="9409"/>
                  </a:cubicBezTo>
                  <a:cubicBezTo>
                    <a:pt x="18699" y="9409"/>
                    <a:pt x="18751" y="9313"/>
                    <a:pt x="18773" y="9159"/>
                  </a:cubicBezTo>
                  <a:cubicBezTo>
                    <a:pt x="18804" y="8931"/>
                    <a:pt x="18931" y="8678"/>
                    <a:pt x="19077" y="8425"/>
                  </a:cubicBezTo>
                  <a:cubicBezTo>
                    <a:pt x="20210" y="6866"/>
                    <a:pt x="21319" y="5296"/>
                    <a:pt x="22408" y="3712"/>
                  </a:cubicBezTo>
                  <a:cubicBezTo>
                    <a:pt x="22484" y="3662"/>
                    <a:pt x="22566" y="3605"/>
                    <a:pt x="22642" y="3554"/>
                  </a:cubicBezTo>
                  <a:close/>
                  <a:moveTo>
                    <a:pt x="4605" y="9248"/>
                  </a:moveTo>
                  <a:lnTo>
                    <a:pt x="4605" y="9248"/>
                  </a:lnTo>
                  <a:cubicBezTo>
                    <a:pt x="4231" y="9356"/>
                    <a:pt x="3851" y="9451"/>
                    <a:pt x="3471" y="9546"/>
                  </a:cubicBezTo>
                  <a:cubicBezTo>
                    <a:pt x="3370" y="9571"/>
                    <a:pt x="3269" y="9590"/>
                    <a:pt x="3167" y="9609"/>
                  </a:cubicBezTo>
                  <a:cubicBezTo>
                    <a:pt x="3151" y="9614"/>
                    <a:pt x="3129" y="9615"/>
                    <a:pt x="3112" y="9619"/>
                  </a:cubicBezTo>
                  <a:lnTo>
                    <a:pt x="3112" y="9619"/>
                  </a:lnTo>
                  <a:cubicBezTo>
                    <a:pt x="3533" y="9500"/>
                    <a:pt x="3962" y="9387"/>
                    <a:pt x="4390" y="9286"/>
                  </a:cubicBezTo>
                  <a:cubicBezTo>
                    <a:pt x="4466" y="9273"/>
                    <a:pt x="4535" y="9261"/>
                    <a:pt x="4605" y="9248"/>
                  </a:cubicBezTo>
                  <a:close/>
                  <a:moveTo>
                    <a:pt x="6321" y="9432"/>
                  </a:moveTo>
                  <a:cubicBezTo>
                    <a:pt x="6372" y="9463"/>
                    <a:pt x="6423" y="9495"/>
                    <a:pt x="6473" y="9533"/>
                  </a:cubicBezTo>
                  <a:cubicBezTo>
                    <a:pt x="5846" y="9660"/>
                    <a:pt x="5219" y="9805"/>
                    <a:pt x="4605" y="9964"/>
                  </a:cubicBezTo>
                  <a:cubicBezTo>
                    <a:pt x="4738" y="9919"/>
                    <a:pt x="4865" y="9875"/>
                    <a:pt x="4991" y="9824"/>
                  </a:cubicBezTo>
                  <a:cubicBezTo>
                    <a:pt x="5422" y="9710"/>
                    <a:pt x="5853" y="9590"/>
                    <a:pt x="6277" y="9457"/>
                  </a:cubicBezTo>
                  <a:cubicBezTo>
                    <a:pt x="6296" y="9451"/>
                    <a:pt x="6309" y="9444"/>
                    <a:pt x="6321" y="9432"/>
                  </a:cubicBezTo>
                  <a:close/>
                  <a:moveTo>
                    <a:pt x="18697" y="9799"/>
                  </a:moveTo>
                  <a:lnTo>
                    <a:pt x="18697" y="9799"/>
                  </a:lnTo>
                  <a:cubicBezTo>
                    <a:pt x="18678" y="9856"/>
                    <a:pt x="18665" y="9913"/>
                    <a:pt x="18652" y="9976"/>
                  </a:cubicBezTo>
                  <a:cubicBezTo>
                    <a:pt x="18652" y="9938"/>
                    <a:pt x="18652" y="9900"/>
                    <a:pt x="18652" y="9862"/>
                  </a:cubicBezTo>
                  <a:cubicBezTo>
                    <a:pt x="18665" y="9843"/>
                    <a:pt x="18678" y="9818"/>
                    <a:pt x="18697" y="9799"/>
                  </a:cubicBezTo>
                  <a:close/>
                  <a:moveTo>
                    <a:pt x="22142" y="4859"/>
                  </a:moveTo>
                  <a:lnTo>
                    <a:pt x="22142" y="4859"/>
                  </a:lnTo>
                  <a:cubicBezTo>
                    <a:pt x="22098" y="4985"/>
                    <a:pt x="22053" y="5112"/>
                    <a:pt x="22009" y="5232"/>
                  </a:cubicBezTo>
                  <a:cubicBezTo>
                    <a:pt x="21388" y="6170"/>
                    <a:pt x="20787" y="7114"/>
                    <a:pt x="20255" y="8095"/>
                  </a:cubicBezTo>
                  <a:lnTo>
                    <a:pt x="19894" y="8659"/>
                  </a:lnTo>
                  <a:cubicBezTo>
                    <a:pt x="19685" y="8995"/>
                    <a:pt x="19355" y="9774"/>
                    <a:pt x="19032" y="10078"/>
                  </a:cubicBezTo>
                  <a:cubicBezTo>
                    <a:pt x="19051" y="9964"/>
                    <a:pt x="19077" y="9843"/>
                    <a:pt x="19096" y="9723"/>
                  </a:cubicBezTo>
                  <a:cubicBezTo>
                    <a:pt x="19105" y="9673"/>
                    <a:pt x="19068" y="9649"/>
                    <a:pt x="19028" y="9649"/>
                  </a:cubicBezTo>
                  <a:cubicBezTo>
                    <a:pt x="19012" y="9649"/>
                    <a:pt x="18996" y="9652"/>
                    <a:pt x="18982" y="9660"/>
                  </a:cubicBezTo>
                  <a:cubicBezTo>
                    <a:pt x="19089" y="9394"/>
                    <a:pt x="19248" y="9140"/>
                    <a:pt x="19381" y="8887"/>
                  </a:cubicBezTo>
                  <a:cubicBezTo>
                    <a:pt x="19393" y="8862"/>
                    <a:pt x="19406" y="8836"/>
                    <a:pt x="19425" y="8811"/>
                  </a:cubicBezTo>
                  <a:cubicBezTo>
                    <a:pt x="20362" y="7519"/>
                    <a:pt x="21274" y="6201"/>
                    <a:pt x="22142" y="4859"/>
                  </a:cubicBezTo>
                  <a:close/>
                  <a:moveTo>
                    <a:pt x="20248" y="9539"/>
                  </a:moveTo>
                  <a:lnTo>
                    <a:pt x="20248" y="9539"/>
                  </a:lnTo>
                  <a:cubicBezTo>
                    <a:pt x="20172" y="9723"/>
                    <a:pt x="20103" y="9900"/>
                    <a:pt x="20033" y="10084"/>
                  </a:cubicBezTo>
                  <a:cubicBezTo>
                    <a:pt x="20027" y="10046"/>
                    <a:pt x="20001" y="10021"/>
                    <a:pt x="19963" y="10008"/>
                  </a:cubicBezTo>
                  <a:cubicBezTo>
                    <a:pt x="20058" y="9856"/>
                    <a:pt x="20153" y="9698"/>
                    <a:pt x="20248" y="9539"/>
                  </a:cubicBezTo>
                  <a:close/>
                  <a:moveTo>
                    <a:pt x="21173" y="8070"/>
                  </a:moveTo>
                  <a:lnTo>
                    <a:pt x="21173" y="8070"/>
                  </a:lnTo>
                  <a:cubicBezTo>
                    <a:pt x="21110" y="8304"/>
                    <a:pt x="21053" y="8532"/>
                    <a:pt x="20996" y="8760"/>
                  </a:cubicBezTo>
                  <a:cubicBezTo>
                    <a:pt x="20913" y="9071"/>
                    <a:pt x="20837" y="9381"/>
                    <a:pt x="20755" y="9698"/>
                  </a:cubicBezTo>
                  <a:cubicBezTo>
                    <a:pt x="20730" y="9761"/>
                    <a:pt x="20704" y="9831"/>
                    <a:pt x="20679" y="9900"/>
                  </a:cubicBezTo>
                  <a:cubicBezTo>
                    <a:pt x="20647" y="9964"/>
                    <a:pt x="20609" y="10046"/>
                    <a:pt x="20565" y="10128"/>
                  </a:cubicBezTo>
                  <a:cubicBezTo>
                    <a:pt x="20557" y="10072"/>
                    <a:pt x="20508" y="10028"/>
                    <a:pt x="20457" y="10028"/>
                  </a:cubicBezTo>
                  <a:cubicBezTo>
                    <a:pt x="20428" y="10028"/>
                    <a:pt x="20398" y="10043"/>
                    <a:pt x="20375" y="10078"/>
                  </a:cubicBezTo>
                  <a:cubicBezTo>
                    <a:pt x="20286" y="10211"/>
                    <a:pt x="20198" y="10344"/>
                    <a:pt x="20115" y="10477"/>
                  </a:cubicBezTo>
                  <a:cubicBezTo>
                    <a:pt x="20248" y="10109"/>
                    <a:pt x="20375" y="9786"/>
                    <a:pt x="20400" y="9729"/>
                  </a:cubicBezTo>
                  <a:cubicBezTo>
                    <a:pt x="20628" y="9159"/>
                    <a:pt x="20888" y="8608"/>
                    <a:pt x="21173" y="8070"/>
                  </a:cubicBezTo>
                  <a:close/>
                  <a:moveTo>
                    <a:pt x="7290" y="10394"/>
                  </a:moveTo>
                  <a:cubicBezTo>
                    <a:pt x="7297" y="10413"/>
                    <a:pt x="7309" y="10426"/>
                    <a:pt x="7316" y="10445"/>
                  </a:cubicBezTo>
                  <a:cubicBezTo>
                    <a:pt x="7075" y="10489"/>
                    <a:pt x="6841" y="10534"/>
                    <a:pt x="6606" y="10584"/>
                  </a:cubicBezTo>
                  <a:cubicBezTo>
                    <a:pt x="6689" y="10565"/>
                    <a:pt x="6777" y="10540"/>
                    <a:pt x="6853" y="10515"/>
                  </a:cubicBezTo>
                  <a:cubicBezTo>
                    <a:pt x="6999" y="10477"/>
                    <a:pt x="7145" y="10432"/>
                    <a:pt x="7290" y="10394"/>
                  </a:cubicBezTo>
                  <a:close/>
                  <a:moveTo>
                    <a:pt x="21692" y="6220"/>
                  </a:moveTo>
                  <a:lnTo>
                    <a:pt x="21692" y="6220"/>
                  </a:lnTo>
                  <a:cubicBezTo>
                    <a:pt x="21635" y="6417"/>
                    <a:pt x="21578" y="6607"/>
                    <a:pt x="21521" y="6797"/>
                  </a:cubicBezTo>
                  <a:cubicBezTo>
                    <a:pt x="21407" y="7006"/>
                    <a:pt x="21306" y="7215"/>
                    <a:pt x="21205" y="7430"/>
                  </a:cubicBezTo>
                  <a:cubicBezTo>
                    <a:pt x="20628" y="8437"/>
                    <a:pt x="20103" y="9476"/>
                    <a:pt x="19438" y="10432"/>
                  </a:cubicBezTo>
                  <a:cubicBezTo>
                    <a:pt x="19431" y="10445"/>
                    <a:pt x="19425" y="10451"/>
                    <a:pt x="19419" y="10464"/>
                  </a:cubicBezTo>
                  <a:cubicBezTo>
                    <a:pt x="19400" y="10470"/>
                    <a:pt x="19387" y="10477"/>
                    <a:pt x="19381" y="10496"/>
                  </a:cubicBezTo>
                  <a:cubicBezTo>
                    <a:pt x="19374" y="10515"/>
                    <a:pt x="19362" y="10534"/>
                    <a:pt x="19355" y="10553"/>
                  </a:cubicBezTo>
                  <a:cubicBezTo>
                    <a:pt x="19279" y="10660"/>
                    <a:pt x="19235" y="10736"/>
                    <a:pt x="19197" y="10793"/>
                  </a:cubicBezTo>
                  <a:cubicBezTo>
                    <a:pt x="19241" y="10711"/>
                    <a:pt x="19311" y="10565"/>
                    <a:pt x="19393" y="10363"/>
                  </a:cubicBezTo>
                  <a:cubicBezTo>
                    <a:pt x="19634" y="9761"/>
                    <a:pt x="19906" y="9185"/>
                    <a:pt x="20204" y="8615"/>
                  </a:cubicBezTo>
                  <a:cubicBezTo>
                    <a:pt x="20255" y="8520"/>
                    <a:pt x="20305" y="8431"/>
                    <a:pt x="20350" y="8342"/>
                  </a:cubicBezTo>
                  <a:cubicBezTo>
                    <a:pt x="20799" y="7633"/>
                    <a:pt x="21243" y="6930"/>
                    <a:pt x="21692" y="6220"/>
                  </a:cubicBezTo>
                  <a:close/>
                  <a:moveTo>
                    <a:pt x="23830" y="1120"/>
                  </a:moveTo>
                  <a:cubicBezTo>
                    <a:pt x="23858" y="1120"/>
                    <a:pt x="23875" y="1134"/>
                    <a:pt x="23877" y="1166"/>
                  </a:cubicBezTo>
                  <a:cubicBezTo>
                    <a:pt x="23719" y="1413"/>
                    <a:pt x="23573" y="1660"/>
                    <a:pt x="23428" y="1920"/>
                  </a:cubicBezTo>
                  <a:cubicBezTo>
                    <a:pt x="23358" y="1964"/>
                    <a:pt x="23288" y="2009"/>
                    <a:pt x="23238" y="2040"/>
                  </a:cubicBezTo>
                  <a:cubicBezTo>
                    <a:pt x="22332" y="2560"/>
                    <a:pt x="21433" y="3092"/>
                    <a:pt x="20527" y="3617"/>
                  </a:cubicBezTo>
                  <a:cubicBezTo>
                    <a:pt x="18728" y="4675"/>
                    <a:pt x="16923" y="5733"/>
                    <a:pt x="15125" y="6803"/>
                  </a:cubicBezTo>
                  <a:cubicBezTo>
                    <a:pt x="13326" y="7874"/>
                    <a:pt x="11534" y="8944"/>
                    <a:pt x="9773" y="10071"/>
                  </a:cubicBezTo>
                  <a:cubicBezTo>
                    <a:pt x="9456" y="10274"/>
                    <a:pt x="8867" y="10540"/>
                    <a:pt x="8361" y="10869"/>
                  </a:cubicBezTo>
                  <a:cubicBezTo>
                    <a:pt x="8348" y="10793"/>
                    <a:pt x="8329" y="10724"/>
                    <a:pt x="8310" y="10654"/>
                  </a:cubicBezTo>
                  <a:cubicBezTo>
                    <a:pt x="10767" y="8938"/>
                    <a:pt x="13174" y="7171"/>
                    <a:pt x="15745" y="5606"/>
                  </a:cubicBezTo>
                  <a:cubicBezTo>
                    <a:pt x="17139" y="4757"/>
                    <a:pt x="18551" y="3940"/>
                    <a:pt x="19982" y="3155"/>
                  </a:cubicBezTo>
                  <a:cubicBezTo>
                    <a:pt x="20698" y="2762"/>
                    <a:pt x="21420" y="2376"/>
                    <a:pt x="22142" y="2002"/>
                  </a:cubicBezTo>
                  <a:cubicBezTo>
                    <a:pt x="22535" y="1800"/>
                    <a:pt x="22927" y="1584"/>
                    <a:pt x="23326" y="1388"/>
                  </a:cubicBezTo>
                  <a:cubicBezTo>
                    <a:pt x="23472" y="1318"/>
                    <a:pt x="23725" y="1120"/>
                    <a:pt x="23830" y="1120"/>
                  </a:cubicBezTo>
                  <a:close/>
                  <a:moveTo>
                    <a:pt x="1451" y="10597"/>
                  </a:moveTo>
                  <a:cubicBezTo>
                    <a:pt x="1495" y="10610"/>
                    <a:pt x="1540" y="10629"/>
                    <a:pt x="1590" y="10635"/>
                  </a:cubicBezTo>
                  <a:cubicBezTo>
                    <a:pt x="1571" y="10641"/>
                    <a:pt x="1559" y="10648"/>
                    <a:pt x="1540" y="10654"/>
                  </a:cubicBezTo>
                  <a:cubicBezTo>
                    <a:pt x="1414" y="10702"/>
                    <a:pt x="1480" y="10890"/>
                    <a:pt x="1600" y="10890"/>
                  </a:cubicBezTo>
                  <a:cubicBezTo>
                    <a:pt x="1607" y="10890"/>
                    <a:pt x="1614" y="10890"/>
                    <a:pt x="1622" y="10888"/>
                  </a:cubicBezTo>
                  <a:cubicBezTo>
                    <a:pt x="1666" y="10876"/>
                    <a:pt x="1711" y="10869"/>
                    <a:pt x="1755" y="10857"/>
                  </a:cubicBezTo>
                  <a:lnTo>
                    <a:pt x="1755" y="10857"/>
                  </a:lnTo>
                  <a:cubicBezTo>
                    <a:pt x="1635" y="10901"/>
                    <a:pt x="1521" y="10952"/>
                    <a:pt x="1400" y="10996"/>
                  </a:cubicBezTo>
                  <a:cubicBezTo>
                    <a:pt x="1318" y="10882"/>
                    <a:pt x="1255" y="10762"/>
                    <a:pt x="1204" y="10641"/>
                  </a:cubicBezTo>
                  <a:cubicBezTo>
                    <a:pt x="1286" y="10629"/>
                    <a:pt x="1369" y="10610"/>
                    <a:pt x="1451" y="10597"/>
                  </a:cubicBezTo>
                  <a:close/>
                  <a:moveTo>
                    <a:pt x="6701" y="9710"/>
                  </a:moveTo>
                  <a:cubicBezTo>
                    <a:pt x="6765" y="9767"/>
                    <a:pt x="6822" y="9818"/>
                    <a:pt x="6879" y="9875"/>
                  </a:cubicBezTo>
                  <a:cubicBezTo>
                    <a:pt x="5916" y="10097"/>
                    <a:pt x="4953" y="10318"/>
                    <a:pt x="4010" y="10597"/>
                  </a:cubicBezTo>
                  <a:cubicBezTo>
                    <a:pt x="3528" y="10717"/>
                    <a:pt x="3053" y="10838"/>
                    <a:pt x="2572" y="10952"/>
                  </a:cubicBezTo>
                  <a:cubicBezTo>
                    <a:pt x="2287" y="11021"/>
                    <a:pt x="2002" y="11085"/>
                    <a:pt x="1717" y="11167"/>
                  </a:cubicBezTo>
                  <a:cubicBezTo>
                    <a:pt x="2458" y="10895"/>
                    <a:pt x="3199" y="10622"/>
                    <a:pt x="3959" y="10394"/>
                  </a:cubicBezTo>
                  <a:cubicBezTo>
                    <a:pt x="3972" y="10388"/>
                    <a:pt x="3984" y="10382"/>
                    <a:pt x="3997" y="10382"/>
                  </a:cubicBezTo>
                  <a:cubicBezTo>
                    <a:pt x="4903" y="10173"/>
                    <a:pt x="5802" y="9951"/>
                    <a:pt x="6701" y="9710"/>
                  </a:cubicBezTo>
                  <a:close/>
                  <a:moveTo>
                    <a:pt x="7056" y="10071"/>
                  </a:moveTo>
                  <a:cubicBezTo>
                    <a:pt x="7088" y="10109"/>
                    <a:pt x="7126" y="10154"/>
                    <a:pt x="7157" y="10198"/>
                  </a:cubicBezTo>
                  <a:cubicBezTo>
                    <a:pt x="7100" y="10211"/>
                    <a:pt x="7037" y="10230"/>
                    <a:pt x="6980" y="10242"/>
                  </a:cubicBezTo>
                  <a:cubicBezTo>
                    <a:pt x="6885" y="10249"/>
                    <a:pt x="6657" y="10312"/>
                    <a:pt x="6429" y="10382"/>
                  </a:cubicBezTo>
                  <a:cubicBezTo>
                    <a:pt x="5897" y="10515"/>
                    <a:pt x="5365" y="10654"/>
                    <a:pt x="4839" y="10812"/>
                  </a:cubicBezTo>
                  <a:cubicBezTo>
                    <a:pt x="4751" y="10831"/>
                    <a:pt x="4668" y="10850"/>
                    <a:pt x="4586" y="10869"/>
                  </a:cubicBezTo>
                  <a:cubicBezTo>
                    <a:pt x="4079" y="10983"/>
                    <a:pt x="3566" y="11091"/>
                    <a:pt x="3053" y="11192"/>
                  </a:cubicBezTo>
                  <a:cubicBezTo>
                    <a:pt x="3630" y="10990"/>
                    <a:pt x="4206" y="10806"/>
                    <a:pt x="4795" y="10648"/>
                  </a:cubicBezTo>
                  <a:cubicBezTo>
                    <a:pt x="5536" y="10458"/>
                    <a:pt x="6283" y="10268"/>
                    <a:pt x="7024" y="10084"/>
                  </a:cubicBezTo>
                  <a:cubicBezTo>
                    <a:pt x="7037" y="10084"/>
                    <a:pt x="7050" y="10078"/>
                    <a:pt x="7056" y="10071"/>
                  </a:cubicBezTo>
                  <a:close/>
                  <a:moveTo>
                    <a:pt x="7506" y="11218"/>
                  </a:moveTo>
                  <a:cubicBezTo>
                    <a:pt x="7506" y="11237"/>
                    <a:pt x="7506" y="11249"/>
                    <a:pt x="7506" y="11262"/>
                  </a:cubicBezTo>
                  <a:cubicBezTo>
                    <a:pt x="7468" y="11268"/>
                    <a:pt x="7423" y="11281"/>
                    <a:pt x="7385" y="11294"/>
                  </a:cubicBezTo>
                  <a:cubicBezTo>
                    <a:pt x="7411" y="11275"/>
                    <a:pt x="7436" y="11256"/>
                    <a:pt x="7461" y="11243"/>
                  </a:cubicBezTo>
                  <a:cubicBezTo>
                    <a:pt x="7474" y="11237"/>
                    <a:pt x="7493" y="11230"/>
                    <a:pt x="7506" y="11218"/>
                  </a:cubicBezTo>
                  <a:close/>
                  <a:moveTo>
                    <a:pt x="9089" y="10882"/>
                  </a:moveTo>
                  <a:cubicBezTo>
                    <a:pt x="8861" y="11021"/>
                    <a:pt x="8639" y="11167"/>
                    <a:pt x="8418" y="11313"/>
                  </a:cubicBezTo>
                  <a:cubicBezTo>
                    <a:pt x="8418" y="11313"/>
                    <a:pt x="8418" y="11313"/>
                    <a:pt x="8418" y="11306"/>
                  </a:cubicBezTo>
                  <a:cubicBezTo>
                    <a:pt x="8411" y="11287"/>
                    <a:pt x="8411" y="11268"/>
                    <a:pt x="8411" y="11243"/>
                  </a:cubicBezTo>
                  <a:cubicBezTo>
                    <a:pt x="8633" y="11110"/>
                    <a:pt x="8867" y="10990"/>
                    <a:pt x="9089" y="10882"/>
                  </a:cubicBezTo>
                  <a:close/>
                  <a:moveTo>
                    <a:pt x="6404" y="11192"/>
                  </a:moveTo>
                  <a:cubicBezTo>
                    <a:pt x="5967" y="11357"/>
                    <a:pt x="5523" y="11522"/>
                    <a:pt x="5074" y="11667"/>
                  </a:cubicBezTo>
                  <a:cubicBezTo>
                    <a:pt x="5517" y="11496"/>
                    <a:pt x="5954" y="11338"/>
                    <a:pt x="6404" y="11192"/>
                  </a:cubicBezTo>
                  <a:close/>
                  <a:moveTo>
                    <a:pt x="2901" y="11477"/>
                  </a:moveTo>
                  <a:lnTo>
                    <a:pt x="2901" y="11477"/>
                  </a:lnTo>
                  <a:cubicBezTo>
                    <a:pt x="2673" y="11566"/>
                    <a:pt x="2445" y="11667"/>
                    <a:pt x="2217" y="11775"/>
                  </a:cubicBezTo>
                  <a:cubicBezTo>
                    <a:pt x="2160" y="11731"/>
                    <a:pt x="2103" y="11693"/>
                    <a:pt x="2046" y="11655"/>
                  </a:cubicBezTo>
                  <a:cubicBezTo>
                    <a:pt x="2331" y="11591"/>
                    <a:pt x="2616" y="11534"/>
                    <a:pt x="2901" y="11477"/>
                  </a:cubicBezTo>
                  <a:close/>
                  <a:moveTo>
                    <a:pt x="19982" y="10217"/>
                  </a:moveTo>
                  <a:cubicBezTo>
                    <a:pt x="19856" y="10559"/>
                    <a:pt x="19735" y="10907"/>
                    <a:pt x="19628" y="11249"/>
                  </a:cubicBezTo>
                  <a:cubicBezTo>
                    <a:pt x="19495" y="11465"/>
                    <a:pt x="19368" y="11674"/>
                    <a:pt x="19248" y="11889"/>
                  </a:cubicBezTo>
                  <a:cubicBezTo>
                    <a:pt x="19349" y="11604"/>
                    <a:pt x="19444" y="11325"/>
                    <a:pt x="19558" y="11053"/>
                  </a:cubicBezTo>
                  <a:cubicBezTo>
                    <a:pt x="19704" y="10768"/>
                    <a:pt x="19849" y="10489"/>
                    <a:pt x="19982" y="10217"/>
                  </a:cubicBezTo>
                  <a:close/>
                  <a:moveTo>
                    <a:pt x="19355" y="9926"/>
                  </a:moveTo>
                  <a:lnTo>
                    <a:pt x="19355" y="9926"/>
                  </a:lnTo>
                  <a:cubicBezTo>
                    <a:pt x="19172" y="10344"/>
                    <a:pt x="19001" y="10774"/>
                    <a:pt x="18849" y="11211"/>
                  </a:cubicBezTo>
                  <a:cubicBezTo>
                    <a:pt x="18820" y="11297"/>
                    <a:pt x="18885" y="11352"/>
                    <a:pt x="18954" y="11352"/>
                  </a:cubicBezTo>
                  <a:cubicBezTo>
                    <a:pt x="18961" y="11352"/>
                    <a:pt x="18968" y="11352"/>
                    <a:pt x="18975" y="11351"/>
                  </a:cubicBezTo>
                  <a:lnTo>
                    <a:pt x="18975" y="11351"/>
                  </a:lnTo>
                  <a:cubicBezTo>
                    <a:pt x="18874" y="11572"/>
                    <a:pt x="18773" y="11800"/>
                    <a:pt x="18678" y="12028"/>
                  </a:cubicBezTo>
                  <a:cubicBezTo>
                    <a:pt x="18766" y="11547"/>
                    <a:pt x="18855" y="11059"/>
                    <a:pt x="18944" y="10572"/>
                  </a:cubicBezTo>
                  <a:cubicBezTo>
                    <a:pt x="19077" y="10356"/>
                    <a:pt x="19216" y="10141"/>
                    <a:pt x="19355" y="9926"/>
                  </a:cubicBezTo>
                  <a:close/>
                  <a:moveTo>
                    <a:pt x="3395" y="11940"/>
                  </a:moveTo>
                  <a:lnTo>
                    <a:pt x="3395" y="11940"/>
                  </a:lnTo>
                  <a:cubicBezTo>
                    <a:pt x="3237" y="12016"/>
                    <a:pt x="3079" y="12085"/>
                    <a:pt x="2920" y="12168"/>
                  </a:cubicBezTo>
                  <a:cubicBezTo>
                    <a:pt x="2914" y="12168"/>
                    <a:pt x="2908" y="12174"/>
                    <a:pt x="2895" y="12180"/>
                  </a:cubicBezTo>
                  <a:cubicBezTo>
                    <a:pt x="2851" y="12161"/>
                    <a:pt x="2800" y="12130"/>
                    <a:pt x="2756" y="12104"/>
                  </a:cubicBezTo>
                  <a:cubicBezTo>
                    <a:pt x="2965" y="12054"/>
                    <a:pt x="3180" y="11997"/>
                    <a:pt x="3395" y="11940"/>
                  </a:cubicBezTo>
                  <a:close/>
                  <a:moveTo>
                    <a:pt x="7354" y="11737"/>
                  </a:moveTo>
                  <a:lnTo>
                    <a:pt x="7354" y="11737"/>
                  </a:lnTo>
                  <a:cubicBezTo>
                    <a:pt x="7328" y="11781"/>
                    <a:pt x="7303" y="11819"/>
                    <a:pt x="7271" y="11864"/>
                  </a:cubicBezTo>
                  <a:cubicBezTo>
                    <a:pt x="6486" y="12123"/>
                    <a:pt x="5688" y="12358"/>
                    <a:pt x="4890" y="12573"/>
                  </a:cubicBezTo>
                  <a:cubicBezTo>
                    <a:pt x="4915" y="12560"/>
                    <a:pt x="4947" y="12548"/>
                    <a:pt x="4979" y="12535"/>
                  </a:cubicBezTo>
                  <a:cubicBezTo>
                    <a:pt x="5777" y="12294"/>
                    <a:pt x="6568" y="12022"/>
                    <a:pt x="7354" y="11737"/>
                  </a:cubicBezTo>
                  <a:close/>
                  <a:moveTo>
                    <a:pt x="18690" y="10876"/>
                  </a:moveTo>
                  <a:cubicBezTo>
                    <a:pt x="18627" y="11294"/>
                    <a:pt x="18595" y="11731"/>
                    <a:pt x="18526" y="12104"/>
                  </a:cubicBezTo>
                  <a:cubicBezTo>
                    <a:pt x="18507" y="12231"/>
                    <a:pt x="18494" y="12364"/>
                    <a:pt x="18475" y="12503"/>
                  </a:cubicBezTo>
                  <a:cubicBezTo>
                    <a:pt x="18456" y="12529"/>
                    <a:pt x="18437" y="12554"/>
                    <a:pt x="18418" y="12579"/>
                  </a:cubicBezTo>
                  <a:cubicBezTo>
                    <a:pt x="18405" y="12592"/>
                    <a:pt x="18386" y="12605"/>
                    <a:pt x="18361" y="12624"/>
                  </a:cubicBezTo>
                  <a:cubicBezTo>
                    <a:pt x="18342" y="12643"/>
                    <a:pt x="18323" y="12662"/>
                    <a:pt x="18304" y="12681"/>
                  </a:cubicBezTo>
                  <a:cubicBezTo>
                    <a:pt x="18342" y="12364"/>
                    <a:pt x="18380" y="12047"/>
                    <a:pt x="18418" y="11724"/>
                  </a:cubicBezTo>
                  <a:cubicBezTo>
                    <a:pt x="18450" y="11617"/>
                    <a:pt x="18481" y="11503"/>
                    <a:pt x="18507" y="11389"/>
                  </a:cubicBezTo>
                  <a:cubicBezTo>
                    <a:pt x="18551" y="11218"/>
                    <a:pt x="18614" y="11047"/>
                    <a:pt x="18671" y="10876"/>
                  </a:cubicBezTo>
                  <a:close/>
                  <a:moveTo>
                    <a:pt x="18443" y="12668"/>
                  </a:moveTo>
                  <a:cubicBezTo>
                    <a:pt x="18431" y="12693"/>
                    <a:pt x="18424" y="12725"/>
                    <a:pt x="18412" y="12750"/>
                  </a:cubicBezTo>
                  <a:cubicBezTo>
                    <a:pt x="18412" y="12750"/>
                    <a:pt x="18412" y="12750"/>
                    <a:pt x="18405" y="12744"/>
                  </a:cubicBezTo>
                  <a:lnTo>
                    <a:pt x="18386" y="12744"/>
                  </a:lnTo>
                  <a:cubicBezTo>
                    <a:pt x="18405" y="12719"/>
                    <a:pt x="18424" y="12693"/>
                    <a:pt x="18443" y="12668"/>
                  </a:cubicBezTo>
                  <a:close/>
                  <a:moveTo>
                    <a:pt x="18057" y="12598"/>
                  </a:moveTo>
                  <a:lnTo>
                    <a:pt x="18057" y="12598"/>
                  </a:lnTo>
                  <a:cubicBezTo>
                    <a:pt x="18044" y="12668"/>
                    <a:pt x="18032" y="12744"/>
                    <a:pt x="18019" y="12814"/>
                  </a:cubicBezTo>
                  <a:cubicBezTo>
                    <a:pt x="17987" y="12833"/>
                    <a:pt x="17962" y="12852"/>
                    <a:pt x="17930" y="12871"/>
                  </a:cubicBezTo>
                  <a:lnTo>
                    <a:pt x="17905" y="12871"/>
                  </a:lnTo>
                  <a:cubicBezTo>
                    <a:pt x="17937" y="12820"/>
                    <a:pt x="17968" y="12769"/>
                    <a:pt x="18000" y="12712"/>
                  </a:cubicBezTo>
                  <a:cubicBezTo>
                    <a:pt x="18025" y="12674"/>
                    <a:pt x="18038" y="12636"/>
                    <a:pt x="18057" y="12598"/>
                  </a:cubicBezTo>
                  <a:close/>
                  <a:moveTo>
                    <a:pt x="18329" y="12997"/>
                  </a:moveTo>
                  <a:cubicBezTo>
                    <a:pt x="18298" y="13105"/>
                    <a:pt x="18260" y="13206"/>
                    <a:pt x="18222" y="13314"/>
                  </a:cubicBezTo>
                  <a:cubicBezTo>
                    <a:pt x="18215" y="13282"/>
                    <a:pt x="18222" y="13200"/>
                    <a:pt x="18234" y="13099"/>
                  </a:cubicBezTo>
                  <a:cubicBezTo>
                    <a:pt x="18266" y="13067"/>
                    <a:pt x="18298" y="13029"/>
                    <a:pt x="18329" y="12997"/>
                  </a:cubicBezTo>
                  <a:close/>
                  <a:moveTo>
                    <a:pt x="17918" y="13447"/>
                  </a:moveTo>
                  <a:cubicBezTo>
                    <a:pt x="17911" y="13504"/>
                    <a:pt x="17905" y="13555"/>
                    <a:pt x="17899" y="13605"/>
                  </a:cubicBezTo>
                  <a:cubicBezTo>
                    <a:pt x="17816" y="13650"/>
                    <a:pt x="17734" y="13700"/>
                    <a:pt x="17652" y="13745"/>
                  </a:cubicBezTo>
                  <a:cubicBezTo>
                    <a:pt x="17740" y="13643"/>
                    <a:pt x="17829" y="13548"/>
                    <a:pt x="17918" y="13447"/>
                  </a:cubicBezTo>
                  <a:close/>
                  <a:moveTo>
                    <a:pt x="17987" y="13010"/>
                  </a:moveTo>
                  <a:cubicBezTo>
                    <a:pt x="17759" y="13282"/>
                    <a:pt x="17550" y="13593"/>
                    <a:pt x="17335" y="13865"/>
                  </a:cubicBezTo>
                  <a:cubicBezTo>
                    <a:pt x="17310" y="13897"/>
                    <a:pt x="17278" y="13935"/>
                    <a:pt x="17246" y="13966"/>
                  </a:cubicBezTo>
                  <a:cubicBezTo>
                    <a:pt x="17234" y="13973"/>
                    <a:pt x="17221" y="13979"/>
                    <a:pt x="17202" y="13992"/>
                  </a:cubicBezTo>
                  <a:cubicBezTo>
                    <a:pt x="17107" y="13998"/>
                    <a:pt x="17012" y="14011"/>
                    <a:pt x="16923" y="14023"/>
                  </a:cubicBezTo>
                  <a:cubicBezTo>
                    <a:pt x="17272" y="13688"/>
                    <a:pt x="17626" y="13352"/>
                    <a:pt x="17975" y="13016"/>
                  </a:cubicBezTo>
                  <a:cubicBezTo>
                    <a:pt x="17975" y="13016"/>
                    <a:pt x="17975" y="13016"/>
                    <a:pt x="17981" y="13010"/>
                  </a:cubicBezTo>
                  <a:close/>
                  <a:moveTo>
                    <a:pt x="18570" y="13821"/>
                  </a:moveTo>
                  <a:cubicBezTo>
                    <a:pt x="18576" y="13833"/>
                    <a:pt x="18576" y="13840"/>
                    <a:pt x="18583" y="13846"/>
                  </a:cubicBezTo>
                  <a:cubicBezTo>
                    <a:pt x="18139" y="14220"/>
                    <a:pt x="17620" y="14517"/>
                    <a:pt x="17069" y="14688"/>
                  </a:cubicBezTo>
                  <a:cubicBezTo>
                    <a:pt x="17582" y="14429"/>
                    <a:pt x="18082" y="14137"/>
                    <a:pt x="18570" y="13821"/>
                  </a:cubicBezTo>
                  <a:close/>
                  <a:moveTo>
                    <a:pt x="16341" y="14327"/>
                  </a:moveTo>
                  <a:lnTo>
                    <a:pt x="16341" y="14327"/>
                  </a:lnTo>
                  <a:cubicBezTo>
                    <a:pt x="16271" y="14403"/>
                    <a:pt x="16201" y="14473"/>
                    <a:pt x="16132" y="14543"/>
                  </a:cubicBezTo>
                  <a:cubicBezTo>
                    <a:pt x="16005" y="14612"/>
                    <a:pt x="15872" y="14676"/>
                    <a:pt x="15745" y="14739"/>
                  </a:cubicBezTo>
                  <a:cubicBezTo>
                    <a:pt x="15695" y="14764"/>
                    <a:pt x="15682" y="14802"/>
                    <a:pt x="15695" y="14840"/>
                  </a:cubicBezTo>
                  <a:cubicBezTo>
                    <a:pt x="15353" y="14809"/>
                    <a:pt x="15023" y="14726"/>
                    <a:pt x="14713" y="14574"/>
                  </a:cubicBezTo>
                  <a:lnTo>
                    <a:pt x="14713" y="14574"/>
                  </a:lnTo>
                  <a:cubicBezTo>
                    <a:pt x="14813" y="14586"/>
                    <a:pt x="14911" y="14591"/>
                    <a:pt x="15010" y="14591"/>
                  </a:cubicBezTo>
                  <a:cubicBezTo>
                    <a:pt x="15067" y="14591"/>
                    <a:pt x="15124" y="14589"/>
                    <a:pt x="15182" y="14587"/>
                  </a:cubicBezTo>
                  <a:cubicBezTo>
                    <a:pt x="15182" y="14636"/>
                    <a:pt x="15215" y="14686"/>
                    <a:pt x="15265" y="14686"/>
                  </a:cubicBezTo>
                  <a:cubicBezTo>
                    <a:pt x="15273" y="14686"/>
                    <a:pt x="15281" y="14684"/>
                    <a:pt x="15289" y="14682"/>
                  </a:cubicBezTo>
                  <a:cubicBezTo>
                    <a:pt x="15302" y="14682"/>
                    <a:pt x="15308" y="14676"/>
                    <a:pt x="15315" y="14676"/>
                  </a:cubicBezTo>
                  <a:cubicBezTo>
                    <a:pt x="15441" y="14631"/>
                    <a:pt x="15562" y="14593"/>
                    <a:pt x="15682" y="14549"/>
                  </a:cubicBezTo>
                  <a:cubicBezTo>
                    <a:pt x="15700" y="14572"/>
                    <a:pt x="15729" y="14588"/>
                    <a:pt x="15760" y="14588"/>
                  </a:cubicBezTo>
                  <a:cubicBezTo>
                    <a:pt x="15772" y="14588"/>
                    <a:pt x="15784" y="14586"/>
                    <a:pt x="15796" y="14581"/>
                  </a:cubicBezTo>
                  <a:cubicBezTo>
                    <a:pt x="15948" y="14511"/>
                    <a:pt x="16087" y="14435"/>
                    <a:pt x="16227" y="14359"/>
                  </a:cubicBezTo>
                  <a:cubicBezTo>
                    <a:pt x="16265" y="14346"/>
                    <a:pt x="16303" y="14340"/>
                    <a:pt x="16341" y="14327"/>
                  </a:cubicBezTo>
                  <a:close/>
                  <a:moveTo>
                    <a:pt x="16189" y="14758"/>
                  </a:moveTo>
                  <a:lnTo>
                    <a:pt x="16189" y="14758"/>
                  </a:lnTo>
                  <a:cubicBezTo>
                    <a:pt x="16138" y="14790"/>
                    <a:pt x="16087" y="14821"/>
                    <a:pt x="16037" y="14859"/>
                  </a:cubicBezTo>
                  <a:lnTo>
                    <a:pt x="15973" y="14859"/>
                  </a:lnTo>
                  <a:cubicBezTo>
                    <a:pt x="16049" y="14821"/>
                    <a:pt x="16119" y="14790"/>
                    <a:pt x="16189" y="14758"/>
                  </a:cubicBezTo>
                  <a:close/>
                  <a:moveTo>
                    <a:pt x="24834" y="0"/>
                  </a:moveTo>
                  <a:cubicBezTo>
                    <a:pt x="24774" y="0"/>
                    <a:pt x="24714" y="22"/>
                    <a:pt x="24663" y="71"/>
                  </a:cubicBezTo>
                  <a:cubicBezTo>
                    <a:pt x="24169" y="539"/>
                    <a:pt x="23567" y="932"/>
                    <a:pt x="22965" y="1312"/>
                  </a:cubicBezTo>
                  <a:cubicBezTo>
                    <a:pt x="20229" y="2553"/>
                    <a:pt x="17601" y="4162"/>
                    <a:pt x="15061" y="5714"/>
                  </a:cubicBezTo>
                  <a:cubicBezTo>
                    <a:pt x="12737" y="7139"/>
                    <a:pt x="10349" y="8615"/>
                    <a:pt x="8152" y="10261"/>
                  </a:cubicBezTo>
                  <a:cubicBezTo>
                    <a:pt x="7924" y="9780"/>
                    <a:pt x="7563" y="9368"/>
                    <a:pt x="7132" y="9033"/>
                  </a:cubicBezTo>
                  <a:cubicBezTo>
                    <a:pt x="7176" y="9020"/>
                    <a:pt x="7221" y="9014"/>
                    <a:pt x="7265" y="9007"/>
                  </a:cubicBezTo>
                  <a:cubicBezTo>
                    <a:pt x="7360" y="8983"/>
                    <a:pt x="7338" y="8847"/>
                    <a:pt x="7250" y="8847"/>
                  </a:cubicBezTo>
                  <a:cubicBezTo>
                    <a:pt x="7245" y="8847"/>
                    <a:pt x="7239" y="8848"/>
                    <a:pt x="7233" y="8849"/>
                  </a:cubicBezTo>
                  <a:cubicBezTo>
                    <a:pt x="7138" y="8862"/>
                    <a:pt x="7050" y="8881"/>
                    <a:pt x="6955" y="8900"/>
                  </a:cubicBezTo>
                  <a:cubicBezTo>
                    <a:pt x="6828" y="8805"/>
                    <a:pt x="6689" y="8716"/>
                    <a:pt x="6549" y="8634"/>
                  </a:cubicBezTo>
                  <a:cubicBezTo>
                    <a:pt x="6473" y="8583"/>
                    <a:pt x="6391" y="8539"/>
                    <a:pt x="6315" y="8501"/>
                  </a:cubicBezTo>
                  <a:cubicBezTo>
                    <a:pt x="5625" y="8127"/>
                    <a:pt x="4744" y="7893"/>
                    <a:pt x="3870" y="7842"/>
                  </a:cubicBezTo>
                  <a:cubicBezTo>
                    <a:pt x="3645" y="7818"/>
                    <a:pt x="3416" y="7804"/>
                    <a:pt x="3189" y="7804"/>
                  </a:cubicBezTo>
                  <a:cubicBezTo>
                    <a:pt x="2574" y="7804"/>
                    <a:pt x="1974" y="7908"/>
                    <a:pt x="1502" y="8209"/>
                  </a:cubicBezTo>
                  <a:cubicBezTo>
                    <a:pt x="349" y="8748"/>
                    <a:pt x="1" y="10033"/>
                    <a:pt x="609" y="11161"/>
                  </a:cubicBezTo>
                  <a:cubicBezTo>
                    <a:pt x="1267" y="12383"/>
                    <a:pt x="2851" y="13225"/>
                    <a:pt x="4301" y="13498"/>
                  </a:cubicBezTo>
                  <a:cubicBezTo>
                    <a:pt x="4306" y="13626"/>
                    <a:pt x="4442" y="13745"/>
                    <a:pt x="4584" y="13745"/>
                  </a:cubicBezTo>
                  <a:cubicBezTo>
                    <a:pt x="4610" y="13745"/>
                    <a:pt x="4636" y="13741"/>
                    <a:pt x="4662" y="13732"/>
                  </a:cubicBezTo>
                  <a:cubicBezTo>
                    <a:pt x="4789" y="13688"/>
                    <a:pt x="4915" y="13637"/>
                    <a:pt x="5042" y="13586"/>
                  </a:cubicBezTo>
                  <a:cubicBezTo>
                    <a:pt x="5105" y="13593"/>
                    <a:pt x="5175" y="13599"/>
                    <a:pt x="5245" y="13599"/>
                  </a:cubicBezTo>
                  <a:cubicBezTo>
                    <a:pt x="5252" y="13599"/>
                    <a:pt x="5259" y="13599"/>
                    <a:pt x="5267" y="13599"/>
                  </a:cubicBezTo>
                  <a:cubicBezTo>
                    <a:pt x="6309" y="13599"/>
                    <a:pt x="7687" y="13155"/>
                    <a:pt x="8202" y="12206"/>
                  </a:cubicBezTo>
                  <a:cubicBezTo>
                    <a:pt x="8462" y="12060"/>
                    <a:pt x="8722" y="11908"/>
                    <a:pt x="8975" y="11762"/>
                  </a:cubicBezTo>
                  <a:cubicBezTo>
                    <a:pt x="9767" y="11319"/>
                    <a:pt x="10546" y="10863"/>
                    <a:pt x="11325" y="10401"/>
                  </a:cubicBezTo>
                  <a:cubicBezTo>
                    <a:pt x="12813" y="9508"/>
                    <a:pt x="14295" y="8602"/>
                    <a:pt x="15777" y="7696"/>
                  </a:cubicBezTo>
                  <a:cubicBezTo>
                    <a:pt x="16391" y="7323"/>
                    <a:pt x="17006" y="6962"/>
                    <a:pt x="17633" y="6594"/>
                  </a:cubicBezTo>
                  <a:lnTo>
                    <a:pt x="17633" y="6594"/>
                  </a:lnTo>
                  <a:cubicBezTo>
                    <a:pt x="17595" y="7633"/>
                    <a:pt x="17842" y="8862"/>
                    <a:pt x="17867" y="9432"/>
                  </a:cubicBezTo>
                  <a:cubicBezTo>
                    <a:pt x="17918" y="10502"/>
                    <a:pt x="17873" y="11629"/>
                    <a:pt x="17468" y="12636"/>
                  </a:cubicBezTo>
                  <a:cubicBezTo>
                    <a:pt x="17253" y="13156"/>
                    <a:pt x="16898" y="13586"/>
                    <a:pt x="16467" y="13884"/>
                  </a:cubicBezTo>
                  <a:cubicBezTo>
                    <a:pt x="16455" y="13897"/>
                    <a:pt x="16442" y="13903"/>
                    <a:pt x="16423" y="13916"/>
                  </a:cubicBezTo>
                  <a:cubicBezTo>
                    <a:pt x="16032" y="14171"/>
                    <a:pt x="15581" y="14317"/>
                    <a:pt x="15119" y="14317"/>
                  </a:cubicBezTo>
                  <a:cubicBezTo>
                    <a:pt x="14700" y="14317"/>
                    <a:pt x="14272" y="14197"/>
                    <a:pt x="13871" y="13928"/>
                  </a:cubicBezTo>
                  <a:cubicBezTo>
                    <a:pt x="13845" y="13912"/>
                    <a:pt x="13816" y="13905"/>
                    <a:pt x="13788" y="13905"/>
                  </a:cubicBezTo>
                  <a:cubicBezTo>
                    <a:pt x="13670" y="13905"/>
                    <a:pt x="13554" y="14026"/>
                    <a:pt x="13630" y="14144"/>
                  </a:cubicBezTo>
                  <a:cubicBezTo>
                    <a:pt x="14260" y="15118"/>
                    <a:pt x="15301" y="15721"/>
                    <a:pt x="16439" y="15721"/>
                  </a:cubicBezTo>
                  <a:cubicBezTo>
                    <a:pt x="16640" y="15721"/>
                    <a:pt x="16845" y="15703"/>
                    <a:pt x="17050" y="15664"/>
                  </a:cubicBezTo>
                  <a:cubicBezTo>
                    <a:pt x="18836" y="15315"/>
                    <a:pt x="20115" y="13795"/>
                    <a:pt x="20844" y="12218"/>
                  </a:cubicBezTo>
                  <a:cubicBezTo>
                    <a:pt x="21692" y="10375"/>
                    <a:pt x="21990" y="8311"/>
                    <a:pt x="22598" y="6385"/>
                  </a:cubicBezTo>
                  <a:cubicBezTo>
                    <a:pt x="23035" y="5023"/>
                    <a:pt x="23643" y="3750"/>
                    <a:pt x="24226" y="2465"/>
                  </a:cubicBezTo>
                  <a:cubicBezTo>
                    <a:pt x="24295" y="2414"/>
                    <a:pt x="24371" y="2370"/>
                    <a:pt x="24441" y="2319"/>
                  </a:cubicBezTo>
                  <a:cubicBezTo>
                    <a:pt x="24637" y="2243"/>
                    <a:pt x="24631" y="1977"/>
                    <a:pt x="24504" y="1844"/>
                  </a:cubicBezTo>
                  <a:cubicBezTo>
                    <a:pt x="24720" y="1356"/>
                    <a:pt x="24922" y="862"/>
                    <a:pt x="25106" y="362"/>
                  </a:cubicBezTo>
                  <a:cubicBezTo>
                    <a:pt x="25177" y="174"/>
                    <a:pt x="25007" y="0"/>
                    <a:pt x="24834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8235135" y="134725"/>
              <a:ext cx="800757" cy="1684058"/>
            </a:xfrm>
            <a:custGeom>
              <a:avLst/>
              <a:gdLst/>
              <a:ahLst/>
              <a:cxnLst/>
              <a:rect l="l" t="t" r="r" b="b"/>
              <a:pathLst>
                <a:path w="12718" h="26747" extrusionOk="0">
                  <a:moveTo>
                    <a:pt x="10014" y="768"/>
                  </a:moveTo>
                  <a:lnTo>
                    <a:pt x="10014" y="768"/>
                  </a:lnTo>
                  <a:cubicBezTo>
                    <a:pt x="9995" y="851"/>
                    <a:pt x="9982" y="933"/>
                    <a:pt x="9976" y="1015"/>
                  </a:cubicBezTo>
                  <a:cubicBezTo>
                    <a:pt x="9944" y="1053"/>
                    <a:pt x="9919" y="1091"/>
                    <a:pt x="9893" y="1136"/>
                  </a:cubicBezTo>
                  <a:cubicBezTo>
                    <a:pt x="9893" y="1117"/>
                    <a:pt x="9893" y="1104"/>
                    <a:pt x="9893" y="1085"/>
                  </a:cubicBezTo>
                  <a:cubicBezTo>
                    <a:pt x="9887" y="1014"/>
                    <a:pt x="9832" y="980"/>
                    <a:pt x="9776" y="980"/>
                  </a:cubicBezTo>
                  <a:cubicBezTo>
                    <a:pt x="9717" y="980"/>
                    <a:pt x="9656" y="1017"/>
                    <a:pt x="9646" y="1085"/>
                  </a:cubicBezTo>
                  <a:cubicBezTo>
                    <a:pt x="9640" y="1129"/>
                    <a:pt x="9634" y="1174"/>
                    <a:pt x="9627" y="1224"/>
                  </a:cubicBezTo>
                  <a:cubicBezTo>
                    <a:pt x="9627" y="1098"/>
                    <a:pt x="9615" y="971"/>
                    <a:pt x="9615" y="844"/>
                  </a:cubicBezTo>
                  <a:cubicBezTo>
                    <a:pt x="9748" y="800"/>
                    <a:pt x="9881" y="775"/>
                    <a:pt x="10014" y="768"/>
                  </a:cubicBezTo>
                  <a:close/>
                  <a:moveTo>
                    <a:pt x="8785" y="1250"/>
                  </a:moveTo>
                  <a:lnTo>
                    <a:pt x="8785" y="1250"/>
                  </a:lnTo>
                  <a:cubicBezTo>
                    <a:pt x="8747" y="1541"/>
                    <a:pt x="8715" y="1826"/>
                    <a:pt x="8684" y="2117"/>
                  </a:cubicBezTo>
                  <a:cubicBezTo>
                    <a:pt x="8665" y="1870"/>
                    <a:pt x="8646" y="1617"/>
                    <a:pt x="8614" y="1370"/>
                  </a:cubicBezTo>
                  <a:cubicBezTo>
                    <a:pt x="8671" y="1326"/>
                    <a:pt x="8728" y="1288"/>
                    <a:pt x="8785" y="1250"/>
                  </a:cubicBezTo>
                  <a:close/>
                  <a:moveTo>
                    <a:pt x="8126" y="1775"/>
                  </a:moveTo>
                  <a:cubicBezTo>
                    <a:pt x="8114" y="1997"/>
                    <a:pt x="8101" y="2212"/>
                    <a:pt x="8088" y="2434"/>
                  </a:cubicBezTo>
                  <a:cubicBezTo>
                    <a:pt x="8063" y="2263"/>
                    <a:pt x="8044" y="2086"/>
                    <a:pt x="8019" y="1915"/>
                  </a:cubicBezTo>
                  <a:cubicBezTo>
                    <a:pt x="8019" y="1902"/>
                    <a:pt x="8012" y="1896"/>
                    <a:pt x="8012" y="1889"/>
                  </a:cubicBezTo>
                  <a:cubicBezTo>
                    <a:pt x="8050" y="1851"/>
                    <a:pt x="8088" y="1813"/>
                    <a:pt x="8126" y="1775"/>
                  </a:cubicBezTo>
                  <a:close/>
                  <a:moveTo>
                    <a:pt x="10381" y="2890"/>
                  </a:moveTo>
                  <a:lnTo>
                    <a:pt x="10381" y="2890"/>
                  </a:lnTo>
                  <a:cubicBezTo>
                    <a:pt x="10356" y="3333"/>
                    <a:pt x="10330" y="3777"/>
                    <a:pt x="10286" y="4220"/>
                  </a:cubicBezTo>
                  <a:cubicBezTo>
                    <a:pt x="10273" y="4290"/>
                    <a:pt x="10267" y="4366"/>
                    <a:pt x="10254" y="4435"/>
                  </a:cubicBezTo>
                  <a:cubicBezTo>
                    <a:pt x="10273" y="4043"/>
                    <a:pt x="10299" y="3656"/>
                    <a:pt x="10330" y="3264"/>
                  </a:cubicBezTo>
                  <a:cubicBezTo>
                    <a:pt x="10343" y="3162"/>
                    <a:pt x="10356" y="3055"/>
                    <a:pt x="10368" y="2960"/>
                  </a:cubicBezTo>
                  <a:cubicBezTo>
                    <a:pt x="10368" y="2934"/>
                    <a:pt x="10375" y="2915"/>
                    <a:pt x="10381" y="2890"/>
                  </a:cubicBezTo>
                  <a:close/>
                  <a:moveTo>
                    <a:pt x="7810" y="4119"/>
                  </a:moveTo>
                  <a:lnTo>
                    <a:pt x="7810" y="4119"/>
                  </a:lnTo>
                  <a:cubicBezTo>
                    <a:pt x="7835" y="4587"/>
                    <a:pt x="7848" y="5056"/>
                    <a:pt x="7841" y="5531"/>
                  </a:cubicBezTo>
                  <a:cubicBezTo>
                    <a:pt x="7829" y="5062"/>
                    <a:pt x="7810" y="4587"/>
                    <a:pt x="7810" y="4119"/>
                  </a:cubicBezTo>
                  <a:close/>
                  <a:moveTo>
                    <a:pt x="9748" y="5778"/>
                  </a:moveTo>
                  <a:cubicBezTo>
                    <a:pt x="9754" y="5791"/>
                    <a:pt x="9754" y="5803"/>
                    <a:pt x="9760" y="5816"/>
                  </a:cubicBezTo>
                  <a:cubicBezTo>
                    <a:pt x="9754" y="5822"/>
                    <a:pt x="9748" y="5822"/>
                    <a:pt x="9741" y="5829"/>
                  </a:cubicBezTo>
                  <a:cubicBezTo>
                    <a:pt x="9741" y="5810"/>
                    <a:pt x="9748" y="5797"/>
                    <a:pt x="9748" y="5778"/>
                  </a:cubicBezTo>
                  <a:close/>
                  <a:moveTo>
                    <a:pt x="9577" y="4207"/>
                  </a:moveTo>
                  <a:cubicBezTo>
                    <a:pt x="9577" y="4347"/>
                    <a:pt x="9583" y="4486"/>
                    <a:pt x="9583" y="4619"/>
                  </a:cubicBezTo>
                  <a:cubicBezTo>
                    <a:pt x="9558" y="5062"/>
                    <a:pt x="9539" y="5512"/>
                    <a:pt x="9526" y="5955"/>
                  </a:cubicBezTo>
                  <a:cubicBezTo>
                    <a:pt x="9526" y="5974"/>
                    <a:pt x="9532" y="5993"/>
                    <a:pt x="9539" y="6006"/>
                  </a:cubicBezTo>
                  <a:cubicBezTo>
                    <a:pt x="9494" y="6044"/>
                    <a:pt x="9444" y="6082"/>
                    <a:pt x="9399" y="6114"/>
                  </a:cubicBezTo>
                  <a:cubicBezTo>
                    <a:pt x="9475" y="5480"/>
                    <a:pt x="9532" y="4847"/>
                    <a:pt x="9577" y="4207"/>
                  </a:cubicBezTo>
                  <a:close/>
                  <a:moveTo>
                    <a:pt x="7012" y="3656"/>
                  </a:moveTo>
                  <a:cubicBezTo>
                    <a:pt x="7012" y="3688"/>
                    <a:pt x="7018" y="3720"/>
                    <a:pt x="7018" y="3751"/>
                  </a:cubicBezTo>
                  <a:cubicBezTo>
                    <a:pt x="6999" y="4581"/>
                    <a:pt x="7005" y="5417"/>
                    <a:pt x="7031" y="6253"/>
                  </a:cubicBezTo>
                  <a:cubicBezTo>
                    <a:pt x="6993" y="6221"/>
                    <a:pt x="6961" y="6177"/>
                    <a:pt x="6929" y="6139"/>
                  </a:cubicBezTo>
                  <a:cubicBezTo>
                    <a:pt x="6936" y="5309"/>
                    <a:pt x="6961" y="4480"/>
                    <a:pt x="7012" y="3656"/>
                  </a:cubicBezTo>
                  <a:close/>
                  <a:moveTo>
                    <a:pt x="9349" y="1085"/>
                  </a:moveTo>
                  <a:cubicBezTo>
                    <a:pt x="9374" y="1877"/>
                    <a:pt x="9399" y="2668"/>
                    <a:pt x="9374" y="3460"/>
                  </a:cubicBezTo>
                  <a:cubicBezTo>
                    <a:pt x="9374" y="3473"/>
                    <a:pt x="9374" y="3485"/>
                    <a:pt x="9374" y="3498"/>
                  </a:cubicBezTo>
                  <a:cubicBezTo>
                    <a:pt x="9285" y="4423"/>
                    <a:pt x="9216" y="5347"/>
                    <a:pt x="9152" y="6278"/>
                  </a:cubicBezTo>
                  <a:cubicBezTo>
                    <a:pt x="9083" y="6323"/>
                    <a:pt x="9013" y="6361"/>
                    <a:pt x="8943" y="6392"/>
                  </a:cubicBezTo>
                  <a:cubicBezTo>
                    <a:pt x="9038" y="5411"/>
                    <a:pt x="9133" y="4429"/>
                    <a:pt x="9165" y="3441"/>
                  </a:cubicBezTo>
                  <a:cubicBezTo>
                    <a:pt x="9203" y="2953"/>
                    <a:pt x="9241" y="2459"/>
                    <a:pt x="9279" y="1972"/>
                  </a:cubicBezTo>
                  <a:cubicBezTo>
                    <a:pt x="9304" y="1674"/>
                    <a:pt x="9336" y="1383"/>
                    <a:pt x="9349" y="1085"/>
                  </a:cubicBezTo>
                  <a:close/>
                  <a:moveTo>
                    <a:pt x="8899" y="2345"/>
                  </a:moveTo>
                  <a:lnTo>
                    <a:pt x="8899" y="2345"/>
                  </a:lnTo>
                  <a:cubicBezTo>
                    <a:pt x="8918" y="2960"/>
                    <a:pt x="8899" y="3568"/>
                    <a:pt x="8874" y="4176"/>
                  </a:cubicBezTo>
                  <a:cubicBezTo>
                    <a:pt x="8817" y="4942"/>
                    <a:pt x="8760" y="5702"/>
                    <a:pt x="8696" y="6468"/>
                  </a:cubicBezTo>
                  <a:cubicBezTo>
                    <a:pt x="8696" y="6481"/>
                    <a:pt x="8703" y="6487"/>
                    <a:pt x="8703" y="6500"/>
                  </a:cubicBezTo>
                  <a:cubicBezTo>
                    <a:pt x="8652" y="6519"/>
                    <a:pt x="8601" y="6538"/>
                    <a:pt x="8551" y="6557"/>
                  </a:cubicBezTo>
                  <a:cubicBezTo>
                    <a:pt x="8551" y="6494"/>
                    <a:pt x="8557" y="6437"/>
                    <a:pt x="8563" y="6373"/>
                  </a:cubicBezTo>
                  <a:cubicBezTo>
                    <a:pt x="8589" y="6278"/>
                    <a:pt x="8601" y="6050"/>
                    <a:pt x="8608" y="5810"/>
                  </a:cubicBezTo>
                  <a:cubicBezTo>
                    <a:pt x="8646" y="5259"/>
                    <a:pt x="8684" y="4714"/>
                    <a:pt x="8703" y="4163"/>
                  </a:cubicBezTo>
                  <a:cubicBezTo>
                    <a:pt x="8709" y="4074"/>
                    <a:pt x="8715" y="3992"/>
                    <a:pt x="8722" y="3903"/>
                  </a:cubicBezTo>
                  <a:cubicBezTo>
                    <a:pt x="8779" y="3384"/>
                    <a:pt x="8836" y="2865"/>
                    <a:pt x="8899" y="2345"/>
                  </a:cubicBezTo>
                  <a:close/>
                  <a:moveTo>
                    <a:pt x="7436" y="6424"/>
                  </a:moveTo>
                  <a:cubicBezTo>
                    <a:pt x="7449" y="6456"/>
                    <a:pt x="7455" y="6487"/>
                    <a:pt x="7461" y="6513"/>
                  </a:cubicBezTo>
                  <a:cubicBezTo>
                    <a:pt x="7468" y="6532"/>
                    <a:pt x="7468" y="6551"/>
                    <a:pt x="7468" y="6570"/>
                  </a:cubicBezTo>
                  <a:cubicBezTo>
                    <a:pt x="7455" y="6563"/>
                    <a:pt x="7442" y="6557"/>
                    <a:pt x="7430" y="6551"/>
                  </a:cubicBezTo>
                  <a:cubicBezTo>
                    <a:pt x="7436" y="6513"/>
                    <a:pt x="7436" y="6468"/>
                    <a:pt x="7436" y="6424"/>
                  </a:cubicBezTo>
                  <a:close/>
                  <a:moveTo>
                    <a:pt x="8356" y="5945"/>
                  </a:moveTo>
                  <a:cubicBezTo>
                    <a:pt x="8348" y="6018"/>
                    <a:pt x="8348" y="6099"/>
                    <a:pt x="8348" y="6171"/>
                  </a:cubicBezTo>
                  <a:cubicBezTo>
                    <a:pt x="8335" y="6323"/>
                    <a:pt x="8329" y="6468"/>
                    <a:pt x="8323" y="6620"/>
                  </a:cubicBezTo>
                  <a:cubicBezTo>
                    <a:pt x="8304" y="6620"/>
                    <a:pt x="8285" y="6627"/>
                    <a:pt x="8266" y="6627"/>
                  </a:cubicBezTo>
                  <a:cubicBezTo>
                    <a:pt x="8296" y="6397"/>
                    <a:pt x="8326" y="6173"/>
                    <a:pt x="8356" y="5945"/>
                  </a:cubicBezTo>
                  <a:close/>
                  <a:moveTo>
                    <a:pt x="7100" y="7399"/>
                  </a:moveTo>
                  <a:cubicBezTo>
                    <a:pt x="7119" y="7406"/>
                    <a:pt x="7138" y="7406"/>
                    <a:pt x="7164" y="7412"/>
                  </a:cubicBezTo>
                  <a:cubicBezTo>
                    <a:pt x="7214" y="7665"/>
                    <a:pt x="7259" y="7925"/>
                    <a:pt x="7290" y="8172"/>
                  </a:cubicBezTo>
                  <a:cubicBezTo>
                    <a:pt x="7227" y="7912"/>
                    <a:pt x="7164" y="7653"/>
                    <a:pt x="7094" y="7399"/>
                  </a:cubicBezTo>
                  <a:close/>
                  <a:moveTo>
                    <a:pt x="1343" y="13454"/>
                  </a:moveTo>
                  <a:cubicBezTo>
                    <a:pt x="1356" y="13530"/>
                    <a:pt x="1362" y="13612"/>
                    <a:pt x="1368" y="13688"/>
                  </a:cubicBezTo>
                  <a:cubicBezTo>
                    <a:pt x="1356" y="13631"/>
                    <a:pt x="1343" y="13568"/>
                    <a:pt x="1324" y="13505"/>
                  </a:cubicBezTo>
                  <a:cubicBezTo>
                    <a:pt x="1330" y="13492"/>
                    <a:pt x="1337" y="13473"/>
                    <a:pt x="1343" y="13454"/>
                  </a:cubicBezTo>
                  <a:close/>
                  <a:moveTo>
                    <a:pt x="2014" y="12346"/>
                  </a:moveTo>
                  <a:lnTo>
                    <a:pt x="2014" y="12346"/>
                  </a:lnTo>
                  <a:cubicBezTo>
                    <a:pt x="1945" y="12485"/>
                    <a:pt x="1894" y="12631"/>
                    <a:pt x="1850" y="12783"/>
                  </a:cubicBezTo>
                  <a:cubicBezTo>
                    <a:pt x="1839" y="12779"/>
                    <a:pt x="1827" y="12777"/>
                    <a:pt x="1815" y="12777"/>
                  </a:cubicBezTo>
                  <a:cubicBezTo>
                    <a:pt x="1770" y="12777"/>
                    <a:pt x="1723" y="12804"/>
                    <a:pt x="1723" y="12859"/>
                  </a:cubicBezTo>
                  <a:cubicBezTo>
                    <a:pt x="1723" y="12865"/>
                    <a:pt x="1723" y="12871"/>
                    <a:pt x="1723" y="12884"/>
                  </a:cubicBezTo>
                  <a:cubicBezTo>
                    <a:pt x="1723" y="13017"/>
                    <a:pt x="1723" y="13144"/>
                    <a:pt x="1729" y="13270"/>
                  </a:cubicBezTo>
                  <a:cubicBezTo>
                    <a:pt x="1691" y="13283"/>
                    <a:pt x="1653" y="13321"/>
                    <a:pt x="1660" y="13372"/>
                  </a:cubicBezTo>
                  <a:cubicBezTo>
                    <a:pt x="1679" y="13530"/>
                    <a:pt x="1704" y="13688"/>
                    <a:pt x="1736" y="13847"/>
                  </a:cubicBezTo>
                  <a:cubicBezTo>
                    <a:pt x="1736" y="13885"/>
                    <a:pt x="1729" y="13923"/>
                    <a:pt x="1729" y="13961"/>
                  </a:cubicBezTo>
                  <a:cubicBezTo>
                    <a:pt x="1685" y="13872"/>
                    <a:pt x="1634" y="13783"/>
                    <a:pt x="1590" y="13695"/>
                  </a:cubicBezTo>
                  <a:cubicBezTo>
                    <a:pt x="1571" y="13555"/>
                    <a:pt x="1546" y="13416"/>
                    <a:pt x="1527" y="13270"/>
                  </a:cubicBezTo>
                  <a:cubicBezTo>
                    <a:pt x="1520" y="13220"/>
                    <a:pt x="1489" y="13194"/>
                    <a:pt x="1444" y="13188"/>
                  </a:cubicBezTo>
                  <a:cubicBezTo>
                    <a:pt x="1584" y="12878"/>
                    <a:pt x="1767" y="12593"/>
                    <a:pt x="2014" y="12346"/>
                  </a:cubicBezTo>
                  <a:close/>
                  <a:moveTo>
                    <a:pt x="1869" y="15392"/>
                  </a:moveTo>
                  <a:lnTo>
                    <a:pt x="1869" y="15392"/>
                  </a:lnTo>
                  <a:cubicBezTo>
                    <a:pt x="1932" y="15506"/>
                    <a:pt x="2002" y="15626"/>
                    <a:pt x="2065" y="15740"/>
                  </a:cubicBezTo>
                  <a:cubicBezTo>
                    <a:pt x="2014" y="15715"/>
                    <a:pt x="1970" y="15696"/>
                    <a:pt x="1919" y="15671"/>
                  </a:cubicBezTo>
                  <a:cubicBezTo>
                    <a:pt x="1907" y="15576"/>
                    <a:pt x="1888" y="15487"/>
                    <a:pt x="1869" y="15392"/>
                  </a:cubicBezTo>
                  <a:close/>
                  <a:moveTo>
                    <a:pt x="1837" y="14613"/>
                  </a:moveTo>
                  <a:cubicBezTo>
                    <a:pt x="2040" y="15050"/>
                    <a:pt x="2249" y="15487"/>
                    <a:pt x="2458" y="15930"/>
                  </a:cubicBezTo>
                  <a:cubicBezTo>
                    <a:pt x="2458" y="15930"/>
                    <a:pt x="2458" y="15930"/>
                    <a:pt x="2458" y="15937"/>
                  </a:cubicBezTo>
                  <a:cubicBezTo>
                    <a:pt x="2458" y="15937"/>
                    <a:pt x="2458" y="15943"/>
                    <a:pt x="2458" y="15943"/>
                  </a:cubicBezTo>
                  <a:cubicBezTo>
                    <a:pt x="2274" y="15639"/>
                    <a:pt x="2046" y="15341"/>
                    <a:pt x="1856" y="15056"/>
                  </a:cubicBezTo>
                  <a:cubicBezTo>
                    <a:pt x="1831" y="15018"/>
                    <a:pt x="1812" y="14980"/>
                    <a:pt x="1786" y="14942"/>
                  </a:cubicBezTo>
                  <a:cubicBezTo>
                    <a:pt x="1786" y="14923"/>
                    <a:pt x="1780" y="14904"/>
                    <a:pt x="1780" y="14892"/>
                  </a:cubicBezTo>
                  <a:cubicBezTo>
                    <a:pt x="1799" y="14797"/>
                    <a:pt x="1818" y="14702"/>
                    <a:pt x="1837" y="14613"/>
                  </a:cubicBezTo>
                  <a:close/>
                  <a:moveTo>
                    <a:pt x="2616" y="15905"/>
                  </a:moveTo>
                  <a:cubicBezTo>
                    <a:pt x="2654" y="15956"/>
                    <a:pt x="2698" y="16006"/>
                    <a:pt x="2736" y="16051"/>
                  </a:cubicBezTo>
                  <a:cubicBezTo>
                    <a:pt x="2768" y="16082"/>
                    <a:pt x="2800" y="16114"/>
                    <a:pt x="2831" y="16139"/>
                  </a:cubicBezTo>
                  <a:cubicBezTo>
                    <a:pt x="2768" y="16108"/>
                    <a:pt x="2698" y="16070"/>
                    <a:pt x="2635" y="16038"/>
                  </a:cubicBezTo>
                  <a:cubicBezTo>
                    <a:pt x="2629" y="16000"/>
                    <a:pt x="2622" y="15968"/>
                    <a:pt x="2610" y="15930"/>
                  </a:cubicBezTo>
                  <a:cubicBezTo>
                    <a:pt x="2610" y="15924"/>
                    <a:pt x="2616" y="15918"/>
                    <a:pt x="2616" y="15905"/>
                  </a:cubicBezTo>
                  <a:close/>
                  <a:moveTo>
                    <a:pt x="1159" y="14543"/>
                  </a:moveTo>
                  <a:lnTo>
                    <a:pt x="1159" y="14543"/>
                  </a:lnTo>
                  <a:cubicBezTo>
                    <a:pt x="1242" y="15113"/>
                    <a:pt x="1356" y="15677"/>
                    <a:pt x="1501" y="16241"/>
                  </a:cubicBezTo>
                  <a:lnTo>
                    <a:pt x="1476" y="16241"/>
                  </a:lnTo>
                  <a:cubicBezTo>
                    <a:pt x="1261" y="15709"/>
                    <a:pt x="1147" y="15120"/>
                    <a:pt x="1159" y="14543"/>
                  </a:cubicBezTo>
                  <a:close/>
                  <a:moveTo>
                    <a:pt x="2097" y="16070"/>
                  </a:moveTo>
                  <a:cubicBezTo>
                    <a:pt x="2128" y="16076"/>
                    <a:pt x="2204" y="16108"/>
                    <a:pt x="2293" y="16152"/>
                  </a:cubicBezTo>
                  <a:cubicBezTo>
                    <a:pt x="2318" y="16190"/>
                    <a:pt x="2344" y="16234"/>
                    <a:pt x="2363" y="16272"/>
                  </a:cubicBezTo>
                  <a:cubicBezTo>
                    <a:pt x="2274" y="16209"/>
                    <a:pt x="2185" y="16139"/>
                    <a:pt x="2097" y="16070"/>
                  </a:cubicBezTo>
                  <a:close/>
                  <a:moveTo>
                    <a:pt x="2584" y="16405"/>
                  </a:moveTo>
                  <a:cubicBezTo>
                    <a:pt x="2603" y="16431"/>
                    <a:pt x="2622" y="16456"/>
                    <a:pt x="2641" y="16481"/>
                  </a:cubicBezTo>
                  <a:cubicBezTo>
                    <a:pt x="2616" y="16462"/>
                    <a:pt x="2597" y="16450"/>
                    <a:pt x="2572" y="16431"/>
                  </a:cubicBezTo>
                  <a:cubicBezTo>
                    <a:pt x="2572" y="16431"/>
                    <a:pt x="2578" y="16431"/>
                    <a:pt x="2578" y="16424"/>
                  </a:cubicBezTo>
                  <a:cubicBezTo>
                    <a:pt x="2578" y="16418"/>
                    <a:pt x="2584" y="16412"/>
                    <a:pt x="2584" y="16405"/>
                  </a:cubicBezTo>
                  <a:close/>
                  <a:moveTo>
                    <a:pt x="2673" y="16348"/>
                  </a:moveTo>
                  <a:lnTo>
                    <a:pt x="2673" y="16348"/>
                  </a:lnTo>
                  <a:cubicBezTo>
                    <a:pt x="2964" y="16481"/>
                    <a:pt x="3256" y="16621"/>
                    <a:pt x="3541" y="16754"/>
                  </a:cubicBezTo>
                  <a:cubicBezTo>
                    <a:pt x="3642" y="16823"/>
                    <a:pt x="3737" y="16887"/>
                    <a:pt x="3838" y="16944"/>
                  </a:cubicBezTo>
                  <a:cubicBezTo>
                    <a:pt x="3984" y="17045"/>
                    <a:pt x="4130" y="17159"/>
                    <a:pt x="4269" y="17267"/>
                  </a:cubicBezTo>
                  <a:cubicBezTo>
                    <a:pt x="4269" y="17273"/>
                    <a:pt x="4269" y="17279"/>
                    <a:pt x="4263" y="17286"/>
                  </a:cubicBezTo>
                  <a:cubicBezTo>
                    <a:pt x="3889" y="17096"/>
                    <a:pt x="3484" y="16925"/>
                    <a:pt x="3148" y="16741"/>
                  </a:cubicBezTo>
                  <a:cubicBezTo>
                    <a:pt x="3040" y="16684"/>
                    <a:pt x="2914" y="16627"/>
                    <a:pt x="2787" y="16570"/>
                  </a:cubicBezTo>
                  <a:cubicBezTo>
                    <a:pt x="2768" y="16545"/>
                    <a:pt x="2749" y="16513"/>
                    <a:pt x="2730" y="16488"/>
                  </a:cubicBezTo>
                  <a:cubicBezTo>
                    <a:pt x="2724" y="16469"/>
                    <a:pt x="2717" y="16450"/>
                    <a:pt x="2705" y="16418"/>
                  </a:cubicBezTo>
                  <a:cubicBezTo>
                    <a:pt x="2698" y="16393"/>
                    <a:pt x="2686" y="16367"/>
                    <a:pt x="2673" y="16348"/>
                  </a:cubicBezTo>
                  <a:close/>
                  <a:moveTo>
                    <a:pt x="5130" y="17533"/>
                  </a:moveTo>
                  <a:cubicBezTo>
                    <a:pt x="5168" y="17545"/>
                    <a:pt x="5200" y="17558"/>
                    <a:pt x="5238" y="17571"/>
                  </a:cubicBezTo>
                  <a:cubicBezTo>
                    <a:pt x="5251" y="17590"/>
                    <a:pt x="5270" y="17609"/>
                    <a:pt x="5282" y="17628"/>
                  </a:cubicBezTo>
                  <a:cubicBezTo>
                    <a:pt x="5232" y="17596"/>
                    <a:pt x="5181" y="17564"/>
                    <a:pt x="5130" y="17533"/>
                  </a:cubicBezTo>
                  <a:close/>
                  <a:moveTo>
                    <a:pt x="3173" y="16912"/>
                  </a:moveTo>
                  <a:lnTo>
                    <a:pt x="3173" y="16912"/>
                  </a:lnTo>
                  <a:cubicBezTo>
                    <a:pt x="3604" y="17146"/>
                    <a:pt x="4035" y="17381"/>
                    <a:pt x="4472" y="17621"/>
                  </a:cubicBezTo>
                  <a:cubicBezTo>
                    <a:pt x="4630" y="17818"/>
                    <a:pt x="4795" y="18014"/>
                    <a:pt x="4959" y="18217"/>
                  </a:cubicBezTo>
                  <a:cubicBezTo>
                    <a:pt x="4617" y="17906"/>
                    <a:pt x="4263" y="17609"/>
                    <a:pt x="3895" y="17330"/>
                  </a:cubicBezTo>
                  <a:cubicBezTo>
                    <a:pt x="3872" y="17312"/>
                    <a:pt x="3849" y="17304"/>
                    <a:pt x="3827" y="17304"/>
                  </a:cubicBezTo>
                  <a:cubicBezTo>
                    <a:pt x="3775" y="17304"/>
                    <a:pt x="3734" y="17352"/>
                    <a:pt x="3724" y="17406"/>
                  </a:cubicBezTo>
                  <a:cubicBezTo>
                    <a:pt x="3541" y="17235"/>
                    <a:pt x="3357" y="17070"/>
                    <a:pt x="3173" y="16912"/>
                  </a:cubicBezTo>
                  <a:close/>
                  <a:moveTo>
                    <a:pt x="6226" y="17868"/>
                  </a:moveTo>
                  <a:cubicBezTo>
                    <a:pt x="6226" y="17868"/>
                    <a:pt x="6233" y="17875"/>
                    <a:pt x="6233" y="17875"/>
                  </a:cubicBezTo>
                  <a:cubicBezTo>
                    <a:pt x="6334" y="17982"/>
                    <a:pt x="6505" y="18122"/>
                    <a:pt x="6657" y="18242"/>
                  </a:cubicBezTo>
                  <a:cubicBezTo>
                    <a:pt x="6708" y="18331"/>
                    <a:pt x="6758" y="18426"/>
                    <a:pt x="6809" y="18514"/>
                  </a:cubicBezTo>
                  <a:cubicBezTo>
                    <a:pt x="6682" y="18369"/>
                    <a:pt x="6543" y="18229"/>
                    <a:pt x="6404" y="18096"/>
                  </a:cubicBezTo>
                  <a:cubicBezTo>
                    <a:pt x="6334" y="18014"/>
                    <a:pt x="6271" y="17932"/>
                    <a:pt x="6226" y="17868"/>
                  </a:cubicBezTo>
                  <a:close/>
                  <a:moveTo>
                    <a:pt x="8411" y="18597"/>
                  </a:moveTo>
                  <a:cubicBezTo>
                    <a:pt x="8418" y="18597"/>
                    <a:pt x="8424" y="18603"/>
                    <a:pt x="8430" y="18603"/>
                  </a:cubicBezTo>
                  <a:cubicBezTo>
                    <a:pt x="8437" y="18616"/>
                    <a:pt x="8437" y="18628"/>
                    <a:pt x="8443" y="18647"/>
                  </a:cubicBezTo>
                  <a:cubicBezTo>
                    <a:pt x="8430" y="18628"/>
                    <a:pt x="8418" y="18609"/>
                    <a:pt x="8411" y="18597"/>
                  </a:cubicBezTo>
                  <a:close/>
                  <a:moveTo>
                    <a:pt x="3129" y="17495"/>
                  </a:moveTo>
                  <a:cubicBezTo>
                    <a:pt x="3363" y="17678"/>
                    <a:pt x="3598" y="17862"/>
                    <a:pt x="3826" y="18052"/>
                  </a:cubicBezTo>
                  <a:cubicBezTo>
                    <a:pt x="4041" y="18280"/>
                    <a:pt x="4263" y="18502"/>
                    <a:pt x="4478" y="18717"/>
                  </a:cubicBezTo>
                  <a:cubicBezTo>
                    <a:pt x="4193" y="18489"/>
                    <a:pt x="3908" y="18267"/>
                    <a:pt x="3610" y="18052"/>
                  </a:cubicBezTo>
                  <a:cubicBezTo>
                    <a:pt x="3452" y="17862"/>
                    <a:pt x="3294" y="17678"/>
                    <a:pt x="3129" y="17495"/>
                  </a:cubicBezTo>
                  <a:close/>
                  <a:moveTo>
                    <a:pt x="7151" y="18141"/>
                  </a:moveTo>
                  <a:lnTo>
                    <a:pt x="7151" y="18141"/>
                  </a:lnTo>
                  <a:cubicBezTo>
                    <a:pt x="7240" y="18166"/>
                    <a:pt x="7328" y="18191"/>
                    <a:pt x="7411" y="18223"/>
                  </a:cubicBezTo>
                  <a:cubicBezTo>
                    <a:pt x="7474" y="18286"/>
                    <a:pt x="7531" y="18356"/>
                    <a:pt x="7588" y="18419"/>
                  </a:cubicBezTo>
                  <a:cubicBezTo>
                    <a:pt x="7715" y="18654"/>
                    <a:pt x="7848" y="18888"/>
                    <a:pt x="7987" y="19110"/>
                  </a:cubicBezTo>
                  <a:cubicBezTo>
                    <a:pt x="7715" y="18780"/>
                    <a:pt x="7436" y="18464"/>
                    <a:pt x="7151" y="18141"/>
                  </a:cubicBezTo>
                  <a:close/>
                  <a:moveTo>
                    <a:pt x="4687" y="18768"/>
                  </a:moveTo>
                  <a:cubicBezTo>
                    <a:pt x="4801" y="18907"/>
                    <a:pt x="4921" y="19046"/>
                    <a:pt x="5035" y="19179"/>
                  </a:cubicBezTo>
                  <a:cubicBezTo>
                    <a:pt x="4890" y="19053"/>
                    <a:pt x="4744" y="18932"/>
                    <a:pt x="4592" y="18812"/>
                  </a:cubicBezTo>
                  <a:lnTo>
                    <a:pt x="4592" y="18812"/>
                  </a:lnTo>
                  <a:cubicBezTo>
                    <a:pt x="4597" y="18813"/>
                    <a:pt x="4602" y="18813"/>
                    <a:pt x="4607" y="18813"/>
                  </a:cubicBezTo>
                  <a:cubicBezTo>
                    <a:pt x="4638" y="18813"/>
                    <a:pt x="4665" y="18795"/>
                    <a:pt x="4687" y="18768"/>
                  </a:cubicBezTo>
                  <a:close/>
                  <a:moveTo>
                    <a:pt x="7892" y="18483"/>
                  </a:moveTo>
                  <a:cubicBezTo>
                    <a:pt x="7930" y="18483"/>
                    <a:pt x="7987" y="18508"/>
                    <a:pt x="8088" y="18584"/>
                  </a:cubicBezTo>
                  <a:cubicBezTo>
                    <a:pt x="8253" y="18692"/>
                    <a:pt x="8405" y="18863"/>
                    <a:pt x="8551" y="19059"/>
                  </a:cubicBezTo>
                  <a:cubicBezTo>
                    <a:pt x="8589" y="19167"/>
                    <a:pt x="8620" y="19274"/>
                    <a:pt x="8652" y="19382"/>
                  </a:cubicBezTo>
                  <a:cubicBezTo>
                    <a:pt x="8411" y="19072"/>
                    <a:pt x="8158" y="18774"/>
                    <a:pt x="7892" y="18483"/>
                  </a:cubicBezTo>
                  <a:close/>
                  <a:moveTo>
                    <a:pt x="8870" y="19135"/>
                  </a:moveTo>
                  <a:cubicBezTo>
                    <a:pt x="8896" y="19135"/>
                    <a:pt x="8932" y="19150"/>
                    <a:pt x="8981" y="19186"/>
                  </a:cubicBezTo>
                  <a:cubicBezTo>
                    <a:pt x="9007" y="19319"/>
                    <a:pt x="9032" y="19445"/>
                    <a:pt x="9064" y="19578"/>
                  </a:cubicBezTo>
                  <a:cubicBezTo>
                    <a:pt x="8981" y="19452"/>
                    <a:pt x="8899" y="19331"/>
                    <a:pt x="8817" y="19205"/>
                  </a:cubicBezTo>
                  <a:cubicBezTo>
                    <a:pt x="8820" y="19162"/>
                    <a:pt x="8836" y="19135"/>
                    <a:pt x="8870" y="19135"/>
                  </a:cubicBezTo>
                  <a:close/>
                  <a:moveTo>
                    <a:pt x="8411" y="19388"/>
                  </a:moveTo>
                  <a:cubicBezTo>
                    <a:pt x="8570" y="19591"/>
                    <a:pt x="8728" y="19800"/>
                    <a:pt x="8886" y="20009"/>
                  </a:cubicBezTo>
                  <a:cubicBezTo>
                    <a:pt x="8893" y="20028"/>
                    <a:pt x="8905" y="20053"/>
                    <a:pt x="8918" y="20072"/>
                  </a:cubicBezTo>
                  <a:cubicBezTo>
                    <a:pt x="8741" y="19851"/>
                    <a:pt x="8570" y="19623"/>
                    <a:pt x="8411" y="19388"/>
                  </a:cubicBezTo>
                  <a:close/>
                  <a:moveTo>
                    <a:pt x="4193" y="18761"/>
                  </a:moveTo>
                  <a:cubicBezTo>
                    <a:pt x="4497" y="19008"/>
                    <a:pt x="4763" y="19224"/>
                    <a:pt x="4814" y="19268"/>
                  </a:cubicBezTo>
                  <a:cubicBezTo>
                    <a:pt x="5276" y="19667"/>
                    <a:pt x="5719" y="20085"/>
                    <a:pt x="6138" y="20522"/>
                  </a:cubicBezTo>
                  <a:cubicBezTo>
                    <a:pt x="5941" y="20395"/>
                    <a:pt x="5738" y="20269"/>
                    <a:pt x="5542" y="20142"/>
                  </a:cubicBezTo>
                  <a:cubicBezTo>
                    <a:pt x="5276" y="19965"/>
                    <a:pt x="5004" y="19794"/>
                    <a:pt x="4731" y="19616"/>
                  </a:cubicBezTo>
                  <a:cubicBezTo>
                    <a:pt x="4674" y="19572"/>
                    <a:pt x="4617" y="19528"/>
                    <a:pt x="4560" y="19483"/>
                  </a:cubicBezTo>
                  <a:cubicBezTo>
                    <a:pt x="4510" y="19426"/>
                    <a:pt x="4446" y="19369"/>
                    <a:pt x="4383" y="19300"/>
                  </a:cubicBezTo>
                  <a:lnTo>
                    <a:pt x="4383" y="19300"/>
                  </a:lnTo>
                  <a:cubicBezTo>
                    <a:pt x="4390" y="19301"/>
                    <a:pt x="4398" y="19302"/>
                    <a:pt x="4405" y="19302"/>
                  </a:cubicBezTo>
                  <a:cubicBezTo>
                    <a:pt x="4480" y="19302"/>
                    <a:pt x="4549" y="19216"/>
                    <a:pt x="4491" y="19135"/>
                  </a:cubicBezTo>
                  <a:cubicBezTo>
                    <a:pt x="4389" y="19008"/>
                    <a:pt x="4288" y="18888"/>
                    <a:pt x="4193" y="18761"/>
                  </a:cubicBezTo>
                  <a:close/>
                  <a:moveTo>
                    <a:pt x="9051" y="20832"/>
                  </a:moveTo>
                  <a:lnTo>
                    <a:pt x="9051" y="20832"/>
                  </a:lnTo>
                  <a:cubicBezTo>
                    <a:pt x="9133" y="20915"/>
                    <a:pt x="9209" y="20997"/>
                    <a:pt x="9285" y="21086"/>
                  </a:cubicBezTo>
                  <a:cubicBezTo>
                    <a:pt x="9349" y="21162"/>
                    <a:pt x="9406" y="21244"/>
                    <a:pt x="9463" y="21320"/>
                  </a:cubicBezTo>
                  <a:cubicBezTo>
                    <a:pt x="9482" y="21396"/>
                    <a:pt x="9494" y="21472"/>
                    <a:pt x="9513" y="21554"/>
                  </a:cubicBezTo>
                  <a:cubicBezTo>
                    <a:pt x="9361" y="21314"/>
                    <a:pt x="9209" y="21073"/>
                    <a:pt x="9051" y="20832"/>
                  </a:cubicBezTo>
                  <a:close/>
                  <a:moveTo>
                    <a:pt x="4180" y="17792"/>
                  </a:moveTo>
                  <a:lnTo>
                    <a:pt x="4180" y="17792"/>
                  </a:lnTo>
                  <a:cubicBezTo>
                    <a:pt x="4250" y="17862"/>
                    <a:pt x="4364" y="17970"/>
                    <a:pt x="4529" y="18115"/>
                  </a:cubicBezTo>
                  <a:cubicBezTo>
                    <a:pt x="5023" y="18527"/>
                    <a:pt x="5485" y="18970"/>
                    <a:pt x="5935" y="19439"/>
                  </a:cubicBezTo>
                  <a:cubicBezTo>
                    <a:pt x="6004" y="19509"/>
                    <a:pt x="6074" y="19585"/>
                    <a:pt x="6144" y="19661"/>
                  </a:cubicBezTo>
                  <a:cubicBezTo>
                    <a:pt x="6670" y="20307"/>
                    <a:pt x="7202" y="20953"/>
                    <a:pt x="7734" y="21605"/>
                  </a:cubicBezTo>
                  <a:cubicBezTo>
                    <a:pt x="7569" y="21485"/>
                    <a:pt x="7404" y="21371"/>
                    <a:pt x="7240" y="21257"/>
                  </a:cubicBezTo>
                  <a:cubicBezTo>
                    <a:pt x="7075" y="21086"/>
                    <a:pt x="6910" y="20921"/>
                    <a:pt x="6739" y="20763"/>
                  </a:cubicBezTo>
                  <a:cubicBezTo>
                    <a:pt x="5966" y="19895"/>
                    <a:pt x="5143" y="19065"/>
                    <a:pt x="4446" y="18134"/>
                  </a:cubicBezTo>
                  <a:cubicBezTo>
                    <a:pt x="4440" y="18122"/>
                    <a:pt x="4434" y="18115"/>
                    <a:pt x="4427" y="18103"/>
                  </a:cubicBezTo>
                  <a:cubicBezTo>
                    <a:pt x="4427" y="18090"/>
                    <a:pt x="4421" y="18071"/>
                    <a:pt x="4408" y="18058"/>
                  </a:cubicBezTo>
                  <a:cubicBezTo>
                    <a:pt x="4389" y="18046"/>
                    <a:pt x="4377" y="18033"/>
                    <a:pt x="4358" y="18014"/>
                  </a:cubicBezTo>
                  <a:cubicBezTo>
                    <a:pt x="4282" y="17913"/>
                    <a:pt x="4225" y="17843"/>
                    <a:pt x="4180" y="17792"/>
                  </a:cubicBezTo>
                  <a:close/>
                  <a:moveTo>
                    <a:pt x="4909" y="17862"/>
                  </a:moveTo>
                  <a:lnTo>
                    <a:pt x="4909" y="17862"/>
                  </a:lnTo>
                  <a:cubicBezTo>
                    <a:pt x="5016" y="17919"/>
                    <a:pt x="5124" y="17976"/>
                    <a:pt x="5225" y="18033"/>
                  </a:cubicBezTo>
                  <a:cubicBezTo>
                    <a:pt x="5237" y="18039"/>
                    <a:pt x="5248" y="18041"/>
                    <a:pt x="5258" y="18041"/>
                  </a:cubicBezTo>
                  <a:cubicBezTo>
                    <a:pt x="5303" y="18041"/>
                    <a:pt x="5331" y="17991"/>
                    <a:pt x="5320" y="17944"/>
                  </a:cubicBezTo>
                  <a:lnTo>
                    <a:pt x="5320" y="17944"/>
                  </a:lnTo>
                  <a:cubicBezTo>
                    <a:pt x="5542" y="18128"/>
                    <a:pt x="5732" y="18362"/>
                    <a:pt x="5928" y="18565"/>
                  </a:cubicBezTo>
                  <a:cubicBezTo>
                    <a:pt x="5947" y="18590"/>
                    <a:pt x="5973" y="18609"/>
                    <a:pt x="5992" y="18635"/>
                  </a:cubicBezTo>
                  <a:cubicBezTo>
                    <a:pt x="6923" y="19933"/>
                    <a:pt x="7886" y="21212"/>
                    <a:pt x="8886" y="22460"/>
                  </a:cubicBezTo>
                  <a:cubicBezTo>
                    <a:pt x="8779" y="22378"/>
                    <a:pt x="8671" y="22295"/>
                    <a:pt x="8570" y="22213"/>
                  </a:cubicBezTo>
                  <a:cubicBezTo>
                    <a:pt x="7879" y="21333"/>
                    <a:pt x="7170" y="20465"/>
                    <a:pt x="6410" y="19648"/>
                  </a:cubicBezTo>
                  <a:lnTo>
                    <a:pt x="5985" y="19129"/>
                  </a:lnTo>
                  <a:cubicBezTo>
                    <a:pt x="5732" y="18825"/>
                    <a:pt x="5099" y="18261"/>
                    <a:pt x="4909" y="17862"/>
                  </a:cubicBezTo>
                  <a:close/>
                  <a:moveTo>
                    <a:pt x="5652" y="17758"/>
                  </a:moveTo>
                  <a:cubicBezTo>
                    <a:pt x="5656" y="17758"/>
                    <a:pt x="5730" y="17836"/>
                    <a:pt x="5865" y="17906"/>
                  </a:cubicBezTo>
                  <a:cubicBezTo>
                    <a:pt x="6068" y="18008"/>
                    <a:pt x="6277" y="18204"/>
                    <a:pt x="6467" y="18426"/>
                  </a:cubicBezTo>
                  <a:cubicBezTo>
                    <a:pt x="7588" y="19990"/>
                    <a:pt x="8728" y="21535"/>
                    <a:pt x="9887" y="23074"/>
                  </a:cubicBezTo>
                  <a:cubicBezTo>
                    <a:pt x="9912" y="23163"/>
                    <a:pt x="9938" y="23258"/>
                    <a:pt x="9963" y="23347"/>
                  </a:cubicBezTo>
                  <a:cubicBezTo>
                    <a:pt x="9938" y="23328"/>
                    <a:pt x="9912" y="23309"/>
                    <a:pt x="9893" y="23290"/>
                  </a:cubicBezTo>
                  <a:cubicBezTo>
                    <a:pt x="9013" y="21909"/>
                    <a:pt x="8038" y="20592"/>
                    <a:pt x="6955" y="19363"/>
                  </a:cubicBezTo>
                  <a:cubicBezTo>
                    <a:pt x="6644" y="19008"/>
                    <a:pt x="6309" y="18584"/>
                    <a:pt x="5935" y="18198"/>
                  </a:cubicBezTo>
                  <a:cubicBezTo>
                    <a:pt x="5916" y="18179"/>
                    <a:pt x="5903" y="18153"/>
                    <a:pt x="5890" y="18128"/>
                  </a:cubicBezTo>
                  <a:cubicBezTo>
                    <a:pt x="5724" y="17847"/>
                    <a:pt x="5648" y="17758"/>
                    <a:pt x="5652" y="17758"/>
                  </a:cubicBezTo>
                  <a:close/>
                  <a:moveTo>
                    <a:pt x="7531" y="7488"/>
                  </a:moveTo>
                  <a:cubicBezTo>
                    <a:pt x="7607" y="7494"/>
                    <a:pt x="7677" y="7501"/>
                    <a:pt x="7753" y="7501"/>
                  </a:cubicBezTo>
                  <a:cubicBezTo>
                    <a:pt x="8608" y="10376"/>
                    <a:pt x="9520" y="13220"/>
                    <a:pt x="10191" y="16158"/>
                  </a:cubicBezTo>
                  <a:cubicBezTo>
                    <a:pt x="10558" y="17748"/>
                    <a:pt x="10888" y="19344"/>
                    <a:pt x="11179" y="20953"/>
                  </a:cubicBezTo>
                  <a:cubicBezTo>
                    <a:pt x="11325" y="21751"/>
                    <a:pt x="11464" y="22555"/>
                    <a:pt x="11591" y="23366"/>
                  </a:cubicBezTo>
                  <a:cubicBezTo>
                    <a:pt x="11660" y="23803"/>
                    <a:pt x="11743" y="24240"/>
                    <a:pt x="11800" y="24683"/>
                  </a:cubicBezTo>
                  <a:cubicBezTo>
                    <a:pt x="11824" y="24871"/>
                    <a:pt x="11976" y="25274"/>
                    <a:pt x="11855" y="25274"/>
                  </a:cubicBezTo>
                  <a:cubicBezTo>
                    <a:pt x="11850" y="25274"/>
                    <a:pt x="11844" y="25274"/>
                    <a:pt x="11838" y="25272"/>
                  </a:cubicBezTo>
                  <a:cubicBezTo>
                    <a:pt x="11654" y="25044"/>
                    <a:pt x="11464" y="24822"/>
                    <a:pt x="11261" y="24607"/>
                  </a:cubicBezTo>
                  <a:cubicBezTo>
                    <a:pt x="11242" y="24525"/>
                    <a:pt x="11223" y="24449"/>
                    <a:pt x="11211" y="24392"/>
                  </a:cubicBezTo>
                  <a:cubicBezTo>
                    <a:pt x="11008" y="23366"/>
                    <a:pt x="10780" y="22346"/>
                    <a:pt x="10565" y="21320"/>
                  </a:cubicBezTo>
                  <a:cubicBezTo>
                    <a:pt x="10134" y="19274"/>
                    <a:pt x="9703" y="17235"/>
                    <a:pt x="9254" y="15189"/>
                  </a:cubicBezTo>
                  <a:cubicBezTo>
                    <a:pt x="8810" y="13150"/>
                    <a:pt x="8354" y="11104"/>
                    <a:pt x="7841" y="9078"/>
                  </a:cubicBezTo>
                  <a:cubicBezTo>
                    <a:pt x="7746" y="8717"/>
                    <a:pt x="7683" y="8071"/>
                    <a:pt x="7531" y="7488"/>
                  </a:cubicBezTo>
                  <a:close/>
                  <a:moveTo>
                    <a:pt x="10146" y="1"/>
                  </a:moveTo>
                  <a:cubicBezTo>
                    <a:pt x="10001" y="1"/>
                    <a:pt x="9853" y="14"/>
                    <a:pt x="9703" y="40"/>
                  </a:cubicBezTo>
                  <a:cubicBezTo>
                    <a:pt x="8335" y="274"/>
                    <a:pt x="7037" y="1516"/>
                    <a:pt x="6321" y="2801"/>
                  </a:cubicBezTo>
                  <a:cubicBezTo>
                    <a:pt x="6304" y="2797"/>
                    <a:pt x="6287" y="2795"/>
                    <a:pt x="6269" y="2795"/>
                  </a:cubicBezTo>
                  <a:cubicBezTo>
                    <a:pt x="6133" y="2795"/>
                    <a:pt x="5980" y="2917"/>
                    <a:pt x="5985" y="3074"/>
                  </a:cubicBezTo>
                  <a:cubicBezTo>
                    <a:pt x="5985" y="3207"/>
                    <a:pt x="5992" y="3340"/>
                    <a:pt x="5998" y="3473"/>
                  </a:cubicBezTo>
                  <a:cubicBezTo>
                    <a:pt x="5979" y="3542"/>
                    <a:pt x="5947" y="3606"/>
                    <a:pt x="5928" y="3669"/>
                  </a:cubicBezTo>
                  <a:cubicBezTo>
                    <a:pt x="5593" y="4657"/>
                    <a:pt x="5567" y="6120"/>
                    <a:pt x="6315" y="6918"/>
                  </a:cubicBezTo>
                  <a:cubicBezTo>
                    <a:pt x="6372" y="7209"/>
                    <a:pt x="6429" y="7501"/>
                    <a:pt x="6486" y="7792"/>
                  </a:cubicBezTo>
                  <a:cubicBezTo>
                    <a:pt x="6663" y="8679"/>
                    <a:pt x="6847" y="9565"/>
                    <a:pt x="7043" y="10446"/>
                  </a:cubicBezTo>
                  <a:cubicBezTo>
                    <a:pt x="7423" y="12143"/>
                    <a:pt x="7810" y="13834"/>
                    <a:pt x="8196" y="15525"/>
                  </a:cubicBezTo>
                  <a:cubicBezTo>
                    <a:pt x="8361" y="16222"/>
                    <a:pt x="8513" y="16925"/>
                    <a:pt x="8658" y="17634"/>
                  </a:cubicBezTo>
                  <a:cubicBezTo>
                    <a:pt x="7683" y="17267"/>
                    <a:pt x="6442" y="17115"/>
                    <a:pt x="5890" y="16963"/>
                  </a:cubicBezTo>
                  <a:cubicBezTo>
                    <a:pt x="4858" y="16671"/>
                    <a:pt x="3807" y="16272"/>
                    <a:pt x="2977" y="15563"/>
                  </a:cubicBezTo>
                  <a:cubicBezTo>
                    <a:pt x="2553" y="15202"/>
                    <a:pt x="2255" y="14727"/>
                    <a:pt x="2109" y="14227"/>
                  </a:cubicBezTo>
                  <a:cubicBezTo>
                    <a:pt x="2103" y="14208"/>
                    <a:pt x="2103" y="14189"/>
                    <a:pt x="2097" y="14176"/>
                  </a:cubicBezTo>
                  <a:cubicBezTo>
                    <a:pt x="1862" y="13315"/>
                    <a:pt x="2090" y="12371"/>
                    <a:pt x="2888" y="11744"/>
                  </a:cubicBezTo>
                  <a:cubicBezTo>
                    <a:pt x="2999" y="11657"/>
                    <a:pt x="2939" y="11447"/>
                    <a:pt x="2801" y="11447"/>
                  </a:cubicBezTo>
                  <a:cubicBezTo>
                    <a:pt x="2789" y="11447"/>
                    <a:pt x="2775" y="11449"/>
                    <a:pt x="2762" y="11453"/>
                  </a:cubicBezTo>
                  <a:cubicBezTo>
                    <a:pt x="1438" y="11788"/>
                    <a:pt x="418" y="12833"/>
                    <a:pt x="241" y="14214"/>
                  </a:cubicBezTo>
                  <a:cubicBezTo>
                    <a:pt x="0" y="16019"/>
                    <a:pt x="1039" y="17716"/>
                    <a:pt x="2306" y="18901"/>
                  </a:cubicBezTo>
                  <a:cubicBezTo>
                    <a:pt x="3788" y="20294"/>
                    <a:pt x="5656" y="21225"/>
                    <a:pt x="7290" y="22416"/>
                  </a:cubicBezTo>
                  <a:cubicBezTo>
                    <a:pt x="8443" y="23252"/>
                    <a:pt x="9456" y="24233"/>
                    <a:pt x="10495" y="25196"/>
                  </a:cubicBezTo>
                  <a:cubicBezTo>
                    <a:pt x="10520" y="25278"/>
                    <a:pt x="10539" y="25361"/>
                    <a:pt x="10571" y="25443"/>
                  </a:cubicBezTo>
                  <a:cubicBezTo>
                    <a:pt x="10571" y="25604"/>
                    <a:pt x="10716" y="25687"/>
                    <a:pt x="10858" y="25687"/>
                  </a:cubicBezTo>
                  <a:cubicBezTo>
                    <a:pt x="10906" y="25687"/>
                    <a:pt x="10954" y="25678"/>
                    <a:pt x="10995" y="25658"/>
                  </a:cubicBezTo>
                  <a:cubicBezTo>
                    <a:pt x="11394" y="26013"/>
                    <a:pt x="11793" y="26361"/>
                    <a:pt x="12211" y="26691"/>
                  </a:cubicBezTo>
                  <a:cubicBezTo>
                    <a:pt x="12259" y="26730"/>
                    <a:pt x="12313" y="26747"/>
                    <a:pt x="12366" y="26747"/>
                  </a:cubicBezTo>
                  <a:cubicBezTo>
                    <a:pt x="12545" y="26747"/>
                    <a:pt x="12717" y="26553"/>
                    <a:pt x="12629" y="26368"/>
                  </a:cubicBezTo>
                  <a:cubicBezTo>
                    <a:pt x="12338" y="25747"/>
                    <a:pt x="12154" y="25050"/>
                    <a:pt x="11990" y="24360"/>
                  </a:cubicBezTo>
                  <a:cubicBezTo>
                    <a:pt x="11673" y="21377"/>
                    <a:pt x="10976" y="18369"/>
                    <a:pt x="10305" y="15468"/>
                  </a:cubicBezTo>
                  <a:cubicBezTo>
                    <a:pt x="9691" y="12814"/>
                    <a:pt x="9045" y="10085"/>
                    <a:pt x="8177" y="7482"/>
                  </a:cubicBezTo>
                  <a:cubicBezTo>
                    <a:pt x="8703" y="7418"/>
                    <a:pt x="9209" y="7203"/>
                    <a:pt x="9665" y="6899"/>
                  </a:cubicBezTo>
                  <a:lnTo>
                    <a:pt x="9665" y="6899"/>
                  </a:lnTo>
                  <a:cubicBezTo>
                    <a:pt x="9659" y="6950"/>
                    <a:pt x="9653" y="6994"/>
                    <a:pt x="9646" y="7038"/>
                  </a:cubicBezTo>
                  <a:cubicBezTo>
                    <a:pt x="9639" y="7094"/>
                    <a:pt x="9683" y="7124"/>
                    <a:pt x="9727" y="7124"/>
                  </a:cubicBezTo>
                  <a:cubicBezTo>
                    <a:pt x="9763" y="7124"/>
                    <a:pt x="9799" y="7103"/>
                    <a:pt x="9805" y="7057"/>
                  </a:cubicBezTo>
                  <a:cubicBezTo>
                    <a:pt x="9824" y="6962"/>
                    <a:pt x="9836" y="6867"/>
                    <a:pt x="9849" y="6779"/>
                  </a:cubicBezTo>
                  <a:cubicBezTo>
                    <a:pt x="9976" y="6684"/>
                    <a:pt x="10102" y="6582"/>
                    <a:pt x="10223" y="6475"/>
                  </a:cubicBezTo>
                  <a:cubicBezTo>
                    <a:pt x="10299" y="6411"/>
                    <a:pt x="10362" y="6354"/>
                    <a:pt x="10425" y="6297"/>
                  </a:cubicBezTo>
                  <a:cubicBezTo>
                    <a:pt x="11002" y="5753"/>
                    <a:pt x="11496" y="4999"/>
                    <a:pt x="11825" y="4182"/>
                  </a:cubicBezTo>
                  <a:cubicBezTo>
                    <a:pt x="12173" y="3422"/>
                    <a:pt x="12408" y="2561"/>
                    <a:pt x="12224" y="1820"/>
                  </a:cubicBezTo>
                  <a:cubicBezTo>
                    <a:pt x="12096" y="704"/>
                    <a:pt x="11215" y="1"/>
                    <a:pt x="10146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7525945">
              <a:off x="157868" y="3835609"/>
              <a:ext cx="800390" cy="1684206"/>
            </a:xfrm>
            <a:custGeom>
              <a:avLst/>
              <a:gdLst/>
              <a:ahLst/>
              <a:cxnLst/>
              <a:rect l="l" t="t" r="r" b="b"/>
              <a:pathLst>
                <a:path w="12712" h="26749" extrusionOk="0">
                  <a:moveTo>
                    <a:pt x="10008" y="766"/>
                  </a:moveTo>
                  <a:lnTo>
                    <a:pt x="10008" y="766"/>
                  </a:lnTo>
                  <a:cubicBezTo>
                    <a:pt x="9995" y="848"/>
                    <a:pt x="9982" y="931"/>
                    <a:pt x="9970" y="1013"/>
                  </a:cubicBezTo>
                  <a:cubicBezTo>
                    <a:pt x="9938" y="1051"/>
                    <a:pt x="9913" y="1095"/>
                    <a:pt x="9887" y="1140"/>
                  </a:cubicBezTo>
                  <a:cubicBezTo>
                    <a:pt x="9887" y="1121"/>
                    <a:pt x="9887" y="1102"/>
                    <a:pt x="9887" y="1083"/>
                  </a:cubicBezTo>
                  <a:cubicBezTo>
                    <a:pt x="9884" y="1012"/>
                    <a:pt x="9830" y="978"/>
                    <a:pt x="9773" y="978"/>
                  </a:cubicBezTo>
                  <a:cubicBezTo>
                    <a:pt x="9713" y="978"/>
                    <a:pt x="9650" y="1015"/>
                    <a:pt x="9640" y="1083"/>
                  </a:cubicBezTo>
                  <a:cubicBezTo>
                    <a:pt x="9634" y="1133"/>
                    <a:pt x="9628" y="1178"/>
                    <a:pt x="9621" y="1222"/>
                  </a:cubicBezTo>
                  <a:cubicBezTo>
                    <a:pt x="9621" y="1095"/>
                    <a:pt x="9609" y="969"/>
                    <a:pt x="9609" y="842"/>
                  </a:cubicBezTo>
                  <a:cubicBezTo>
                    <a:pt x="9742" y="804"/>
                    <a:pt x="9875" y="772"/>
                    <a:pt x="10008" y="766"/>
                  </a:cubicBezTo>
                  <a:close/>
                  <a:moveTo>
                    <a:pt x="8779" y="1247"/>
                  </a:moveTo>
                  <a:lnTo>
                    <a:pt x="8779" y="1247"/>
                  </a:lnTo>
                  <a:cubicBezTo>
                    <a:pt x="8741" y="1539"/>
                    <a:pt x="8709" y="1830"/>
                    <a:pt x="8678" y="2115"/>
                  </a:cubicBezTo>
                  <a:cubicBezTo>
                    <a:pt x="8659" y="1868"/>
                    <a:pt x="8640" y="1621"/>
                    <a:pt x="8608" y="1368"/>
                  </a:cubicBezTo>
                  <a:cubicBezTo>
                    <a:pt x="8665" y="1330"/>
                    <a:pt x="8722" y="1285"/>
                    <a:pt x="8779" y="1247"/>
                  </a:cubicBezTo>
                  <a:close/>
                  <a:moveTo>
                    <a:pt x="8127" y="1773"/>
                  </a:moveTo>
                  <a:cubicBezTo>
                    <a:pt x="8108" y="1995"/>
                    <a:pt x="8095" y="2216"/>
                    <a:pt x="8082" y="2432"/>
                  </a:cubicBezTo>
                  <a:cubicBezTo>
                    <a:pt x="8063" y="2261"/>
                    <a:pt x="8038" y="2090"/>
                    <a:pt x="8013" y="1912"/>
                  </a:cubicBezTo>
                  <a:cubicBezTo>
                    <a:pt x="8013" y="1906"/>
                    <a:pt x="8006" y="1893"/>
                    <a:pt x="8006" y="1887"/>
                  </a:cubicBezTo>
                  <a:cubicBezTo>
                    <a:pt x="8044" y="1849"/>
                    <a:pt x="8082" y="1811"/>
                    <a:pt x="8127" y="1773"/>
                  </a:cubicBezTo>
                  <a:close/>
                  <a:moveTo>
                    <a:pt x="10375" y="2888"/>
                  </a:moveTo>
                  <a:lnTo>
                    <a:pt x="10375" y="2888"/>
                  </a:lnTo>
                  <a:cubicBezTo>
                    <a:pt x="10350" y="3331"/>
                    <a:pt x="10324" y="3774"/>
                    <a:pt x="10280" y="4218"/>
                  </a:cubicBezTo>
                  <a:cubicBezTo>
                    <a:pt x="10274" y="4294"/>
                    <a:pt x="10261" y="4363"/>
                    <a:pt x="10248" y="4433"/>
                  </a:cubicBezTo>
                  <a:cubicBezTo>
                    <a:pt x="10267" y="4047"/>
                    <a:pt x="10293" y="3654"/>
                    <a:pt x="10324" y="3261"/>
                  </a:cubicBezTo>
                  <a:cubicBezTo>
                    <a:pt x="10337" y="3160"/>
                    <a:pt x="10350" y="3059"/>
                    <a:pt x="10362" y="2957"/>
                  </a:cubicBezTo>
                  <a:cubicBezTo>
                    <a:pt x="10362" y="2938"/>
                    <a:pt x="10369" y="2913"/>
                    <a:pt x="10375" y="2888"/>
                  </a:cubicBezTo>
                  <a:close/>
                  <a:moveTo>
                    <a:pt x="7804" y="4116"/>
                  </a:moveTo>
                  <a:cubicBezTo>
                    <a:pt x="7829" y="4585"/>
                    <a:pt x="7842" y="5054"/>
                    <a:pt x="7835" y="5529"/>
                  </a:cubicBezTo>
                  <a:cubicBezTo>
                    <a:pt x="7823" y="5060"/>
                    <a:pt x="7804" y="4591"/>
                    <a:pt x="7804" y="4116"/>
                  </a:cubicBezTo>
                  <a:close/>
                  <a:moveTo>
                    <a:pt x="9742" y="5776"/>
                  </a:moveTo>
                  <a:cubicBezTo>
                    <a:pt x="9748" y="5789"/>
                    <a:pt x="9748" y="5801"/>
                    <a:pt x="9754" y="5814"/>
                  </a:cubicBezTo>
                  <a:cubicBezTo>
                    <a:pt x="9748" y="5820"/>
                    <a:pt x="9742" y="5827"/>
                    <a:pt x="9735" y="5827"/>
                  </a:cubicBezTo>
                  <a:cubicBezTo>
                    <a:pt x="9742" y="5814"/>
                    <a:pt x="9742" y="5795"/>
                    <a:pt x="9742" y="5776"/>
                  </a:cubicBezTo>
                  <a:close/>
                  <a:moveTo>
                    <a:pt x="9571" y="4205"/>
                  </a:moveTo>
                  <a:cubicBezTo>
                    <a:pt x="9571" y="4344"/>
                    <a:pt x="9577" y="4484"/>
                    <a:pt x="9583" y="4623"/>
                  </a:cubicBezTo>
                  <a:cubicBezTo>
                    <a:pt x="9552" y="5067"/>
                    <a:pt x="9533" y="5510"/>
                    <a:pt x="9520" y="5953"/>
                  </a:cubicBezTo>
                  <a:cubicBezTo>
                    <a:pt x="9520" y="5972"/>
                    <a:pt x="9526" y="5991"/>
                    <a:pt x="9533" y="6004"/>
                  </a:cubicBezTo>
                  <a:cubicBezTo>
                    <a:pt x="9488" y="6042"/>
                    <a:pt x="9444" y="6080"/>
                    <a:pt x="9393" y="6118"/>
                  </a:cubicBezTo>
                  <a:cubicBezTo>
                    <a:pt x="9469" y="5478"/>
                    <a:pt x="9526" y="4845"/>
                    <a:pt x="9571" y="4205"/>
                  </a:cubicBezTo>
                  <a:close/>
                  <a:moveTo>
                    <a:pt x="7006" y="3654"/>
                  </a:moveTo>
                  <a:cubicBezTo>
                    <a:pt x="7012" y="3686"/>
                    <a:pt x="7012" y="3717"/>
                    <a:pt x="7012" y="3749"/>
                  </a:cubicBezTo>
                  <a:cubicBezTo>
                    <a:pt x="6993" y="4585"/>
                    <a:pt x="6999" y="5421"/>
                    <a:pt x="7025" y="6257"/>
                  </a:cubicBezTo>
                  <a:cubicBezTo>
                    <a:pt x="6993" y="6219"/>
                    <a:pt x="6955" y="6181"/>
                    <a:pt x="6923" y="6137"/>
                  </a:cubicBezTo>
                  <a:cubicBezTo>
                    <a:pt x="6930" y="5307"/>
                    <a:pt x="6955" y="4484"/>
                    <a:pt x="7006" y="3654"/>
                  </a:cubicBezTo>
                  <a:close/>
                  <a:moveTo>
                    <a:pt x="9349" y="1089"/>
                  </a:moveTo>
                  <a:cubicBezTo>
                    <a:pt x="9368" y="1881"/>
                    <a:pt x="9393" y="2666"/>
                    <a:pt x="9368" y="3464"/>
                  </a:cubicBezTo>
                  <a:cubicBezTo>
                    <a:pt x="9368" y="3477"/>
                    <a:pt x="9368" y="3489"/>
                    <a:pt x="9368" y="3502"/>
                  </a:cubicBezTo>
                  <a:cubicBezTo>
                    <a:pt x="9279" y="4427"/>
                    <a:pt x="9210" y="5352"/>
                    <a:pt x="9146" y="6276"/>
                  </a:cubicBezTo>
                  <a:cubicBezTo>
                    <a:pt x="9077" y="6321"/>
                    <a:pt x="9007" y="6359"/>
                    <a:pt x="8937" y="6397"/>
                  </a:cubicBezTo>
                  <a:cubicBezTo>
                    <a:pt x="9032" y="5409"/>
                    <a:pt x="9127" y="4427"/>
                    <a:pt x="9159" y="3439"/>
                  </a:cubicBezTo>
                  <a:cubicBezTo>
                    <a:pt x="9197" y="2951"/>
                    <a:pt x="9235" y="2457"/>
                    <a:pt x="9273" y="1969"/>
                  </a:cubicBezTo>
                  <a:cubicBezTo>
                    <a:pt x="9298" y="1678"/>
                    <a:pt x="9330" y="1380"/>
                    <a:pt x="9349" y="1089"/>
                  </a:cubicBezTo>
                  <a:close/>
                  <a:moveTo>
                    <a:pt x="8893" y="2349"/>
                  </a:moveTo>
                  <a:cubicBezTo>
                    <a:pt x="8912" y="2957"/>
                    <a:pt x="8893" y="3565"/>
                    <a:pt x="8868" y="4173"/>
                  </a:cubicBezTo>
                  <a:cubicBezTo>
                    <a:pt x="8811" y="4940"/>
                    <a:pt x="8754" y="5706"/>
                    <a:pt x="8690" y="6466"/>
                  </a:cubicBezTo>
                  <a:cubicBezTo>
                    <a:pt x="8690" y="6479"/>
                    <a:pt x="8697" y="6492"/>
                    <a:pt x="8697" y="6498"/>
                  </a:cubicBezTo>
                  <a:cubicBezTo>
                    <a:pt x="8646" y="6517"/>
                    <a:pt x="8595" y="6536"/>
                    <a:pt x="8545" y="6555"/>
                  </a:cubicBezTo>
                  <a:cubicBezTo>
                    <a:pt x="8551" y="6498"/>
                    <a:pt x="8551" y="6435"/>
                    <a:pt x="8557" y="6378"/>
                  </a:cubicBezTo>
                  <a:cubicBezTo>
                    <a:pt x="8583" y="6283"/>
                    <a:pt x="8595" y="6048"/>
                    <a:pt x="8602" y="5808"/>
                  </a:cubicBezTo>
                  <a:cubicBezTo>
                    <a:pt x="8640" y="5263"/>
                    <a:pt x="8678" y="4712"/>
                    <a:pt x="8697" y="4161"/>
                  </a:cubicBezTo>
                  <a:cubicBezTo>
                    <a:pt x="8703" y="4078"/>
                    <a:pt x="8709" y="3990"/>
                    <a:pt x="8722" y="3907"/>
                  </a:cubicBezTo>
                  <a:cubicBezTo>
                    <a:pt x="8773" y="3382"/>
                    <a:pt x="8830" y="2862"/>
                    <a:pt x="8893" y="2349"/>
                  </a:cubicBezTo>
                  <a:close/>
                  <a:moveTo>
                    <a:pt x="7436" y="6428"/>
                  </a:moveTo>
                  <a:cubicBezTo>
                    <a:pt x="7443" y="6454"/>
                    <a:pt x="7449" y="6485"/>
                    <a:pt x="7462" y="6517"/>
                  </a:cubicBezTo>
                  <a:cubicBezTo>
                    <a:pt x="7462" y="6530"/>
                    <a:pt x="7462" y="6549"/>
                    <a:pt x="7462" y="6568"/>
                  </a:cubicBezTo>
                  <a:cubicBezTo>
                    <a:pt x="7449" y="6561"/>
                    <a:pt x="7436" y="6561"/>
                    <a:pt x="7424" y="6555"/>
                  </a:cubicBezTo>
                  <a:cubicBezTo>
                    <a:pt x="7430" y="6511"/>
                    <a:pt x="7430" y="6466"/>
                    <a:pt x="7436" y="6428"/>
                  </a:cubicBezTo>
                  <a:close/>
                  <a:moveTo>
                    <a:pt x="8352" y="5932"/>
                  </a:moveTo>
                  <a:cubicBezTo>
                    <a:pt x="8342" y="6013"/>
                    <a:pt x="8342" y="6093"/>
                    <a:pt x="8342" y="6169"/>
                  </a:cubicBezTo>
                  <a:cubicBezTo>
                    <a:pt x="8329" y="6321"/>
                    <a:pt x="8323" y="6466"/>
                    <a:pt x="8317" y="6618"/>
                  </a:cubicBezTo>
                  <a:cubicBezTo>
                    <a:pt x="8298" y="6618"/>
                    <a:pt x="8279" y="6625"/>
                    <a:pt x="8260" y="6631"/>
                  </a:cubicBezTo>
                  <a:cubicBezTo>
                    <a:pt x="8296" y="6398"/>
                    <a:pt x="8321" y="6165"/>
                    <a:pt x="8352" y="5932"/>
                  </a:cubicBezTo>
                  <a:close/>
                  <a:moveTo>
                    <a:pt x="7094" y="7397"/>
                  </a:moveTo>
                  <a:cubicBezTo>
                    <a:pt x="7113" y="7404"/>
                    <a:pt x="7132" y="7410"/>
                    <a:pt x="7158" y="7416"/>
                  </a:cubicBezTo>
                  <a:cubicBezTo>
                    <a:pt x="7208" y="7663"/>
                    <a:pt x="7253" y="7929"/>
                    <a:pt x="7284" y="8170"/>
                  </a:cubicBezTo>
                  <a:cubicBezTo>
                    <a:pt x="7221" y="7910"/>
                    <a:pt x="7158" y="7657"/>
                    <a:pt x="7088" y="7397"/>
                  </a:cubicBezTo>
                  <a:close/>
                  <a:moveTo>
                    <a:pt x="1337" y="13452"/>
                  </a:moveTo>
                  <a:cubicBezTo>
                    <a:pt x="1350" y="13528"/>
                    <a:pt x="1356" y="13610"/>
                    <a:pt x="1369" y="13686"/>
                  </a:cubicBezTo>
                  <a:cubicBezTo>
                    <a:pt x="1350" y="13629"/>
                    <a:pt x="1337" y="13566"/>
                    <a:pt x="1318" y="13509"/>
                  </a:cubicBezTo>
                  <a:cubicBezTo>
                    <a:pt x="1325" y="13490"/>
                    <a:pt x="1331" y="13471"/>
                    <a:pt x="1337" y="13452"/>
                  </a:cubicBezTo>
                  <a:close/>
                  <a:moveTo>
                    <a:pt x="2009" y="12344"/>
                  </a:moveTo>
                  <a:cubicBezTo>
                    <a:pt x="1939" y="12489"/>
                    <a:pt x="1888" y="12635"/>
                    <a:pt x="1844" y="12781"/>
                  </a:cubicBezTo>
                  <a:cubicBezTo>
                    <a:pt x="1834" y="12778"/>
                    <a:pt x="1824" y="12777"/>
                    <a:pt x="1814" y="12777"/>
                  </a:cubicBezTo>
                  <a:cubicBezTo>
                    <a:pt x="1769" y="12777"/>
                    <a:pt x="1722" y="12800"/>
                    <a:pt x="1717" y="12857"/>
                  </a:cubicBezTo>
                  <a:cubicBezTo>
                    <a:pt x="1717" y="12869"/>
                    <a:pt x="1717" y="12876"/>
                    <a:pt x="1717" y="12882"/>
                  </a:cubicBezTo>
                  <a:cubicBezTo>
                    <a:pt x="1717" y="13015"/>
                    <a:pt x="1717" y="13142"/>
                    <a:pt x="1724" y="13275"/>
                  </a:cubicBezTo>
                  <a:cubicBezTo>
                    <a:pt x="1686" y="13287"/>
                    <a:pt x="1648" y="13325"/>
                    <a:pt x="1654" y="13370"/>
                  </a:cubicBezTo>
                  <a:cubicBezTo>
                    <a:pt x="1673" y="13534"/>
                    <a:pt x="1705" y="13693"/>
                    <a:pt x="1730" y="13851"/>
                  </a:cubicBezTo>
                  <a:cubicBezTo>
                    <a:pt x="1730" y="13889"/>
                    <a:pt x="1724" y="13927"/>
                    <a:pt x="1724" y="13965"/>
                  </a:cubicBezTo>
                  <a:cubicBezTo>
                    <a:pt x="1679" y="13876"/>
                    <a:pt x="1629" y="13788"/>
                    <a:pt x="1584" y="13699"/>
                  </a:cubicBezTo>
                  <a:cubicBezTo>
                    <a:pt x="1565" y="13553"/>
                    <a:pt x="1540" y="13414"/>
                    <a:pt x="1521" y="13268"/>
                  </a:cubicBezTo>
                  <a:cubicBezTo>
                    <a:pt x="1515" y="13218"/>
                    <a:pt x="1483" y="13192"/>
                    <a:pt x="1439" y="13186"/>
                  </a:cubicBezTo>
                  <a:cubicBezTo>
                    <a:pt x="1578" y="12876"/>
                    <a:pt x="1762" y="12591"/>
                    <a:pt x="2009" y="12344"/>
                  </a:cubicBezTo>
                  <a:close/>
                  <a:moveTo>
                    <a:pt x="1863" y="15390"/>
                  </a:moveTo>
                  <a:lnTo>
                    <a:pt x="1863" y="15390"/>
                  </a:lnTo>
                  <a:cubicBezTo>
                    <a:pt x="1926" y="15510"/>
                    <a:pt x="1996" y="15624"/>
                    <a:pt x="2059" y="15738"/>
                  </a:cubicBezTo>
                  <a:cubicBezTo>
                    <a:pt x="2015" y="15713"/>
                    <a:pt x="1964" y="15694"/>
                    <a:pt x="1920" y="15675"/>
                  </a:cubicBezTo>
                  <a:cubicBezTo>
                    <a:pt x="1901" y="15580"/>
                    <a:pt x="1882" y="15485"/>
                    <a:pt x="1863" y="15390"/>
                  </a:cubicBezTo>
                  <a:close/>
                  <a:moveTo>
                    <a:pt x="1831" y="14611"/>
                  </a:moveTo>
                  <a:cubicBezTo>
                    <a:pt x="2034" y="15048"/>
                    <a:pt x="2243" y="15491"/>
                    <a:pt x="2452" y="15928"/>
                  </a:cubicBezTo>
                  <a:cubicBezTo>
                    <a:pt x="2452" y="15928"/>
                    <a:pt x="2452" y="15935"/>
                    <a:pt x="2458" y="15935"/>
                  </a:cubicBezTo>
                  <a:cubicBezTo>
                    <a:pt x="2458" y="15941"/>
                    <a:pt x="2458" y="15941"/>
                    <a:pt x="2458" y="15941"/>
                  </a:cubicBezTo>
                  <a:lnTo>
                    <a:pt x="2452" y="15941"/>
                  </a:lnTo>
                  <a:cubicBezTo>
                    <a:pt x="2268" y="15643"/>
                    <a:pt x="2040" y="15339"/>
                    <a:pt x="1850" y="15054"/>
                  </a:cubicBezTo>
                  <a:cubicBezTo>
                    <a:pt x="1825" y="15016"/>
                    <a:pt x="1806" y="14978"/>
                    <a:pt x="1781" y="14940"/>
                  </a:cubicBezTo>
                  <a:cubicBezTo>
                    <a:pt x="1781" y="14921"/>
                    <a:pt x="1774" y="14909"/>
                    <a:pt x="1774" y="14890"/>
                  </a:cubicBezTo>
                  <a:cubicBezTo>
                    <a:pt x="1793" y="14795"/>
                    <a:pt x="1812" y="14706"/>
                    <a:pt x="1831" y="14611"/>
                  </a:cubicBezTo>
                  <a:close/>
                  <a:moveTo>
                    <a:pt x="2610" y="15903"/>
                  </a:moveTo>
                  <a:cubicBezTo>
                    <a:pt x="2655" y="15954"/>
                    <a:pt x="2693" y="16004"/>
                    <a:pt x="2731" y="16055"/>
                  </a:cubicBezTo>
                  <a:cubicBezTo>
                    <a:pt x="2762" y="16087"/>
                    <a:pt x="2794" y="16112"/>
                    <a:pt x="2826" y="16144"/>
                  </a:cubicBezTo>
                  <a:cubicBezTo>
                    <a:pt x="2762" y="16106"/>
                    <a:pt x="2699" y="16074"/>
                    <a:pt x="2636" y="16036"/>
                  </a:cubicBezTo>
                  <a:cubicBezTo>
                    <a:pt x="2623" y="16004"/>
                    <a:pt x="2617" y="15966"/>
                    <a:pt x="2604" y="15935"/>
                  </a:cubicBezTo>
                  <a:cubicBezTo>
                    <a:pt x="2610" y="15922"/>
                    <a:pt x="2610" y="15916"/>
                    <a:pt x="2610" y="15903"/>
                  </a:cubicBezTo>
                  <a:close/>
                  <a:moveTo>
                    <a:pt x="1154" y="14541"/>
                  </a:moveTo>
                  <a:lnTo>
                    <a:pt x="1154" y="14541"/>
                  </a:lnTo>
                  <a:cubicBezTo>
                    <a:pt x="1236" y="15111"/>
                    <a:pt x="1356" y="15681"/>
                    <a:pt x="1496" y="16239"/>
                  </a:cubicBezTo>
                  <a:lnTo>
                    <a:pt x="1470" y="16239"/>
                  </a:lnTo>
                  <a:cubicBezTo>
                    <a:pt x="1255" y="15707"/>
                    <a:pt x="1147" y="15118"/>
                    <a:pt x="1154" y="14541"/>
                  </a:cubicBezTo>
                  <a:close/>
                  <a:moveTo>
                    <a:pt x="2091" y="16074"/>
                  </a:moveTo>
                  <a:cubicBezTo>
                    <a:pt x="2123" y="16074"/>
                    <a:pt x="2205" y="16106"/>
                    <a:pt x="2287" y="16150"/>
                  </a:cubicBezTo>
                  <a:cubicBezTo>
                    <a:pt x="2313" y="16194"/>
                    <a:pt x="2338" y="16232"/>
                    <a:pt x="2357" y="16277"/>
                  </a:cubicBezTo>
                  <a:cubicBezTo>
                    <a:pt x="2268" y="16207"/>
                    <a:pt x="2186" y="16137"/>
                    <a:pt x="2091" y="16074"/>
                  </a:cubicBezTo>
                  <a:close/>
                  <a:moveTo>
                    <a:pt x="2579" y="16410"/>
                  </a:moveTo>
                  <a:cubicBezTo>
                    <a:pt x="2598" y="16435"/>
                    <a:pt x="2617" y="16460"/>
                    <a:pt x="2636" y="16486"/>
                  </a:cubicBezTo>
                  <a:cubicBezTo>
                    <a:pt x="2610" y="16467"/>
                    <a:pt x="2591" y="16448"/>
                    <a:pt x="2566" y="16429"/>
                  </a:cubicBezTo>
                  <a:lnTo>
                    <a:pt x="2572" y="16429"/>
                  </a:lnTo>
                  <a:cubicBezTo>
                    <a:pt x="2572" y="16422"/>
                    <a:pt x="2579" y="16416"/>
                    <a:pt x="2579" y="16410"/>
                  </a:cubicBezTo>
                  <a:close/>
                  <a:moveTo>
                    <a:pt x="2667" y="16346"/>
                  </a:moveTo>
                  <a:lnTo>
                    <a:pt x="2667" y="16346"/>
                  </a:lnTo>
                  <a:cubicBezTo>
                    <a:pt x="2959" y="16486"/>
                    <a:pt x="3250" y="16619"/>
                    <a:pt x="3535" y="16758"/>
                  </a:cubicBezTo>
                  <a:cubicBezTo>
                    <a:pt x="3636" y="16821"/>
                    <a:pt x="3731" y="16885"/>
                    <a:pt x="3833" y="16948"/>
                  </a:cubicBezTo>
                  <a:cubicBezTo>
                    <a:pt x="3978" y="17049"/>
                    <a:pt x="4124" y="17157"/>
                    <a:pt x="4270" y="17265"/>
                  </a:cubicBezTo>
                  <a:cubicBezTo>
                    <a:pt x="4263" y="17271"/>
                    <a:pt x="4263" y="17277"/>
                    <a:pt x="4257" y="17284"/>
                  </a:cubicBezTo>
                  <a:cubicBezTo>
                    <a:pt x="3883" y="17094"/>
                    <a:pt x="3478" y="16923"/>
                    <a:pt x="3142" y="16739"/>
                  </a:cubicBezTo>
                  <a:cubicBezTo>
                    <a:pt x="3035" y="16682"/>
                    <a:pt x="2908" y="16625"/>
                    <a:pt x="2788" y="16568"/>
                  </a:cubicBezTo>
                  <a:cubicBezTo>
                    <a:pt x="2762" y="16543"/>
                    <a:pt x="2743" y="16517"/>
                    <a:pt x="2724" y="16492"/>
                  </a:cubicBezTo>
                  <a:cubicBezTo>
                    <a:pt x="2718" y="16473"/>
                    <a:pt x="2712" y="16448"/>
                    <a:pt x="2699" y="16422"/>
                  </a:cubicBezTo>
                  <a:cubicBezTo>
                    <a:pt x="2693" y="16397"/>
                    <a:pt x="2680" y="16372"/>
                    <a:pt x="2667" y="16346"/>
                  </a:cubicBezTo>
                  <a:close/>
                  <a:moveTo>
                    <a:pt x="5125" y="17531"/>
                  </a:moveTo>
                  <a:lnTo>
                    <a:pt x="5125" y="17531"/>
                  </a:lnTo>
                  <a:cubicBezTo>
                    <a:pt x="5163" y="17543"/>
                    <a:pt x="5201" y="17556"/>
                    <a:pt x="5232" y="17569"/>
                  </a:cubicBezTo>
                  <a:cubicBezTo>
                    <a:pt x="5251" y="17588"/>
                    <a:pt x="5264" y="17607"/>
                    <a:pt x="5277" y="17632"/>
                  </a:cubicBezTo>
                  <a:cubicBezTo>
                    <a:pt x="5226" y="17594"/>
                    <a:pt x="5175" y="17562"/>
                    <a:pt x="5125" y="17531"/>
                  </a:cubicBezTo>
                  <a:close/>
                  <a:moveTo>
                    <a:pt x="3168" y="16910"/>
                  </a:moveTo>
                  <a:lnTo>
                    <a:pt x="3168" y="16910"/>
                  </a:lnTo>
                  <a:cubicBezTo>
                    <a:pt x="3598" y="17144"/>
                    <a:pt x="4035" y="17385"/>
                    <a:pt x="4466" y="17619"/>
                  </a:cubicBezTo>
                  <a:cubicBezTo>
                    <a:pt x="4631" y="17816"/>
                    <a:pt x="4789" y="18018"/>
                    <a:pt x="4954" y="18215"/>
                  </a:cubicBezTo>
                  <a:cubicBezTo>
                    <a:pt x="4612" y="17904"/>
                    <a:pt x="4257" y="17613"/>
                    <a:pt x="3890" y="17328"/>
                  </a:cubicBezTo>
                  <a:cubicBezTo>
                    <a:pt x="3868" y="17312"/>
                    <a:pt x="3846" y="17305"/>
                    <a:pt x="3825" y="17305"/>
                  </a:cubicBezTo>
                  <a:cubicBezTo>
                    <a:pt x="3773" y="17305"/>
                    <a:pt x="3728" y="17349"/>
                    <a:pt x="3719" y="17404"/>
                  </a:cubicBezTo>
                  <a:cubicBezTo>
                    <a:pt x="3541" y="17233"/>
                    <a:pt x="3351" y="17068"/>
                    <a:pt x="3168" y="16910"/>
                  </a:cubicBezTo>
                  <a:close/>
                  <a:moveTo>
                    <a:pt x="6227" y="17873"/>
                  </a:moveTo>
                  <a:cubicBezTo>
                    <a:pt x="6328" y="17987"/>
                    <a:pt x="6499" y="18120"/>
                    <a:pt x="6651" y="18240"/>
                  </a:cubicBezTo>
                  <a:cubicBezTo>
                    <a:pt x="6702" y="18335"/>
                    <a:pt x="6752" y="18424"/>
                    <a:pt x="6803" y="18512"/>
                  </a:cubicBezTo>
                  <a:cubicBezTo>
                    <a:pt x="6676" y="18367"/>
                    <a:pt x="6537" y="18227"/>
                    <a:pt x="6398" y="18094"/>
                  </a:cubicBezTo>
                  <a:cubicBezTo>
                    <a:pt x="6328" y="18012"/>
                    <a:pt x="6265" y="17936"/>
                    <a:pt x="6220" y="17873"/>
                  </a:cubicBezTo>
                  <a:close/>
                  <a:moveTo>
                    <a:pt x="8405" y="18595"/>
                  </a:moveTo>
                  <a:cubicBezTo>
                    <a:pt x="8412" y="18595"/>
                    <a:pt x="8418" y="18601"/>
                    <a:pt x="8424" y="18607"/>
                  </a:cubicBezTo>
                  <a:cubicBezTo>
                    <a:pt x="8431" y="18620"/>
                    <a:pt x="8431" y="18633"/>
                    <a:pt x="8437" y="18645"/>
                  </a:cubicBezTo>
                  <a:cubicBezTo>
                    <a:pt x="8424" y="18626"/>
                    <a:pt x="8412" y="18614"/>
                    <a:pt x="8405" y="18595"/>
                  </a:cubicBezTo>
                  <a:close/>
                  <a:moveTo>
                    <a:pt x="3123" y="17493"/>
                  </a:moveTo>
                  <a:cubicBezTo>
                    <a:pt x="3358" y="17676"/>
                    <a:pt x="3592" y="17860"/>
                    <a:pt x="3820" y="18056"/>
                  </a:cubicBezTo>
                  <a:cubicBezTo>
                    <a:pt x="4042" y="18278"/>
                    <a:pt x="4257" y="18506"/>
                    <a:pt x="4472" y="18721"/>
                  </a:cubicBezTo>
                  <a:cubicBezTo>
                    <a:pt x="4194" y="18487"/>
                    <a:pt x="3902" y="18265"/>
                    <a:pt x="3605" y="18050"/>
                  </a:cubicBezTo>
                  <a:cubicBezTo>
                    <a:pt x="3446" y="17866"/>
                    <a:pt x="3288" y="17676"/>
                    <a:pt x="3123" y="17493"/>
                  </a:cubicBezTo>
                  <a:close/>
                  <a:moveTo>
                    <a:pt x="7151" y="18139"/>
                  </a:moveTo>
                  <a:cubicBezTo>
                    <a:pt x="7234" y="18170"/>
                    <a:pt x="7322" y="18196"/>
                    <a:pt x="7405" y="18221"/>
                  </a:cubicBezTo>
                  <a:cubicBezTo>
                    <a:pt x="7468" y="18284"/>
                    <a:pt x="7525" y="18354"/>
                    <a:pt x="7582" y="18417"/>
                  </a:cubicBezTo>
                  <a:cubicBezTo>
                    <a:pt x="7709" y="18658"/>
                    <a:pt x="7842" y="18886"/>
                    <a:pt x="7981" y="19108"/>
                  </a:cubicBezTo>
                  <a:cubicBezTo>
                    <a:pt x="7709" y="18785"/>
                    <a:pt x="7430" y="18462"/>
                    <a:pt x="7151" y="18139"/>
                  </a:cubicBezTo>
                  <a:close/>
                  <a:moveTo>
                    <a:pt x="4681" y="18766"/>
                  </a:moveTo>
                  <a:cubicBezTo>
                    <a:pt x="4795" y="18905"/>
                    <a:pt x="4916" y="19044"/>
                    <a:pt x="5030" y="19184"/>
                  </a:cubicBezTo>
                  <a:cubicBezTo>
                    <a:pt x="4884" y="19057"/>
                    <a:pt x="4738" y="18930"/>
                    <a:pt x="4586" y="18810"/>
                  </a:cubicBezTo>
                  <a:lnTo>
                    <a:pt x="4586" y="18810"/>
                  </a:lnTo>
                  <a:cubicBezTo>
                    <a:pt x="4591" y="18811"/>
                    <a:pt x="4596" y="18811"/>
                    <a:pt x="4601" y="18811"/>
                  </a:cubicBezTo>
                  <a:cubicBezTo>
                    <a:pt x="4632" y="18811"/>
                    <a:pt x="4659" y="18793"/>
                    <a:pt x="4681" y="18766"/>
                  </a:cubicBezTo>
                  <a:close/>
                  <a:moveTo>
                    <a:pt x="7886" y="18481"/>
                  </a:moveTo>
                  <a:cubicBezTo>
                    <a:pt x="7924" y="18481"/>
                    <a:pt x="7981" y="18512"/>
                    <a:pt x="8082" y="18582"/>
                  </a:cubicBezTo>
                  <a:cubicBezTo>
                    <a:pt x="8247" y="18696"/>
                    <a:pt x="8399" y="18861"/>
                    <a:pt x="8551" y="19057"/>
                  </a:cubicBezTo>
                  <a:cubicBezTo>
                    <a:pt x="8583" y="19165"/>
                    <a:pt x="8614" y="19272"/>
                    <a:pt x="8646" y="19380"/>
                  </a:cubicBezTo>
                  <a:cubicBezTo>
                    <a:pt x="8405" y="19076"/>
                    <a:pt x="8152" y="18772"/>
                    <a:pt x="7886" y="18481"/>
                  </a:cubicBezTo>
                  <a:close/>
                  <a:moveTo>
                    <a:pt x="8864" y="19136"/>
                  </a:moveTo>
                  <a:cubicBezTo>
                    <a:pt x="8890" y="19136"/>
                    <a:pt x="8926" y="19151"/>
                    <a:pt x="8975" y="19184"/>
                  </a:cubicBezTo>
                  <a:cubicBezTo>
                    <a:pt x="9001" y="19317"/>
                    <a:pt x="9026" y="19450"/>
                    <a:pt x="9058" y="19576"/>
                  </a:cubicBezTo>
                  <a:cubicBezTo>
                    <a:pt x="8975" y="19456"/>
                    <a:pt x="8893" y="19329"/>
                    <a:pt x="8811" y="19209"/>
                  </a:cubicBezTo>
                  <a:cubicBezTo>
                    <a:pt x="8814" y="19162"/>
                    <a:pt x="8830" y="19136"/>
                    <a:pt x="8864" y="19136"/>
                  </a:cubicBezTo>
                  <a:close/>
                  <a:moveTo>
                    <a:pt x="8405" y="19386"/>
                  </a:moveTo>
                  <a:cubicBezTo>
                    <a:pt x="8564" y="19595"/>
                    <a:pt x="8728" y="19798"/>
                    <a:pt x="8880" y="20007"/>
                  </a:cubicBezTo>
                  <a:cubicBezTo>
                    <a:pt x="8893" y="20032"/>
                    <a:pt x="8899" y="20051"/>
                    <a:pt x="8912" y="20070"/>
                  </a:cubicBezTo>
                  <a:cubicBezTo>
                    <a:pt x="8735" y="19849"/>
                    <a:pt x="8564" y="19627"/>
                    <a:pt x="8405" y="19386"/>
                  </a:cubicBezTo>
                  <a:close/>
                  <a:moveTo>
                    <a:pt x="4187" y="18759"/>
                  </a:moveTo>
                  <a:cubicBezTo>
                    <a:pt x="4491" y="19006"/>
                    <a:pt x="4757" y="19228"/>
                    <a:pt x="4808" y="19266"/>
                  </a:cubicBezTo>
                  <a:cubicBezTo>
                    <a:pt x="5270" y="19665"/>
                    <a:pt x="5714" y="20089"/>
                    <a:pt x="6132" y="20526"/>
                  </a:cubicBezTo>
                  <a:cubicBezTo>
                    <a:pt x="5935" y="20393"/>
                    <a:pt x="5733" y="20267"/>
                    <a:pt x="5543" y="20140"/>
                  </a:cubicBezTo>
                  <a:cubicBezTo>
                    <a:pt x="5270" y="19969"/>
                    <a:pt x="4998" y="19792"/>
                    <a:pt x="4726" y="19614"/>
                  </a:cubicBezTo>
                  <a:cubicBezTo>
                    <a:pt x="4669" y="19570"/>
                    <a:pt x="4612" y="19526"/>
                    <a:pt x="4555" y="19481"/>
                  </a:cubicBezTo>
                  <a:cubicBezTo>
                    <a:pt x="4504" y="19431"/>
                    <a:pt x="4441" y="19367"/>
                    <a:pt x="4377" y="19298"/>
                  </a:cubicBezTo>
                  <a:lnTo>
                    <a:pt x="4377" y="19298"/>
                  </a:lnTo>
                  <a:cubicBezTo>
                    <a:pt x="4385" y="19299"/>
                    <a:pt x="4393" y="19300"/>
                    <a:pt x="4400" y="19300"/>
                  </a:cubicBezTo>
                  <a:cubicBezTo>
                    <a:pt x="4480" y="19300"/>
                    <a:pt x="4549" y="19214"/>
                    <a:pt x="4485" y="19133"/>
                  </a:cubicBezTo>
                  <a:cubicBezTo>
                    <a:pt x="4384" y="19006"/>
                    <a:pt x="4282" y="18886"/>
                    <a:pt x="4187" y="18759"/>
                  </a:cubicBezTo>
                  <a:close/>
                  <a:moveTo>
                    <a:pt x="9045" y="20830"/>
                  </a:moveTo>
                  <a:lnTo>
                    <a:pt x="9045" y="20830"/>
                  </a:lnTo>
                  <a:cubicBezTo>
                    <a:pt x="9127" y="20913"/>
                    <a:pt x="9203" y="21001"/>
                    <a:pt x="9286" y="21084"/>
                  </a:cubicBezTo>
                  <a:cubicBezTo>
                    <a:pt x="9343" y="21160"/>
                    <a:pt x="9400" y="21242"/>
                    <a:pt x="9457" y="21318"/>
                  </a:cubicBezTo>
                  <a:cubicBezTo>
                    <a:pt x="9476" y="21394"/>
                    <a:pt x="9495" y="21476"/>
                    <a:pt x="9507" y="21552"/>
                  </a:cubicBezTo>
                  <a:cubicBezTo>
                    <a:pt x="9355" y="21312"/>
                    <a:pt x="9203" y="21071"/>
                    <a:pt x="9045" y="20830"/>
                  </a:cubicBezTo>
                  <a:close/>
                  <a:moveTo>
                    <a:pt x="4175" y="17797"/>
                  </a:moveTo>
                  <a:lnTo>
                    <a:pt x="4175" y="17797"/>
                  </a:lnTo>
                  <a:cubicBezTo>
                    <a:pt x="4244" y="17860"/>
                    <a:pt x="4358" y="17974"/>
                    <a:pt x="4523" y="18113"/>
                  </a:cubicBezTo>
                  <a:cubicBezTo>
                    <a:pt x="5017" y="18531"/>
                    <a:pt x="5479" y="18975"/>
                    <a:pt x="5929" y="19437"/>
                  </a:cubicBezTo>
                  <a:cubicBezTo>
                    <a:pt x="5999" y="19513"/>
                    <a:pt x="6068" y="19589"/>
                    <a:pt x="6138" y="19665"/>
                  </a:cubicBezTo>
                  <a:cubicBezTo>
                    <a:pt x="6670" y="20311"/>
                    <a:pt x="7196" y="20957"/>
                    <a:pt x="7728" y="21603"/>
                  </a:cubicBezTo>
                  <a:cubicBezTo>
                    <a:pt x="7563" y="21489"/>
                    <a:pt x="7398" y="21369"/>
                    <a:pt x="7234" y="21261"/>
                  </a:cubicBezTo>
                  <a:cubicBezTo>
                    <a:pt x="7069" y="21090"/>
                    <a:pt x="6904" y="20919"/>
                    <a:pt x="6733" y="20761"/>
                  </a:cubicBezTo>
                  <a:cubicBezTo>
                    <a:pt x="5961" y="19899"/>
                    <a:pt x="5144" y="19070"/>
                    <a:pt x="4441" y="18132"/>
                  </a:cubicBezTo>
                  <a:cubicBezTo>
                    <a:pt x="4434" y="18120"/>
                    <a:pt x="4428" y="18113"/>
                    <a:pt x="4422" y="18101"/>
                  </a:cubicBezTo>
                  <a:cubicBezTo>
                    <a:pt x="4422" y="18088"/>
                    <a:pt x="4415" y="18075"/>
                    <a:pt x="4403" y="18063"/>
                  </a:cubicBezTo>
                  <a:cubicBezTo>
                    <a:pt x="4384" y="18044"/>
                    <a:pt x="4371" y="18031"/>
                    <a:pt x="4358" y="18018"/>
                  </a:cubicBezTo>
                  <a:cubicBezTo>
                    <a:pt x="4276" y="17917"/>
                    <a:pt x="4219" y="17841"/>
                    <a:pt x="4175" y="17797"/>
                  </a:cubicBezTo>
                  <a:close/>
                  <a:moveTo>
                    <a:pt x="4903" y="17860"/>
                  </a:moveTo>
                  <a:lnTo>
                    <a:pt x="4903" y="17860"/>
                  </a:lnTo>
                  <a:cubicBezTo>
                    <a:pt x="5011" y="17917"/>
                    <a:pt x="5118" y="17974"/>
                    <a:pt x="5220" y="18031"/>
                  </a:cubicBezTo>
                  <a:cubicBezTo>
                    <a:pt x="5232" y="18038"/>
                    <a:pt x="5244" y="18042"/>
                    <a:pt x="5255" y="18042"/>
                  </a:cubicBezTo>
                  <a:cubicBezTo>
                    <a:pt x="5298" y="18042"/>
                    <a:pt x="5325" y="17988"/>
                    <a:pt x="5315" y="17942"/>
                  </a:cubicBezTo>
                  <a:lnTo>
                    <a:pt x="5315" y="17942"/>
                  </a:lnTo>
                  <a:cubicBezTo>
                    <a:pt x="5536" y="18132"/>
                    <a:pt x="5726" y="18360"/>
                    <a:pt x="5923" y="18569"/>
                  </a:cubicBezTo>
                  <a:cubicBezTo>
                    <a:pt x="5948" y="18588"/>
                    <a:pt x="5967" y="18614"/>
                    <a:pt x="5986" y="18633"/>
                  </a:cubicBezTo>
                  <a:cubicBezTo>
                    <a:pt x="6917" y="19937"/>
                    <a:pt x="7880" y="21210"/>
                    <a:pt x="8880" y="22458"/>
                  </a:cubicBezTo>
                  <a:cubicBezTo>
                    <a:pt x="8773" y="22376"/>
                    <a:pt x="8665" y="22293"/>
                    <a:pt x="8564" y="22217"/>
                  </a:cubicBezTo>
                  <a:cubicBezTo>
                    <a:pt x="7873" y="21331"/>
                    <a:pt x="7164" y="20463"/>
                    <a:pt x="6404" y="19646"/>
                  </a:cubicBezTo>
                  <a:lnTo>
                    <a:pt x="5980" y="19127"/>
                  </a:lnTo>
                  <a:cubicBezTo>
                    <a:pt x="5733" y="18823"/>
                    <a:pt x="5093" y="18265"/>
                    <a:pt x="4903" y="17860"/>
                  </a:cubicBezTo>
                  <a:close/>
                  <a:moveTo>
                    <a:pt x="5646" y="17761"/>
                  </a:moveTo>
                  <a:cubicBezTo>
                    <a:pt x="5651" y="17761"/>
                    <a:pt x="5725" y="17837"/>
                    <a:pt x="5859" y="17904"/>
                  </a:cubicBezTo>
                  <a:cubicBezTo>
                    <a:pt x="6068" y="18006"/>
                    <a:pt x="6271" y="18202"/>
                    <a:pt x="6461" y="18424"/>
                  </a:cubicBezTo>
                  <a:cubicBezTo>
                    <a:pt x="7582" y="19988"/>
                    <a:pt x="8722" y="21540"/>
                    <a:pt x="9881" y="23072"/>
                  </a:cubicBezTo>
                  <a:cubicBezTo>
                    <a:pt x="9906" y="23167"/>
                    <a:pt x="9932" y="23256"/>
                    <a:pt x="9957" y="23351"/>
                  </a:cubicBezTo>
                  <a:cubicBezTo>
                    <a:pt x="9932" y="23326"/>
                    <a:pt x="9913" y="23307"/>
                    <a:pt x="9887" y="23288"/>
                  </a:cubicBezTo>
                  <a:cubicBezTo>
                    <a:pt x="9007" y="21907"/>
                    <a:pt x="8032" y="20590"/>
                    <a:pt x="6949" y="19361"/>
                  </a:cubicBezTo>
                  <a:cubicBezTo>
                    <a:pt x="6638" y="19006"/>
                    <a:pt x="6303" y="18582"/>
                    <a:pt x="5929" y="18202"/>
                  </a:cubicBezTo>
                  <a:cubicBezTo>
                    <a:pt x="5910" y="18177"/>
                    <a:pt x="5897" y="18151"/>
                    <a:pt x="5885" y="18126"/>
                  </a:cubicBezTo>
                  <a:cubicBezTo>
                    <a:pt x="5718" y="17848"/>
                    <a:pt x="5642" y="17761"/>
                    <a:pt x="5646" y="17761"/>
                  </a:cubicBezTo>
                  <a:close/>
                  <a:moveTo>
                    <a:pt x="7525" y="7486"/>
                  </a:moveTo>
                  <a:lnTo>
                    <a:pt x="7525" y="7486"/>
                  </a:lnTo>
                  <a:cubicBezTo>
                    <a:pt x="7601" y="7499"/>
                    <a:pt x="7677" y="7499"/>
                    <a:pt x="7747" y="7505"/>
                  </a:cubicBezTo>
                  <a:cubicBezTo>
                    <a:pt x="8602" y="10380"/>
                    <a:pt x="9514" y="13218"/>
                    <a:pt x="10185" y="16156"/>
                  </a:cubicBezTo>
                  <a:cubicBezTo>
                    <a:pt x="10552" y="17746"/>
                    <a:pt x="10882" y="19348"/>
                    <a:pt x="11173" y="20951"/>
                  </a:cubicBezTo>
                  <a:cubicBezTo>
                    <a:pt x="11319" y="21755"/>
                    <a:pt x="11458" y="22559"/>
                    <a:pt x="11585" y="23364"/>
                  </a:cubicBezTo>
                  <a:cubicBezTo>
                    <a:pt x="11654" y="23801"/>
                    <a:pt x="11737" y="24244"/>
                    <a:pt x="11794" y="24681"/>
                  </a:cubicBezTo>
                  <a:cubicBezTo>
                    <a:pt x="11818" y="24874"/>
                    <a:pt x="11968" y="25273"/>
                    <a:pt x="11852" y="25273"/>
                  </a:cubicBezTo>
                  <a:cubicBezTo>
                    <a:pt x="11846" y="25273"/>
                    <a:pt x="11839" y="25272"/>
                    <a:pt x="11832" y="25270"/>
                  </a:cubicBezTo>
                  <a:cubicBezTo>
                    <a:pt x="11648" y="25048"/>
                    <a:pt x="11458" y="24827"/>
                    <a:pt x="11255" y="24611"/>
                  </a:cubicBezTo>
                  <a:cubicBezTo>
                    <a:pt x="11236" y="24529"/>
                    <a:pt x="11217" y="24453"/>
                    <a:pt x="11205" y="24390"/>
                  </a:cubicBezTo>
                  <a:cubicBezTo>
                    <a:pt x="11002" y="23364"/>
                    <a:pt x="10780" y="22344"/>
                    <a:pt x="10565" y="21324"/>
                  </a:cubicBezTo>
                  <a:cubicBezTo>
                    <a:pt x="10128" y="19279"/>
                    <a:pt x="9697" y="17233"/>
                    <a:pt x="9248" y="15187"/>
                  </a:cubicBezTo>
                  <a:cubicBezTo>
                    <a:pt x="8804" y="13148"/>
                    <a:pt x="8348" y="11102"/>
                    <a:pt x="7835" y="9076"/>
                  </a:cubicBezTo>
                  <a:cubicBezTo>
                    <a:pt x="7740" y="8715"/>
                    <a:pt x="7677" y="8069"/>
                    <a:pt x="7525" y="7486"/>
                  </a:cubicBezTo>
                  <a:close/>
                  <a:moveTo>
                    <a:pt x="10130" y="1"/>
                  </a:moveTo>
                  <a:cubicBezTo>
                    <a:pt x="9989" y="1"/>
                    <a:pt x="9844" y="13"/>
                    <a:pt x="9697" y="38"/>
                  </a:cubicBezTo>
                  <a:cubicBezTo>
                    <a:pt x="8329" y="278"/>
                    <a:pt x="7031" y="1513"/>
                    <a:pt x="6315" y="2805"/>
                  </a:cubicBezTo>
                  <a:cubicBezTo>
                    <a:pt x="6296" y="2800"/>
                    <a:pt x="6276" y="2797"/>
                    <a:pt x="6256" y="2797"/>
                  </a:cubicBezTo>
                  <a:cubicBezTo>
                    <a:pt x="6122" y="2797"/>
                    <a:pt x="5974" y="2918"/>
                    <a:pt x="5980" y="3078"/>
                  </a:cubicBezTo>
                  <a:cubicBezTo>
                    <a:pt x="5980" y="3211"/>
                    <a:pt x="5992" y="3344"/>
                    <a:pt x="5999" y="3477"/>
                  </a:cubicBezTo>
                  <a:cubicBezTo>
                    <a:pt x="5973" y="3540"/>
                    <a:pt x="5948" y="3603"/>
                    <a:pt x="5923" y="3667"/>
                  </a:cubicBezTo>
                  <a:cubicBezTo>
                    <a:pt x="5587" y="4655"/>
                    <a:pt x="5562" y="6118"/>
                    <a:pt x="6309" y="6916"/>
                  </a:cubicBezTo>
                  <a:cubicBezTo>
                    <a:pt x="6366" y="7207"/>
                    <a:pt x="6429" y="7499"/>
                    <a:pt x="6486" y="7790"/>
                  </a:cubicBezTo>
                  <a:cubicBezTo>
                    <a:pt x="6657" y="8677"/>
                    <a:pt x="6841" y="9563"/>
                    <a:pt x="7037" y="10444"/>
                  </a:cubicBezTo>
                  <a:cubicBezTo>
                    <a:pt x="7417" y="12141"/>
                    <a:pt x="7804" y="13832"/>
                    <a:pt x="8190" y="15529"/>
                  </a:cubicBezTo>
                  <a:cubicBezTo>
                    <a:pt x="8355" y="16220"/>
                    <a:pt x="8507" y="16929"/>
                    <a:pt x="8659" y="17632"/>
                  </a:cubicBezTo>
                  <a:cubicBezTo>
                    <a:pt x="7677" y="17271"/>
                    <a:pt x="6436" y="17119"/>
                    <a:pt x="5885" y="16961"/>
                  </a:cubicBezTo>
                  <a:cubicBezTo>
                    <a:pt x="4852" y="16669"/>
                    <a:pt x="3801" y="16270"/>
                    <a:pt x="2971" y="15567"/>
                  </a:cubicBezTo>
                  <a:cubicBezTo>
                    <a:pt x="2547" y="15200"/>
                    <a:pt x="2249" y="14731"/>
                    <a:pt x="2104" y="14225"/>
                  </a:cubicBezTo>
                  <a:cubicBezTo>
                    <a:pt x="2104" y="14212"/>
                    <a:pt x="2097" y="14193"/>
                    <a:pt x="2091" y="14174"/>
                  </a:cubicBezTo>
                  <a:cubicBezTo>
                    <a:pt x="1863" y="13313"/>
                    <a:pt x="2085" y="12369"/>
                    <a:pt x="2883" y="11748"/>
                  </a:cubicBezTo>
                  <a:cubicBezTo>
                    <a:pt x="2993" y="11661"/>
                    <a:pt x="2933" y="11445"/>
                    <a:pt x="2794" y="11445"/>
                  </a:cubicBezTo>
                  <a:cubicBezTo>
                    <a:pt x="2782" y="11445"/>
                    <a:pt x="2769" y="11447"/>
                    <a:pt x="2756" y="11451"/>
                  </a:cubicBezTo>
                  <a:cubicBezTo>
                    <a:pt x="1439" y="11793"/>
                    <a:pt x="419" y="12831"/>
                    <a:pt x="235" y="14212"/>
                  </a:cubicBezTo>
                  <a:cubicBezTo>
                    <a:pt x="1" y="16017"/>
                    <a:pt x="1040" y="17714"/>
                    <a:pt x="2306" y="18905"/>
                  </a:cubicBezTo>
                  <a:cubicBezTo>
                    <a:pt x="3782" y="20292"/>
                    <a:pt x="5650" y="21223"/>
                    <a:pt x="7284" y="22414"/>
                  </a:cubicBezTo>
                  <a:cubicBezTo>
                    <a:pt x="8437" y="23256"/>
                    <a:pt x="9450" y="24238"/>
                    <a:pt x="10489" y="25194"/>
                  </a:cubicBezTo>
                  <a:cubicBezTo>
                    <a:pt x="10514" y="25276"/>
                    <a:pt x="10540" y="25359"/>
                    <a:pt x="10565" y="25441"/>
                  </a:cubicBezTo>
                  <a:cubicBezTo>
                    <a:pt x="10570" y="25602"/>
                    <a:pt x="10712" y="25685"/>
                    <a:pt x="10853" y="25685"/>
                  </a:cubicBezTo>
                  <a:cubicBezTo>
                    <a:pt x="10900" y="25685"/>
                    <a:pt x="10948" y="25675"/>
                    <a:pt x="10989" y="25656"/>
                  </a:cubicBezTo>
                  <a:cubicBezTo>
                    <a:pt x="11388" y="26011"/>
                    <a:pt x="11787" y="26359"/>
                    <a:pt x="12205" y="26695"/>
                  </a:cubicBezTo>
                  <a:cubicBezTo>
                    <a:pt x="12254" y="26732"/>
                    <a:pt x="12308" y="26748"/>
                    <a:pt x="12360" y="26748"/>
                  </a:cubicBezTo>
                  <a:cubicBezTo>
                    <a:pt x="12542" y="26748"/>
                    <a:pt x="12712" y="26557"/>
                    <a:pt x="12623" y="26366"/>
                  </a:cubicBezTo>
                  <a:cubicBezTo>
                    <a:pt x="12332" y="25751"/>
                    <a:pt x="12148" y="25048"/>
                    <a:pt x="11984" y="24358"/>
                  </a:cubicBezTo>
                  <a:cubicBezTo>
                    <a:pt x="11673" y="21375"/>
                    <a:pt x="10977" y="18373"/>
                    <a:pt x="10299" y="15472"/>
                  </a:cubicBezTo>
                  <a:cubicBezTo>
                    <a:pt x="9685" y="12819"/>
                    <a:pt x="9039" y="10089"/>
                    <a:pt x="8171" y="7480"/>
                  </a:cubicBezTo>
                  <a:cubicBezTo>
                    <a:pt x="8697" y="7416"/>
                    <a:pt x="9203" y="7201"/>
                    <a:pt x="9659" y="6903"/>
                  </a:cubicBezTo>
                  <a:lnTo>
                    <a:pt x="9659" y="6903"/>
                  </a:lnTo>
                  <a:cubicBezTo>
                    <a:pt x="9653" y="6948"/>
                    <a:pt x="9647" y="6992"/>
                    <a:pt x="9640" y="7036"/>
                  </a:cubicBezTo>
                  <a:cubicBezTo>
                    <a:pt x="9633" y="7092"/>
                    <a:pt x="9678" y="7122"/>
                    <a:pt x="9722" y="7122"/>
                  </a:cubicBezTo>
                  <a:cubicBezTo>
                    <a:pt x="9759" y="7122"/>
                    <a:pt x="9796" y="7101"/>
                    <a:pt x="9805" y="7055"/>
                  </a:cubicBezTo>
                  <a:cubicBezTo>
                    <a:pt x="9818" y="6960"/>
                    <a:pt x="9830" y="6872"/>
                    <a:pt x="9843" y="6777"/>
                  </a:cubicBezTo>
                  <a:cubicBezTo>
                    <a:pt x="9970" y="6682"/>
                    <a:pt x="10096" y="6580"/>
                    <a:pt x="10217" y="6473"/>
                  </a:cubicBezTo>
                  <a:cubicBezTo>
                    <a:pt x="10293" y="6416"/>
                    <a:pt x="10356" y="6352"/>
                    <a:pt x="10419" y="6295"/>
                  </a:cubicBezTo>
                  <a:cubicBezTo>
                    <a:pt x="10996" y="5757"/>
                    <a:pt x="11490" y="4997"/>
                    <a:pt x="11819" y="4180"/>
                  </a:cubicBezTo>
                  <a:cubicBezTo>
                    <a:pt x="12167" y="3420"/>
                    <a:pt x="12402" y="2558"/>
                    <a:pt x="12218" y="1817"/>
                  </a:cubicBezTo>
                  <a:cubicBezTo>
                    <a:pt x="12089" y="704"/>
                    <a:pt x="11204" y="1"/>
                    <a:pt x="1013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1232925" y="3675828"/>
              <a:ext cx="1260887" cy="1509778"/>
            </a:xfrm>
            <a:custGeom>
              <a:avLst/>
              <a:gdLst/>
              <a:ahLst/>
              <a:cxnLst/>
              <a:rect l="l" t="t" r="r" b="b"/>
              <a:pathLst>
                <a:path w="20026" h="23979" extrusionOk="0">
                  <a:moveTo>
                    <a:pt x="15162" y="1682"/>
                  </a:moveTo>
                  <a:cubicBezTo>
                    <a:pt x="15397" y="2696"/>
                    <a:pt x="15251" y="3810"/>
                    <a:pt x="15118" y="4862"/>
                  </a:cubicBezTo>
                  <a:cubicBezTo>
                    <a:pt x="15105" y="4076"/>
                    <a:pt x="15086" y="3285"/>
                    <a:pt x="15067" y="2499"/>
                  </a:cubicBezTo>
                  <a:cubicBezTo>
                    <a:pt x="15080" y="2227"/>
                    <a:pt x="15086" y="1955"/>
                    <a:pt x="15099" y="1689"/>
                  </a:cubicBezTo>
                  <a:cubicBezTo>
                    <a:pt x="15118" y="1689"/>
                    <a:pt x="15137" y="1689"/>
                    <a:pt x="15162" y="1682"/>
                  </a:cubicBezTo>
                  <a:close/>
                  <a:moveTo>
                    <a:pt x="14523" y="4121"/>
                  </a:moveTo>
                  <a:cubicBezTo>
                    <a:pt x="14523" y="4532"/>
                    <a:pt x="14516" y="4950"/>
                    <a:pt x="14516" y="5362"/>
                  </a:cubicBezTo>
                  <a:cubicBezTo>
                    <a:pt x="14485" y="5368"/>
                    <a:pt x="14459" y="5368"/>
                    <a:pt x="14434" y="5368"/>
                  </a:cubicBezTo>
                  <a:cubicBezTo>
                    <a:pt x="14459" y="4950"/>
                    <a:pt x="14491" y="4539"/>
                    <a:pt x="14523" y="4121"/>
                  </a:cubicBezTo>
                  <a:close/>
                  <a:moveTo>
                    <a:pt x="14371" y="973"/>
                  </a:moveTo>
                  <a:cubicBezTo>
                    <a:pt x="14415" y="1005"/>
                    <a:pt x="14466" y="1036"/>
                    <a:pt x="14516" y="1074"/>
                  </a:cubicBezTo>
                  <a:cubicBezTo>
                    <a:pt x="14250" y="2512"/>
                    <a:pt x="14098" y="3956"/>
                    <a:pt x="14022" y="5406"/>
                  </a:cubicBezTo>
                  <a:cubicBezTo>
                    <a:pt x="14003" y="5406"/>
                    <a:pt x="13984" y="5406"/>
                    <a:pt x="13965" y="5413"/>
                  </a:cubicBezTo>
                  <a:cubicBezTo>
                    <a:pt x="14048" y="3918"/>
                    <a:pt x="14244" y="2455"/>
                    <a:pt x="14371" y="973"/>
                  </a:cubicBezTo>
                  <a:close/>
                  <a:moveTo>
                    <a:pt x="19583" y="5375"/>
                  </a:moveTo>
                  <a:cubicBezTo>
                    <a:pt x="19602" y="5438"/>
                    <a:pt x="19615" y="5527"/>
                    <a:pt x="19621" y="5628"/>
                  </a:cubicBezTo>
                  <a:cubicBezTo>
                    <a:pt x="19607" y="5625"/>
                    <a:pt x="19593" y="5623"/>
                    <a:pt x="19578" y="5623"/>
                  </a:cubicBezTo>
                  <a:cubicBezTo>
                    <a:pt x="19531" y="5623"/>
                    <a:pt x="19479" y="5639"/>
                    <a:pt x="19431" y="5672"/>
                  </a:cubicBezTo>
                  <a:cubicBezTo>
                    <a:pt x="19418" y="5685"/>
                    <a:pt x="19406" y="5698"/>
                    <a:pt x="19387" y="5710"/>
                  </a:cubicBezTo>
                  <a:cubicBezTo>
                    <a:pt x="19374" y="5622"/>
                    <a:pt x="19368" y="5533"/>
                    <a:pt x="19355" y="5444"/>
                  </a:cubicBezTo>
                  <a:cubicBezTo>
                    <a:pt x="19431" y="5419"/>
                    <a:pt x="19507" y="5394"/>
                    <a:pt x="19583" y="5375"/>
                  </a:cubicBezTo>
                  <a:close/>
                  <a:moveTo>
                    <a:pt x="6562" y="2442"/>
                  </a:moveTo>
                  <a:cubicBezTo>
                    <a:pt x="6543" y="3139"/>
                    <a:pt x="6524" y="3836"/>
                    <a:pt x="6511" y="4532"/>
                  </a:cubicBezTo>
                  <a:cubicBezTo>
                    <a:pt x="6492" y="5064"/>
                    <a:pt x="6479" y="5590"/>
                    <a:pt x="6460" y="6122"/>
                  </a:cubicBezTo>
                  <a:cubicBezTo>
                    <a:pt x="6410" y="6128"/>
                    <a:pt x="6353" y="6135"/>
                    <a:pt x="6296" y="6141"/>
                  </a:cubicBezTo>
                  <a:cubicBezTo>
                    <a:pt x="6378" y="4906"/>
                    <a:pt x="6460" y="3677"/>
                    <a:pt x="6562" y="2442"/>
                  </a:cubicBezTo>
                  <a:close/>
                  <a:moveTo>
                    <a:pt x="15910" y="6299"/>
                  </a:moveTo>
                  <a:cubicBezTo>
                    <a:pt x="15785" y="6323"/>
                    <a:pt x="15659" y="6347"/>
                    <a:pt x="15534" y="6365"/>
                  </a:cubicBezTo>
                  <a:lnTo>
                    <a:pt x="15534" y="6365"/>
                  </a:lnTo>
                  <a:cubicBezTo>
                    <a:pt x="15543" y="6363"/>
                    <a:pt x="15551" y="6360"/>
                    <a:pt x="15561" y="6356"/>
                  </a:cubicBezTo>
                  <a:cubicBezTo>
                    <a:pt x="15656" y="6337"/>
                    <a:pt x="15745" y="6318"/>
                    <a:pt x="15834" y="6299"/>
                  </a:cubicBezTo>
                  <a:close/>
                  <a:moveTo>
                    <a:pt x="19102" y="5514"/>
                  </a:moveTo>
                  <a:cubicBezTo>
                    <a:pt x="19114" y="5660"/>
                    <a:pt x="19127" y="5805"/>
                    <a:pt x="19133" y="5945"/>
                  </a:cubicBezTo>
                  <a:cubicBezTo>
                    <a:pt x="19007" y="6078"/>
                    <a:pt x="18899" y="6217"/>
                    <a:pt x="18810" y="6375"/>
                  </a:cubicBezTo>
                  <a:cubicBezTo>
                    <a:pt x="18810" y="6369"/>
                    <a:pt x="18810" y="6369"/>
                    <a:pt x="18810" y="6363"/>
                  </a:cubicBezTo>
                  <a:cubicBezTo>
                    <a:pt x="18810" y="6363"/>
                    <a:pt x="18810" y="6363"/>
                    <a:pt x="18810" y="6356"/>
                  </a:cubicBezTo>
                  <a:cubicBezTo>
                    <a:pt x="18867" y="6261"/>
                    <a:pt x="18823" y="6116"/>
                    <a:pt x="18722" y="6065"/>
                  </a:cubicBezTo>
                  <a:cubicBezTo>
                    <a:pt x="18804" y="6046"/>
                    <a:pt x="18886" y="6014"/>
                    <a:pt x="18969" y="5995"/>
                  </a:cubicBezTo>
                  <a:cubicBezTo>
                    <a:pt x="19184" y="5932"/>
                    <a:pt x="19152" y="5615"/>
                    <a:pt x="18962" y="5609"/>
                  </a:cubicBezTo>
                  <a:cubicBezTo>
                    <a:pt x="18962" y="5590"/>
                    <a:pt x="18962" y="5577"/>
                    <a:pt x="18956" y="5558"/>
                  </a:cubicBezTo>
                  <a:cubicBezTo>
                    <a:pt x="19007" y="5546"/>
                    <a:pt x="19057" y="5533"/>
                    <a:pt x="19102" y="5514"/>
                  </a:cubicBezTo>
                  <a:close/>
                  <a:moveTo>
                    <a:pt x="18633" y="6458"/>
                  </a:moveTo>
                  <a:lnTo>
                    <a:pt x="18633" y="6458"/>
                  </a:lnTo>
                  <a:cubicBezTo>
                    <a:pt x="18627" y="6483"/>
                    <a:pt x="18627" y="6502"/>
                    <a:pt x="18620" y="6521"/>
                  </a:cubicBezTo>
                  <a:cubicBezTo>
                    <a:pt x="18468" y="6559"/>
                    <a:pt x="18310" y="6603"/>
                    <a:pt x="18158" y="6641"/>
                  </a:cubicBezTo>
                  <a:cubicBezTo>
                    <a:pt x="18316" y="6584"/>
                    <a:pt x="18475" y="6521"/>
                    <a:pt x="18633" y="6458"/>
                  </a:cubicBezTo>
                  <a:close/>
                  <a:moveTo>
                    <a:pt x="15447" y="6755"/>
                  </a:moveTo>
                  <a:lnTo>
                    <a:pt x="15447" y="6755"/>
                  </a:lnTo>
                  <a:cubicBezTo>
                    <a:pt x="15416" y="6768"/>
                    <a:pt x="15384" y="6781"/>
                    <a:pt x="15352" y="6793"/>
                  </a:cubicBezTo>
                  <a:cubicBezTo>
                    <a:pt x="15352" y="6787"/>
                    <a:pt x="15352" y="6781"/>
                    <a:pt x="15352" y="6768"/>
                  </a:cubicBezTo>
                  <a:cubicBezTo>
                    <a:pt x="15384" y="6768"/>
                    <a:pt x="15416" y="6762"/>
                    <a:pt x="15447" y="6755"/>
                  </a:cubicBezTo>
                  <a:close/>
                  <a:moveTo>
                    <a:pt x="13959" y="7344"/>
                  </a:moveTo>
                  <a:lnTo>
                    <a:pt x="13959" y="7344"/>
                  </a:lnTo>
                  <a:cubicBezTo>
                    <a:pt x="13940" y="7357"/>
                    <a:pt x="13921" y="7376"/>
                    <a:pt x="13908" y="7401"/>
                  </a:cubicBezTo>
                  <a:cubicBezTo>
                    <a:pt x="13908" y="7389"/>
                    <a:pt x="13908" y="7370"/>
                    <a:pt x="13908" y="7357"/>
                  </a:cubicBezTo>
                  <a:cubicBezTo>
                    <a:pt x="13927" y="7351"/>
                    <a:pt x="13946" y="7351"/>
                    <a:pt x="13959" y="7344"/>
                  </a:cubicBezTo>
                  <a:close/>
                  <a:moveTo>
                    <a:pt x="10412" y="6698"/>
                  </a:moveTo>
                  <a:lnTo>
                    <a:pt x="10412" y="6698"/>
                  </a:lnTo>
                  <a:cubicBezTo>
                    <a:pt x="10191" y="6768"/>
                    <a:pt x="9969" y="6831"/>
                    <a:pt x="9754" y="6907"/>
                  </a:cubicBezTo>
                  <a:cubicBezTo>
                    <a:pt x="8937" y="7091"/>
                    <a:pt x="8113" y="7268"/>
                    <a:pt x="7290" y="7420"/>
                  </a:cubicBezTo>
                  <a:cubicBezTo>
                    <a:pt x="7397" y="7370"/>
                    <a:pt x="7339" y="7209"/>
                    <a:pt x="7232" y="7209"/>
                  </a:cubicBezTo>
                  <a:cubicBezTo>
                    <a:pt x="7218" y="7209"/>
                    <a:pt x="7204" y="7212"/>
                    <a:pt x="7189" y="7218"/>
                  </a:cubicBezTo>
                  <a:cubicBezTo>
                    <a:pt x="7011" y="7287"/>
                    <a:pt x="6834" y="7357"/>
                    <a:pt x="6657" y="7427"/>
                  </a:cubicBezTo>
                  <a:cubicBezTo>
                    <a:pt x="6657" y="7401"/>
                    <a:pt x="6663" y="7370"/>
                    <a:pt x="6663" y="7338"/>
                  </a:cubicBezTo>
                  <a:cubicBezTo>
                    <a:pt x="6948" y="7275"/>
                    <a:pt x="7220" y="7186"/>
                    <a:pt x="7448" y="7142"/>
                  </a:cubicBezTo>
                  <a:cubicBezTo>
                    <a:pt x="7828" y="7059"/>
                    <a:pt x="8208" y="6977"/>
                    <a:pt x="8588" y="6882"/>
                  </a:cubicBezTo>
                  <a:cubicBezTo>
                    <a:pt x="9057" y="6831"/>
                    <a:pt x="9519" y="6781"/>
                    <a:pt x="9988" y="6736"/>
                  </a:cubicBezTo>
                  <a:cubicBezTo>
                    <a:pt x="10127" y="6724"/>
                    <a:pt x="10267" y="6711"/>
                    <a:pt x="10412" y="6698"/>
                  </a:cubicBezTo>
                  <a:close/>
                  <a:moveTo>
                    <a:pt x="6429" y="7389"/>
                  </a:moveTo>
                  <a:cubicBezTo>
                    <a:pt x="6429" y="7433"/>
                    <a:pt x="6422" y="7477"/>
                    <a:pt x="6422" y="7522"/>
                  </a:cubicBezTo>
                  <a:cubicBezTo>
                    <a:pt x="6353" y="7547"/>
                    <a:pt x="6277" y="7579"/>
                    <a:pt x="6207" y="7604"/>
                  </a:cubicBezTo>
                  <a:cubicBezTo>
                    <a:pt x="6213" y="7547"/>
                    <a:pt x="6213" y="7484"/>
                    <a:pt x="6220" y="7420"/>
                  </a:cubicBezTo>
                  <a:cubicBezTo>
                    <a:pt x="6289" y="7414"/>
                    <a:pt x="6359" y="7401"/>
                    <a:pt x="6429" y="7389"/>
                  </a:cubicBezTo>
                  <a:close/>
                  <a:moveTo>
                    <a:pt x="13706" y="7414"/>
                  </a:moveTo>
                  <a:cubicBezTo>
                    <a:pt x="13706" y="7452"/>
                    <a:pt x="13706" y="7490"/>
                    <a:pt x="13706" y="7528"/>
                  </a:cubicBezTo>
                  <a:cubicBezTo>
                    <a:pt x="13433" y="7560"/>
                    <a:pt x="13167" y="7591"/>
                    <a:pt x="12895" y="7629"/>
                  </a:cubicBezTo>
                  <a:cubicBezTo>
                    <a:pt x="13167" y="7560"/>
                    <a:pt x="13440" y="7484"/>
                    <a:pt x="13706" y="7414"/>
                  </a:cubicBezTo>
                  <a:close/>
                  <a:moveTo>
                    <a:pt x="11806" y="7199"/>
                  </a:moveTo>
                  <a:cubicBezTo>
                    <a:pt x="11514" y="7281"/>
                    <a:pt x="11217" y="7357"/>
                    <a:pt x="10919" y="7439"/>
                  </a:cubicBezTo>
                  <a:cubicBezTo>
                    <a:pt x="10596" y="7509"/>
                    <a:pt x="10273" y="7585"/>
                    <a:pt x="9950" y="7661"/>
                  </a:cubicBezTo>
                  <a:cubicBezTo>
                    <a:pt x="10564" y="7490"/>
                    <a:pt x="11185" y="7332"/>
                    <a:pt x="11806" y="7199"/>
                  </a:cubicBezTo>
                  <a:close/>
                  <a:moveTo>
                    <a:pt x="3509" y="7465"/>
                  </a:moveTo>
                  <a:cubicBezTo>
                    <a:pt x="3357" y="7541"/>
                    <a:pt x="3211" y="7617"/>
                    <a:pt x="3059" y="7693"/>
                  </a:cubicBezTo>
                  <a:cubicBezTo>
                    <a:pt x="3142" y="7623"/>
                    <a:pt x="3224" y="7560"/>
                    <a:pt x="3306" y="7490"/>
                  </a:cubicBezTo>
                  <a:cubicBezTo>
                    <a:pt x="3376" y="7484"/>
                    <a:pt x="3439" y="7477"/>
                    <a:pt x="3509" y="7465"/>
                  </a:cubicBezTo>
                  <a:close/>
                  <a:moveTo>
                    <a:pt x="887" y="7674"/>
                  </a:moveTo>
                  <a:lnTo>
                    <a:pt x="887" y="7674"/>
                  </a:lnTo>
                  <a:cubicBezTo>
                    <a:pt x="849" y="7699"/>
                    <a:pt x="817" y="7724"/>
                    <a:pt x="786" y="7750"/>
                  </a:cubicBezTo>
                  <a:cubicBezTo>
                    <a:pt x="779" y="7731"/>
                    <a:pt x="779" y="7712"/>
                    <a:pt x="773" y="7693"/>
                  </a:cubicBezTo>
                  <a:cubicBezTo>
                    <a:pt x="805" y="7686"/>
                    <a:pt x="843" y="7680"/>
                    <a:pt x="887" y="7674"/>
                  </a:cubicBezTo>
                  <a:close/>
                  <a:moveTo>
                    <a:pt x="1457" y="7623"/>
                  </a:moveTo>
                  <a:lnTo>
                    <a:pt x="1457" y="7623"/>
                  </a:lnTo>
                  <a:cubicBezTo>
                    <a:pt x="1259" y="7722"/>
                    <a:pt x="1065" y="7801"/>
                    <a:pt x="978" y="7801"/>
                  </a:cubicBezTo>
                  <a:cubicBezTo>
                    <a:pt x="953" y="7801"/>
                    <a:pt x="937" y="7795"/>
                    <a:pt x="931" y="7781"/>
                  </a:cubicBezTo>
                  <a:cubicBezTo>
                    <a:pt x="919" y="7769"/>
                    <a:pt x="976" y="7718"/>
                    <a:pt x="1058" y="7648"/>
                  </a:cubicBezTo>
                  <a:cubicBezTo>
                    <a:pt x="1178" y="7636"/>
                    <a:pt x="1318" y="7629"/>
                    <a:pt x="1457" y="7623"/>
                  </a:cubicBezTo>
                  <a:close/>
                  <a:moveTo>
                    <a:pt x="19133" y="6819"/>
                  </a:moveTo>
                  <a:cubicBezTo>
                    <a:pt x="19121" y="7154"/>
                    <a:pt x="19095" y="7490"/>
                    <a:pt x="19064" y="7832"/>
                  </a:cubicBezTo>
                  <a:cubicBezTo>
                    <a:pt x="19038" y="7822"/>
                    <a:pt x="19008" y="7811"/>
                    <a:pt x="18973" y="7811"/>
                  </a:cubicBezTo>
                  <a:cubicBezTo>
                    <a:pt x="18966" y="7811"/>
                    <a:pt x="18958" y="7812"/>
                    <a:pt x="18950" y="7813"/>
                  </a:cubicBezTo>
                  <a:cubicBezTo>
                    <a:pt x="18893" y="7813"/>
                    <a:pt x="18842" y="7819"/>
                    <a:pt x="18791" y="7826"/>
                  </a:cubicBezTo>
                  <a:cubicBezTo>
                    <a:pt x="18924" y="7737"/>
                    <a:pt x="18931" y="7547"/>
                    <a:pt x="18836" y="7446"/>
                  </a:cubicBezTo>
                  <a:cubicBezTo>
                    <a:pt x="18893" y="7294"/>
                    <a:pt x="18956" y="7148"/>
                    <a:pt x="19013" y="7002"/>
                  </a:cubicBezTo>
                  <a:cubicBezTo>
                    <a:pt x="19038" y="6945"/>
                    <a:pt x="19064" y="6888"/>
                    <a:pt x="19095" y="6825"/>
                  </a:cubicBezTo>
                  <a:cubicBezTo>
                    <a:pt x="19108" y="6825"/>
                    <a:pt x="19121" y="6819"/>
                    <a:pt x="19133" y="6819"/>
                  </a:cubicBezTo>
                  <a:close/>
                  <a:moveTo>
                    <a:pt x="13045" y="6471"/>
                  </a:moveTo>
                  <a:lnTo>
                    <a:pt x="13045" y="6471"/>
                  </a:lnTo>
                  <a:cubicBezTo>
                    <a:pt x="13042" y="6471"/>
                    <a:pt x="13038" y="6473"/>
                    <a:pt x="13034" y="6477"/>
                  </a:cubicBezTo>
                  <a:cubicBezTo>
                    <a:pt x="12952" y="6502"/>
                    <a:pt x="12946" y="6584"/>
                    <a:pt x="12977" y="6641"/>
                  </a:cubicBezTo>
                  <a:cubicBezTo>
                    <a:pt x="11312" y="6914"/>
                    <a:pt x="9690" y="7363"/>
                    <a:pt x="8082" y="7889"/>
                  </a:cubicBezTo>
                  <a:cubicBezTo>
                    <a:pt x="8658" y="7636"/>
                    <a:pt x="9241" y="7408"/>
                    <a:pt x="9830" y="7211"/>
                  </a:cubicBezTo>
                  <a:cubicBezTo>
                    <a:pt x="10811" y="6983"/>
                    <a:pt x="11787" y="6736"/>
                    <a:pt x="12762" y="6489"/>
                  </a:cubicBezTo>
                  <a:cubicBezTo>
                    <a:pt x="12854" y="6483"/>
                    <a:pt x="12947" y="6477"/>
                    <a:pt x="13045" y="6471"/>
                  </a:cubicBezTo>
                  <a:close/>
                  <a:moveTo>
                    <a:pt x="18519" y="6996"/>
                  </a:moveTo>
                  <a:cubicBezTo>
                    <a:pt x="18513" y="7028"/>
                    <a:pt x="18506" y="7059"/>
                    <a:pt x="18500" y="7091"/>
                  </a:cubicBezTo>
                  <a:cubicBezTo>
                    <a:pt x="18481" y="7154"/>
                    <a:pt x="18456" y="7218"/>
                    <a:pt x="18443" y="7287"/>
                  </a:cubicBezTo>
                  <a:cubicBezTo>
                    <a:pt x="18430" y="7332"/>
                    <a:pt x="18418" y="7382"/>
                    <a:pt x="18411" y="7427"/>
                  </a:cubicBezTo>
                  <a:cubicBezTo>
                    <a:pt x="17354" y="7629"/>
                    <a:pt x="16283" y="7807"/>
                    <a:pt x="15219" y="7971"/>
                  </a:cubicBezTo>
                  <a:cubicBezTo>
                    <a:pt x="15219" y="7933"/>
                    <a:pt x="15226" y="7895"/>
                    <a:pt x="15232" y="7857"/>
                  </a:cubicBezTo>
                  <a:cubicBezTo>
                    <a:pt x="15688" y="7731"/>
                    <a:pt x="16163" y="7636"/>
                    <a:pt x="16581" y="7515"/>
                  </a:cubicBezTo>
                  <a:cubicBezTo>
                    <a:pt x="16739" y="7471"/>
                    <a:pt x="16898" y="7433"/>
                    <a:pt x="17056" y="7389"/>
                  </a:cubicBezTo>
                  <a:cubicBezTo>
                    <a:pt x="17544" y="7275"/>
                    <a:pt x="18031" y="7142"/>
                    <a:pt x="18519" y="6996"/>
                  </a:cubicBezTo>
                  <a:close/>
                  <a:moveTo>
                    <a:pt x="7911" y="7623"/>
                  </a:moveTo>
                  <a:cubicBezTo>
                    <a:pt x="7569" y="7775"/>
                    <a:pt x="7233" y="7933"/>
                    <a:pt x="6897" y="8098"/>
                  </a:cubicBezTo>
                  <a:cubicBezTo>
                    <a:pt x="6864" y="8083"/>
                    <a:pt x="6820" y="8077"/>
                    <a:pt x="6766" y="8077"/>
                  </a:cubicBezTo>
                  <a:cubicBezTo>
                    <a:pt x="6728" y="8077"/>
                    <a:pt x="6685" y="8080"/>
                    <a:pt x="6638" y="8085"/>
                  </a:cubicBezTo>
                  <a:cubicBezTo>
                    <a:pt x="6638" y="8009"/>
                    <a:pt x="6644" y="7933"/>
                    <a:pt x="6644" y="7851"/>
                  </a:cubicBezTo>
                  <a:cubicBezTo>
                    <a:pt x="7068" y="7781"/>
                    <a:pt x="7493" y="7705"/>
                    <a:pt x="7911" y="7623"/>
                  </a:cubicBezTo>
                  <a:close/>
                  <a:moveTo>
                    <a:pt x="1292" y="7826"/>
                  </a:moveTo>
                  <a:cubicBezTo>
                    <a:pt x="1153" y="7940"/>
                    <a:pt x="1014" y="8054"/>
                    <a:pt x="874" y="8174"/>
                  </a:cubicBezTo>
                  <a:cubicBezTo>
                    <a:pt x="868" y="8111"/>
                    <a:pt x="849" y="8047"/>
                    <a:pt x="836" y="7990"/>
                  </a:cubicBezTo>
                  <a:cubicBezTo>
                    <a:pt x="995" y="7940"/>
                    <a:pt x="1140" y="7889"/>
                    <a:pt x="1292" y="7826"/>
                  </a:cubicBezTo>
                  <a:close/>
                  <a:moveTo>
                    <a:pt x="6410" y="7895"/>
                  </a:moveTo>
                  <a:cubicBezTo>
                    <a:pt x="6410" y="7971"/>
                    <a:pt x="6410" y="8054"/>
                    <a:pt x="6403" y="8130"/>
                  </a:cubicBezTo>
                  <a:cubicBezTo>
                    <a:pt x="6334" y="8149"/>
                    <a:pt x="6258" y="8168"/>
                    <a:pt x="6175" y="8193"/>
                  </a:cubicBezTo>
                  <a:cubicBezTo>
                    <a:pt x="6182" y="8104"/>
                    <a:pt x="6188" y="8022"/>
                    <a:pt x="6188" y="7933"/>
                  </a:cubicBezTo>
                  <a:cubicBezTo>
                    <a:pt x="6264" y="7921"/>
                    <a:pt x="6340" y="7908"/>
                    <a:pt x="6410" y="7895"/>
                  </a:cubicBezTo>
                  <a:close/>
                  <a:moveTo>
                    <a:pt x="2382" y="7598"/>
                  </a:moveTo>
                  <a:lnTo>
                    <a:pt x="2382" y="7598"/>
                  </a:lnTo>
                  <a:cubicBezTo>
                    <a:pt x="2204" y="7686"/>
                    <a:pt x="2027" y="7781"/>
                    <a:pt x="1850" y="7870"/>
                  </a:cubicBezTo>
                  <a:cubicBezTo>
                    <a:pt x="1411" y="8079"/>
                    <a:pt x="1134" y="8224"/>
                    <a:pt x="1084" y="8224"/>
                  </a:cubicBezTo>
                  <a:cubicBezTo>
                    <a:pt x="1035" y="8224"/>
                    <a:pt x="1211" y="8081"/>
                    <a:pt x="1679" y="7718"/>
                  </a:cubicBezTo>
                  <a:cubicBezTo>
                    <a:pt x="1723" y="7680"/>
                    <a:pt x="1774" y="7648"/>
                    <a:pt x="1824" y="7610"/>
                  </a:cubicBezTo>
                  <a:cubicBezTo>
                    <a:pt x="2040" y="7610"/>
                    <a:pt x="2242" y="7604"/>
                    <a:pt x="2382" y="7598"/>
                  </a:cubicBezTo>
                  <a:close/>
                  <a:moveTo>
                    <a:pt x="19304" y="7674"/>
                  </a:moveTo>
                  <a:cubicBezTo>
                    <a:pt x="19311" y="7870"/>
                    <a:pt x="19317" y="8066"/>
                    <a:pt x="19317" y="8263"/>
                  </a:cubicBezTo>
                  <a:cubicBezTo>
                    <a:pt x="19273" y="8263"/>
                    <a:pt x="19228" y="8256"/>
                    <a:pt x="19184" y="8250"/>
                  </a:cubicBezTo>
                  <a:cubicBezTo>
                    <a:pt x="19235" y="8060"/>
                    <a:pt x="19273" y="7864"/>
                    <a:pt x="19304" y="7674"/>
                  </a:cubicBezTo>
                  <a:close/>
                  <a:moveTo>
                    <a:pt x="14478" y="8617"/>
                  </a:moveTo>
                  <a:cubicBezTo>
                    <a:pt x="14478" y="8636"/>
                    <a:pt x="14478" y="8655"/>
                    <a:pt x="14478" y="8674"/>
                  </a:cubicBezTo>
                  <a:cubicBezTo>
                    <a:pt x="14453" y="8681"/>
                    <a:pt x="14421" y="8687"/>
                    <a:pt x="14396" y="8700"/>
                  </a:cubicBezTo>
                  <a:cubicBezTo>
                    <a:pt x="14396" y="8681"/>
                    <a:pt x="14396" y="8655"/>
                    <a:pt x="14396" y="8636"/>
                  </a:cubicBezTo>
                  <a:cubicBezTo>
                    <a:pt x="14421" y="8630"/>
                    <a:pt x="14453" y="8624"/>
                    <a:pt x="14478" y="8617"/>
                  </a:cubicBezTo>
                  <a:close/>
                  <a:moveTo>
                    <a:pt x="13573" y="8111"/>
                  </a:moveTo>
                  <a:lnTo>
                    <a:pt x="13573" y="8111"/>
                  </a:lnTo>
                  <a:cubicBezTo>
                    <a:pt x="13503" y="8168"/>
                    <a:pt x="13440" y="8225"/>
                    <a:pt x="13376" y="8294"/>
                  </a:cubicBezTo>
                  <a:cubicBezTo>
                    <a:pt x="13376" y="8294"/>
                    <a:pt x="13370" y="8294"/>
                    <a:pt x="13370" y="8301"/>
                  </a:cubicBezTo>
                  <a:cubicBezTo>
                    <a:pt x="12471" y="8415"/>
                    <a:pt x="11571" y="8548"/>
                    <a:pt x="10678" y="8693"/>
                  </a:cubicBezTo>
                  <a:cubicBezTo>
                    <a:pt x="10526" y="8719"/>
                    <a:pt x="10381" y="8744"/>
                    <a:pt x="10229" y="8769"/>
                  </a:cubicBezTo>
                  <a:cubicBezTo>
                    <a:pt x="11343" y="8554"/>
                    <a:pt x="12458" y="8332"/>
                    <a:pt x="13573" y="8111"/>
                  </a:cubicBezTo>
                  <a:close/>
                  <a:moveTo>
                    <a:pt x="311" y="7838"/>
                  </a:moveTo>
                  <a:cubicBezTo>
                    <a:pt x="336" y="7851"/>
                    <a:pt x="368" y="7851"/>
                    <a:pt x="393" y="7851"/>
                  </a:cubicBezTo>
                  <a:cubicBezTo>
                    <a:pt x="374" y="8182"/>
                    <a:pt x="343" y="8514"/>
                    <a:pt x="293" y="8839"/>
                  </a:cubicBezTo>
                  <a:lnTo>
                    <a:pt x="293" y="8839"/>
                  </a:lnTo>
                  <a:cubicBezTo>
                    <a:pt x="296" y="8812"/>
                    <a:pt x="292" y="8783"/>
                    <a:pt x="298" y="8750"/>
                  </a:cubicBezTo>
                  <a:cubicBezTo>
                    <a:pt x="304" y="8567"/>
                    <a:pt x="285" y="8180"/>
                    <a:pt x="311" y="7838"/>
                  </a:cubicBezTo>
                  <a:close/>
                  <a:moveTo>
                    <a:pt x="2122" y="7933"/>
                  </a:moveTo>
                  <a:lnTo>
                    <a:pt x="2122" y="7933"/>
                  </a:lnTo>
                  <a:cubicBezTo>
                    <a:pt x="1685" y="8275"/>
                    <a:pt x="1273" y="8630"/>
                    <a:pt x="1064" y="8776"/>
                  </a:cubicBezTo>
                  <a:cubicBezTo>
                    <a:pt x="1039" y="8795"/>
                    <a:pt x="1026" y="8820"/>
                    <a:pt x="1026" y="8845"/>
                  </a:cubicBezTo>
                  <a:cubicBezTo>
                    <a:pt x="995" y="8864"/>
                    <a:pt x="963" y="8883"/>
                    <a:pt x="938" y="8902"/>
                  </a:cubicBezTo>
                  <a:cubicBezTo>
                    <a:pt x="931" y="8763"/>
                    <a:pt x="925" y="8624"/>
                    <a:pt x="912" y="8484"/>
                  </a:cubicBezTo>
                  <a:cubicBezTo>
                    <a:pt x="1318" y="8307"/>
                    <a:pt x="1723" y="8130"/>
                    <a:pt x="2122" y="7933"/>
                  </a:cubicBezTo>
                  <a:close/>
                  <a:moveTo>
                    <a:pt x="4814" y="8123"/>
                  </a:moveTo>
                  <a:cubicBezTo>
                    <a:pt x="4288" y="8345"/>
                    <a:pt x="3769" y="8586"/>
                    <a:pt x="3256" y="8795"/>
                  </a:cubicBezTo>
                  <a:cubicBezTo>
                    <a:pt x="3142" y="8839"/>
                    <a:pt x="3021" y="8883"/>
                    <a:pt x="2901" y="8928"/>
                  </a:cubicBezTo>
                  <a:cubicBezTo>
                    <a:pt x="3319" y="8674"/>
                    <a:pt x="3724" y="8415"/>
                    <a:pt x="4117" y="8218"/>
                  </a:cubicBezTo>
                  <a:cubicBezTo>
                    <a:pt x="4142" y="8206"/>
                    <a:pt x="4187" y="8187"/>
                    <a:pt x="4250" y="8155"/>
                  </a:cubicBezTo>
                  <a:cubicBezTo>
                    <a:pt x="4276" y="8171"/>
                    <a:pt x="4302" y="8182"/>
                    <a:pt x="4335" y="8182"/>
                  </a:cubicBezTo>
                  <a:cubicBezTo>
                    <a:pt x="4342" y="8182"/>
                    <a:pt x="4350" y="8181"/>
                    <a:pt x="4358" y="8180"/>
                  </a:cubicBezTo>
                  <a:cubicBezTo>
                    <a:pt x="4510" y="8161"/>
                    <a:pt x="4662" y="8142"/>
                    <a:pt x="4814" y="8123"/>
                  </a:cubicBezTo>
                  <a:close/>
                  <a:moveTo>
                    <a:pt x="13978" y="8744"/>
                  </a:moveTo>
                  <a:cubicBezTo>
                    <a:pt x="13978" y="8807"/>
                    <a:pt x="13978" y="8871"/>
                    <a:pt x="13984" y="8934"/>
                  </a:cubicBezTo>
                  <a:cubicBezTo>
                    <a:pt x="13953" y="8940"/>
                    <a:pt x="13921" y="8947"/>
                    <a:pt x="13889" y="8947"/>
                  </a:cubicBezTo>
                  <a:cubicBezTo>
                    <a:pt x="13889" y="8883"/>
                    <a:pt x="13889" y="8820"/>
                    <a:pt x="13889" y="8757"/>
                  </a:cubicBezTo>
                  <a:cubicBezTo>
                    <a:pt x="13921" y="8757"/>
                    <a:pt x="13946" y="8750"/>
                    <a:pt x="13978" y="8744"/>
                  </a:cubicBezTo>
                  <a:close/>
                  <a:moveTo>
                    <a:pt x="7752" y="8738"/>
                  </a:moveTo>
                  <a:lnTo>
                    <a:pt x="7752" y="8738"/>
                  </a:lnTo>
                  <a:cubicBezTo>
                    <a:pt x="7493" y="8814"/>
                    <a:pt x="7233" y="8896"/>
                    <a:pt x="6973" y="8978"/>
                  </a:cubicBezTo>
                  <a:cubicBezTo>
                    <a:pt x="6954" y="8985"/>
                    <a:pt x="6935" y="8991"/>
                    <a:pt x="6916" y="8991"/>
                  </a:cubicBezTo>
                  <a:cubicBezTo>
                    <a:pt x="6904" y="8953"/>
                    <a:pt x="6885" y="8928"/>
                    <a:pt x="6847" y="8909"/>
                  </a:cubicBezTo>
                  <a:cubicBezTo>
                    <a:pt x="6885" y="8896"/>
                    <a:pt x="6923" y="8883"/>
                    <a:pt x="6967" y="8864"/>
                  </a:cubicBezTo>
                  <a:cubicBezTo>
                    <a:pt x="7227" y="8826"/>
                    <a:pt x="7493" y="8782"/>
                    <a:pt x="7752" y="8738"/>
                  </a:cubicBezTo>
                  <a:close/>
                  <a:moveTo>
                    <a:pt x="5181" y="7262"/>
                  </a:moveTo>
                  <a:cubicBezTo>
                    <a:pt x="5175" y="7325"/>
                    <a:pt x="5168" y="7395"/>
                    <a:pt x="5168" y="7458"/>
                  </a:cubicBezTo>
                  <a:cubicBezTo>
                    <a:pt x="5086" y="7496"/>
                    <a:pt x="5004" y="7534"/>
                    <a:pt x="4921" y="7572"/>
                  </a:cubicBezTo>
                  <a:cubicBezTo>
                    <a:pt x="4890" y="7585"/>
                    <a:pt x="4858" y="7604"/>
                    <a:pt x="4826" y="7617"/>
                  </a:cubicBezTo>
                  <a:cubicBezTo>
                    <a:pt x="4516" y="7762"/>
                    <a:pt x="4250" y="7889"/>
                    <a:pt x="4130" y="7940"/>
                  </a:cubicBezTo>
                  <a:cubicBezTo>
                    <a:pt x="3199" y="8326"/>
                    <a:pt x="2236" y="8725"/>
                    <a:pt x="1261" y="9004"/>
                  </a:cubicBezTo>
                  <a:cubicBezTo>
                    <a:pt x="1102" y="9048"/>
                    <a:pt x="1001" y="9073"/>
                    <a:pt x="938" y="9092"/>
                  </a:cubicBezTo>
                  <a:cubicBezTo>
                    <a:pt x="938" y="9086"/>
                    <a:pt x="938" y="9073"/>
                    <a:pt x="938" y="9067"/>
                  </a:cubicBezTo>
                  <a:cubicBezTo>
                    <a:pt x="1039" y="9023"/>
                    <a:pt x="1229" y="8940"/>
                    <a:pt x="1413" y="8839"/>
                  </a:cubicBezTo>
                  <a:cubicBezTo>
                    <a:pt x="1444" y="8820"/>
                    <a:pt x="1470" y="8801"/>
                    <a:pt x="1501" y="8788"/>
                  </a:cubicBezTo>
                  <a:cubicBezTo>
                    <a:pt x="2521" y="8332"/>
                    <a:pt x="3528" y="7851"/>
                    <a:pt x="4522" y="7338"/>
                  </a:cubicBezTo>
                  <a:cubicBezTo>
                    <a:pt x="4649" y="7325"/>
                    <a:pt x="4782" y="7306"/>
                    <a:pt x="4915" y="7294"/>
                  </a:cubicBezTo>
                  <a:cubicBezTo>
                    <a:pt x="5004" y="7281"/>
                    <a:pt x="5092" y="7275"/>
                    <a:pt x="5181" y="7262"/>
                  </a:cubicBezTo>
                  <a:close/>
                  <a:moveTo>
                    <a:pt x="5118" y="8288"/>
                  </a:moveTo>
                  <a:lnTo>
                    <a:pt x="5118" y="8288"/>
                  </a:lnTo>
                  <a:cubicBezTo>
                    <a:pt x="5111" y="8383"/>
                    <a:pt x="5111" y="8478"/>
                    <a:pt x="5105" y="8573"/>
                  </a:cubicBezTo>
                  <a:lnTo>
                    <a:pt x="5099" y="8573"/>
                  </a:lnTo>
                  <a:cubicBezTo>
                    <a:pt x="4345" y="8782"/>
                    <a:pt x="3591" y="8997"/>
                    <a:pt x="2844" y="9232"/>
                  </a:cubicBezTo>
                  <a:cubicBezTo>
                    <a:pt x="3395" y="8997"/>
                    <a:pt x="3940" y="8763"/>
                    <a:pt x="4491" y="8541"/>
                  </a:cubicBezTo>
                  <a:lnTo>
                    <a:pt x="5118" y="8288"/>
                  </a:lnTo>
                  <a:close/>
                  <a:moveTo>
                    <a:pt x="13687" y="8795"/>
                  </a:moveTo>
                  <a:lnTo>
                    <a:pt x="13687" y="8795"/>
                  </a:lnTo>
                  <a:cubicBezTo>
                    <a:pt x="13680" y="8858"/>
                    <a:pt x="13680" y="8915"/>
                    <a:pt x="13680" y="8978"/>
                  </a:cubicBezTo>
                  <a:cubicBezTo>
                    <a:pt x="12528" y="9137"/>
                    <a:pt x="11369" y="9282"/>
                    <a:pt x="10216" y="9422"/>
                  </a:cubicBezTo>
                  <a:cubicBezTo>
                    <a:pt x="11369" y="9213"/>
                    <a:pt x="12528" y="9004"/>
                    <a:pt x="13687" y="8795"/>
                  </a:cubicBezTo>
                  <a:close/>
                  <a:moveTo>
                    <a:pt x="5086" y="8877"/>
                  </a:moveTo>
                  <a:lnTo>
                    <a:pt x="5086" y="8877"/>
                  </a:lnTo>
                  <a:cubicBezTo>
                    <a:pt x="5080" y="8978"/>
                    <a:pt x="5073" y="9080"/>
                    <a:pt x="5073" y="9181"/>
                  </a:cubicBezTo>
                  <a:cubicBezTo>
                    <a:pt x="4598" y="9308"/>
                    <a:pt x="4136" y="9453"/>
                    <a:pt x="4003" y="9485"/>
                  </a:cubicBezTo>
                  <a:cubicBezTo>
                    <a:pt x="3598" y="9567"/>
                    <a:pt x="3142" y="9624"/>
                    <a:pt x="2705" y="9713"/>
                  </a:cubicBezTo>
                  <a:cubicBezTo>
                    <a:pt x="2806" y="9675"/>
                    <a:pt x="2888" y="9643"/>
                    <a:pt x="2926" y="9631"/>
                  </a:cubicBezTo>
                  <a:cubicBezTo>
                    <a:pt x="3642" y="9352"/>
                    <a:pt x="4358" y="9105"/>
                    <a:pt x="5086" y="8877"/>
                  </a:cubicBezTo>
                  <a:close/>
                  <a:moveTo>
                    <a:pt x="2806" y="8668"/>
                  </a:moveTo>
                  <a:lnTo>
                    <a:pt x="2806" y="8668"/>
                  </a:lnTo>
                  <a:cubicBezTo>
                    <a:pt x="2166" y="9010"/>
                    <a:pt x="1527" y="9358"/>
                    <a:pt x="900" y="9719"/>
                  </a:cubicBezTo>
                  <a:cubicBezTo>
                    <a:pt x="900" y="9675"/>
                    <a:pt x="900" y="9624"/>
                    <a:pt x="900" y="9574"/>
                  </a:cubicBezTo>
                  <a:cubicBezTo>
                    <a:pt x="912" y="9485"/>
                    <a:pt x="912" y="9403"/>
                    <a:pt x="919" y="9320"/>
                  </a:cubicBezTo>
                  <a:cubicBezTo>
                    <a:pt x="1552" y="9111"/>
                    <a:pt x="2185" y="8902"/>
                    <a:pt x="2806" y="8668"/>
                  </a:cubicBezTo>
                  <a:close/>
                  <a:moveTo>
                    <a:pt x="450" y="9713"/>
                  </a:moveTo>
                  <a:cubicBezTo>
                    <a:pt x="456" y="9814"/>
                    <a:pt x="456" y="9909"/>
                    <a:pt x="456" y="10004"/>
                  </a:cubicBezTo>
                  <a:cubicBezTo>
                    <a:pt x="437" y="10017"/>
                    <a:pt x="412" y="10023"/>
                    <a:pt x="393" y="10036"/>
                  </a:cubicBezTo>
                  <a:cubicBezTo>
                    <a:pt x="412" y="9928"/>
                    <a:pt x="437" y="9821"/>
                    <a:pt x="450" y="9713"/>
                  </a:cubicBezTo>
                  <a:close/>
                  <a:moveTo>
                    <a:pt x="5048" y="9561"/>
                  </a:moveTo>
                  <a:cubicBezTo>
                    <a:pt x="5048" y="9599"/>
                    <a:pt x="5048" y="9643"/>
                    <a:pt x="5042" y="9681"/>
                  </a:cubicBezTo>
                  <a:cubicBezTo>
                    <a:pt x="5016" y="9694"/>
                    <a:pt x="4985" y="9707"/>
                    <a:pt x="4959" y="9713"/>
                  </a:cubicBezTo>
                  <a:cubicBezTo>
                    <a:pt x="4896" y="9738"/>
                    <a:pt x="4864" y="9783"/>
                    <a:pt x="4845" y="9827"/>
                  </a:cubicBezTo>
                  <a:cubicBezTo>
                    <a:pt x="4484" y="9897"/>
                    <a:pt x="4123" y="9966"/>
                    <a:pt x="3756" y="10036"/>
                  </a:cubicBezTo>
                  <a:cubicBezTo>
                    <a:pt x="3748" y="10033"/>
                    <a:pt x="3739" y="10032"/>
                    <a:pt x="3729" y="10032"/>
                  </a:cubicBezTo>
                  <a:cubicBezTo>
                    <a:pt x="3716" y="10032"/>
                    <a:pt x="3701" y="10035"/>
                    <a:pt x="3686" y="10042"/>
                  </a:cubicBezTo>
                  <a:cubicBezTo>
                    <a:pt x="3674" y="10049"/>
                    <a:pt x="3661" y="10049"/>
                    <a:pt x="3648" y="10055"/>
                  </a:cubicBezTo>
                  <a:cubicBezTo>
                    <a:pt x="3629" y="10061"/>
                    <a:pt x="3604" y="10068"/>
                    <a:pt x="3585" y="10068"/>
                  </a:cubicBezTo>
                  <a:cubicBezTo>
                    <a:pt x="3452" y="10074"/>
                    <a:pt x="3325" y="10074"/>
                    <a:pt x="3186" y="10080"/>
                  </a:cubicBezTo>
                  <a:cubicBezTo>
                    <a:pt x="3756" y="9903"/>
                    <a:pt x="4332" y="9738"/>
                    <a:pt x="4909" y="9593"/>
                  </a:cubicBezTo>
                  <a:cubicBezTo>
                    <a:pt x="4934" y="9586"/>
                    <a:pt x="4985" y="9574"/>
                    <a:pt x="5048" y="9561"/>
                  </a:cubicBezTo>
                  <a:close/>
                  <a:moveTo>
                    <a:pt x="14459" y="9675"/>
                  </a:moveTo>
                  <a:cubicBezTo>
                    <a:pt x="14453" y="9840"/>
                    <a:pt x="14453" y="10004"/>
                    <a:pt x="14447" y="10169"/>
                  </a:cubicBezTo>
                  <a:cubicBezTo>
                    <a:pt x="14440" y="10004"/>
                    <a:pt x="14434" y="9846"/>
                    <a:pt x="14428" y="9681"/>
                  </a:cubicBezTo>
                  <a:lnTo>
                    <a:pt x="14459" y="9675"/>
                  </a:lnTo>
                  <a:close/>
                  <a:moveTo>
                    <a:pt x="1957" y="9757"/>
                  </a:moveTo>
                  <a:lnTo>
                    <a:pt x="1957" y="9757"/>
                  </a:lnTo>
                  <a:cubicBezTo>
                    <a:pt x="1710" y="9859"/>
                    <a:pt x="1457" y="9966"/>
                    <a:pt x="1204" y="10080"/>
                  </a:cubicBezTo>
                  <a:cubicBezTo>
                    <a:pt x="1087" y="10129"/>
                    <a:pt x="1131" y="10315"/>
                    <a:pt x="1249" y="10315"/>
                  </a:cubicBezTo>
                  <a:cubicBezTo>
                    <a:pt x="1253" y="10315"/>
                    <a:pt x="1257" y="10315"/>
                    <a:pt x="1261" y="10315"/>
                  </a:cubicBezTo>
                  <a:lnTo>
                    <a:pt x="1261" y="10315"/>
                  </a:lnTo>
                  <a:cubicBezTo>
                    <a:pt x="1045" y="10378"/>
                    <a:pt x="849" y="10454"/>
                    <a:pt x="659" y="10555"/>
                  </a:cubicBezTo>
                  <a:cubicBezTo>
                    <a:pt x="665" y="10549"/>
                    <a:pt x="672" y="10536"/>
                    <a:pt x="678" y="10524"/>
                  </a:cubicBezTo>
                  <a:cubicBezTo>
                    <a:pt x="716" y="10403"/>
                    <a:pt x="754" y="10289"/>
                    <a:pt x="786" y="10175"/>
                  </a:cubicBezTo>
                  <a:cubicBezTo>
                    <a:pt x="796" y="10178"/>
                    <a:pt x="806" y="10180"/>
                    <a:pt x="817" y="10180"/>
                  </a:cubicBezTo>
                  <a:cubicBezTo>
                    <a:pt x="855" y="10180"/>
                    <a:pt x="895" y="10161"/>
                    <a:pt x="900" y="10112"/>
                  </a:cubicBezTo>
                  <a:cubicBezTo>
                    <a:pt x="1254" y="9992"/>
                    <a:pt x="1603" y="9871"/>
                    <a:pt x="1957" y="9757"/>
                  </a:cubicBezTo>
                  <a:close/>
                  <a:moveTo>
                    <a:pt x="14003" y="9738"/>
                  </a:moveTo>
                  <a:cubicBezTo>
                    <a:pt x="14029" y="10448"/>
                    <a:pt x="14067" y="11157"/>
                    <a:pt x="14111" y="11866"/>
                  </a:cubicBezTo>
                  <a:cubicBezTo>
                    <a:pt x="14111" y="11930"/>
                    <a:pt x="14111" y="11993"/>
                    <a:pt x="14111" y="12050"/>
                  </a:cubicBezTo>
                  <a:cubicBezTo>
                    <a:pt x="14117" y="12639"/>
                    <a:pt x="14130" y="13234"/>
                    <a:pt x="14143" y="13823"/>
                  </a:cubicBezTo>
                  <a:cubicBezTo>
                    <a:pt x="14073" y="13836"/>
                    <a:pt x="13997" y="13842"/>
                    <a:pt x="13927" y="13849"/>
                  </a:cubicBezTo>
                  <a:cubicBezTo>
                    <a:pt x="13915" y="13260"/>
                    <a:pt x="13902" y="12664"/>
                    <a:pt x="13889" y="12069"/>
                  </a:cubicBezTo>
                  <a:cubicBezTo>
                    <a:pt x="13883" y="11296"/>
                    <a:pt x="13883" y="10524"/>
                    <a:pt x="13883" y="9751"/>
                  </a:cubicBezTo>
                  <a:cubicBezTo>
                    <a:pt x="13921" y="9745"/>
                    <a:pt x="13965" y="9745"/>
                    <a:pt x="14003" y="9738"/>
                  </a:cubicBezTo>
                  <a:close/>
                  <a:moveTo>
                    <a:pt x="18145" y="14495"/>
                  </a:moveTo>
                  <a:cubicBezTo>
                    <a:pt x="18145" y="14501"/>
                    <a:pt x="18139" y="14507"/>
                    <a:pt x="18139" y="14520"/>
                  </a:cubicBezTo>
                  <a:cubicBezTo>
                    <a:pt x="18076" y="14539"/>
                    <a:pt x="18006" y="14564"/>
                    <a:pt x="17930" y="14583"/>
                  </a:cubicBezTo>
                  <a:cubicBezTo>
                    <a:pt x="18000" y="14552"/>
                    <a:pt x="18076" y="14526"/>
                    <a:pt x="18145" y="14495"/>
                  </a:cubicBezTo>
                  <a:close/>
                  <a:moveTo>
                    <a:pt x="13674" y="9783"/>
                  </a:moveTo>
                  <a:lnTo>
                    <a:pt x="13674" y="9783"/>
                  </a:lnTo>
                  <a:cubicBezTo>
                    <a:pt x="13668" y="10625"/>
                    <a:pt x="13661" y="11474"/>
                    <a:pt x="13661" y="12316"/>
                  </a:cubicBezTo>
                  <a:cubicBezTo>
                    <a:pt x="13661" y="12842"/>
                    <a:pt x="13655" y="13361"/>
                    <a:pt x="13655" y="13887"/>
                  </a:cubicBezTo>
                  <a:cubicBezTo>
                    <a:pt x="13110" y="13950"/>
                    <a:pt x="12566" y="14020"/>
                    <a:pt x="12015" y="14089"/>
                  </a:cubicBezTo>
                  <a:cubicBezTo>
                    <a:pt x="12015" y="14028"/>
                    <a:pt x="11980" y="13966"/>
                    <a:pt x="11910" y="13966"/>
                  </a:cubicBezTo>
                  <a:cubicBezTo>
                    <a:pt x="11901" y="13966"/>
                    <a:pt x="11892" y="13967"/>
                    <a:pt x="11882" y="13969"/>
                  </a:cubicBezTo>
                  <a:cubicBezTo>
                    <a:pt x="11172" y="14077"/>
                    <a:pt x="10463" y="14216"/>
                    <a:pt x="9766" y="14362"/>
                  </a:cubicBezTo>
                  <a:cubicBezTo>
                    <a:pt x="9538" y="14393"/>
                    <a:pt x="9317" y="14419"/>
                    <a:pt x="9089" y="14450"/>
                  </a:cubicBezTo>
                  <a:cubicBezTo>
                    <a:pt x="9118" y="14410"/>
                    <a:pt x="9093" y="14347"/>
                    <a:pt x="9045" y="14347"/>
                  </a:cubicBezTo>
                  <a:cubicBezTo>
                    <a:pt x="9041" y="14347"/>
                    <a:pt x="9036" y="14348"/>
                    <a:pt x="9032" y="14349"/>
                  </a:cubicBezTo>
                  <a:cubicBezTo>
                    <a:pt x="8405" y="14444"/>
                    <a:pt x="7778" y="14558"/>
                    <a:pt x="7151" y="14685"/>
                  </a:cubicBezTo>
                  <a:cubicBezTo>
                    <a:pt x="6942" y="14710"/>
                    <a:pt x="6733" y="14735"/>
                    <a:pt x="6524" y="14767"/>
                  </a:cubicBezTo>
                  <a:cubicBezTo>
                    <a:pt x="6530" y="13380"/>
                    <a:pt x="6549" y="11993"/>
                    <a:pt x="6574" y="10606"/>
                  </a:cubicBezTo>
                  <a:cubicBezTo>
                    <a:pt x="7632" y="10498"/>
                    <a:pt x="8690" y="10391"/>
                    <a:pt x="9747" y="10270"/>
                  </a:cubicBezTo>
                  <a:cubicBezTo>
                    <a:pt x="11058" y="10118"/>
                    <a:pt x="12363" y="9954"/>
                    <a:pt x="13674" y="9783"/>
                  </a:cubicBezTo>
                  <a:close/>
                  <a:moveTo>
                    <a:pt x="6327" y="10631"/>
                  </a:moveTo>
                  <a:lnTo>
                    <a:pt x="6327" y="10631"/>
                  </a:lnTo>
                  <a:cubicBezTo>
                    <a:pt x="6283" y="12025"/>
                    <a:pt x="6232" y="13412"/>
                    <a:pt x="6182" y="14805"/>
                  </a:cubicBezTo>
                  <a:cubicBezTo>
                    <a:pt x="6099" y="14818"/>
                    <a:pt x="6011" y="14824"/>
                    <a:pt x="5928" y="14837"/>
                  </a:cubicBezTo>
                  <a:cubicBezTo>
                    <a:pt x="5954" y="13443"/>
                    <a:pt x="6004" y="12050"/>
                    <a:pt x="6061" y="10657"/>
                  </a:cubicBezTo>
                  <a:cubicBezTo>
                    <a:pt x="6150" y="10650"/>
                    <a:pt x="6239" y="10638"/>
                    <a:pt x="6327" y="10631"/>
                  </a:cubicBezTo>
                  <a:close/>
                  <a:moveTo>
                    <a:pt x="16473" y="14526"/>
                  </a:moveTo>
                  <a:lnTo>
                    <a:pt x="16473" y="14526"/>
                  </a:lnTo>
                  <a:cubicBezTo>
                    <a:pt x="16290" y="14583"/>
                    <a:pt x="16119" y="14647"/>
                    <a:pt x="15954" y="14691"/>
                  </a:cubicBezTo>
                  <a:cubicBezTo>
                    <a:pt x="15701" y="14761"/>
                    <a:pt x="15447" y="14837"/>
                    <a:pt x="15194" y="14913"/>
                  </a:cubicBezTo>
                  <a:cubicBezTo>
                    <a:pt x="15194" y="14811"/>
                    <a:pt x="15194" y="14716"/>
                    <a:pt x="15194" y="14615"/>
                  </a:cubicBezTo>
                  <a:cubicBezTo>
                    <a:pt x="15593" y="14577"/>
                    <a:pt x="16030" y="14558"/>
                    <a:pt x="16473" y="14526"/>
                  </a:cubicBezTo>
                  <a:close/>
                  <a:moveTo>
                    <a:pt x="5251" y="10733"/>
                  </a:moveTo>
                  <a:cubicBezTo>
                    <a:pt x="5187" y="12132"/>
                    <a:pt x="5143" y="13538"/>
                    <a:pt x="5118" y="14938"/>
                  </a:cubicBezTo>
                  <a:cubicBezTo>
                    <a:pt x="5080" y="14944"/>
                    <a:pt x="5048" y="14944"/>
                    <a:pt x="5016" y="14951"/>
                  </a:cubicBezTo>
                  <a:cubicBezTo>
                    <a:pt x="4991" y="14951"/>
                    <a:pt x="4972" y="14957"/>
                    <a:pt x="4953" y="14957"/>
                  </a:cubicBezTo>
                  <a:cubicBezTo>
                    <a:pt x="5048" y="13551"/>
                    <a:pt x="5137" y="12145"/>
                    <a:pt x="5238" y="10733"/>
                  </a:cubicBezTo>
                  <a:close/>
                  <a:moveTo>
                    <a:pt x="16201" y="14837"/>
                  </a:moveTo>
                  <a:lnTo>
                    <a:pt x="16201" y="14837"/>
                  </a:lnTo>
                  <a:cubicBezTo>
                    <a:pt x="15878" y="14963"/>
                    <a:pt x="15561" y="15096"/>
                    <a:pt x="15245" y="15242"/>
                  </a:cubicBezTo>
                  <a:cubicBezTo>
                    <a:pt x="15226" y="15248"/>
                    <a:pt x="15213" y="15248"/>
                    <a:pt x="15194" y="15255"/>
                  </a:cubicBezTo>
                  <a:cubicBezTo>
                    <a:pt x="15194" y="15210"/>
                    <a:pt x="15194" y="15172"/>
                    <a:pt x="15194" y="15128"/>
                  </a:cubicBezTo>
                  <a:cubicBezTo>
                    <a:pt x="15530" y="15033"/>
                    <a:pt x="15865" y="14932"/>
                    <a:pt x="16201" y="14837"/>
                  </a:cubicBezTo>
                  <a:close/>
                  <a:moveTo>
                    <a:pt x="14168" y="14742"/>
                  </a:moveTo>
                  <a:cubicBezTo>
                    <a:pt x="14174" y="14900"/>
                    <a:pt x="14181" y="15065"/>
                    <a:pt x="14181" y="15223"/>
                  </a:cubicBezTo>
                  <a:cubicBezTo>
                    <a:pt x="14111" y="15248"/>
                    <a:pt x="14041" y="15267"/>
                    <a:pt x="13965" y="15293"/>
                  </a:cubicBezTo>
                  <a:cubicBezTo>
                    <a:pt x="13959" y="15115"/>
                    <a:pt x="13959" y="14944"/>
                    <a:pt x="13953" y="14767"/>
                  </a:cubicBezTo>
                  <a:cubicBezTo>
                    <a:pt x="14022" y="14761"/>
                    <a:pt x="14092" y="14748"/>
                    <a:pt x="14168" y="14742"/>
                  </a:cubicBezTo>
                  <a:close/>
                  <a:moveTo>
                    <a:pt x="14193" y="15438"/>
                  </a:moveTo>
                  <a:cubicBezTo>
                    <a:pt x="14193" y="15470"/>
                    <a:pt x="14193" y="15495"/>
                    <a:pt x="14193" y="15527"/>
                  </a:cubicBezTo>
                  <a:cubicBezTo>
                    <a:pt x="14124" y="15546"/>
                    <a:pt x="14048" y="15559"/>
                    <a:pt x="13978" y="15578"/>
                  </a:cubicBezTo>
                  <a:cubicBezTo>
                    <a:pt x="13978" y="15552"/>
                    <a:pt x="13978" y="15533"/>
                    <a:pt x="13978" y="15508"/>
                  </a:cubicBezTo>
                  <a:cubicBezTo>
                    <a:pt x="14048" y="15483"/>
                    <a:pt x="14117" y="15464"/>
                    <a:pt x="14193" y="15438"/>
                  </a:cubicBezTo>
                  <a:close/>
                  <a:moveTo>
                    <a:pt x="18095" y="14729"/>
                  </a:moveTo>
                  <a:lnTo>
                    <a:pt x="18095" y="14729"/>
                  </a:lnTo>
                  <a:cubicBezTo>
                    <a:pt x="18088" y="14773"/>
                    <a:pt x="18076" y="14818"/>
                    <a:pt x="18069" y="14862"/>
                  </a:cubicBezTo>
                  <a:cubicBezTo>
                    <a:pt x="17373" y="15071"/>
                    <a:pt x="16689" y="15305"/>
                    <a:pt x="16005" y="15565"/>
                  </a:cubicBezTo>
                  <a:cubicBezTo>
                    <a:pt x="15726" y="15622"/>
                    <a:pt x="15504" y="15666"/>
                    <a:pt x="15409" y="15685"/>
                  </a:cubicBezTo>
                  <a:cubicBezTo>
                    <a:pt x="15333" y="15698"/>
                    <a:pt x="15264" y="15717"/>
                    <a:pt x="15200" y="15730"/>
                  </a:cubicBezTo>
                  <a:cubicBezTo>
                    <a:pt x="15200" y="15673"/>
                    <a:pt x="15200" y="15622"/>
                    <a:pt x="15200" y="15565"/>
                  </a:cubicBezTo>
                  <a:cubicBezTo>
                    <a:pt x="15523" y="15470"/>
                    <a:pt x="15840" y="15375"/>
                    <a:pt x="16157" y="15267"/>
                  </a:cubicBezTo>
                  <a:cubicBezTo>
                    <a:pt x="16809" y="15103"/>
                    <a:pt x="17449" y="14919"/>
                    <a:pt x="18095" y="14729"/>
                  </a:cubicBezTo>
                  <a:close/>
                  <a:moveTo>
                    <a:pt x="6150" y="15730"/>
                  </a:moveTo>
                  <a:cubicBezTo>
                    <a:pt x="6150" y="15730"/>
                    <a:pt x="6150" y="15736"/>
                    <a:pt x="6150" y="15736"/>
                  </a:cubicBezTo>
                  <a:cubicBezTo>
                    <a:pt x="6068" y="15761"/>
                    <a:pt x="5992" y="15787"/>
                    <a:pt x="5909" y="15818"/>
                  </a:cubicBezTo>
                  <a:cubicBezTo>
                    <a:pt x="5909" y="15799"/>
                    <a:pt x="5909" y="15780"/>
                    <a:pt x="5909" y="15755"/>
                  </a:cubicBezTo>
                  <a:cubicBezTo>
                    <a:pt x="5992" y="15749"/>
                    <a:pt x="6068" y="15736"/>
                    <a:pt x="6150" y="15730"/>
                  </a:cubicBezTo>
                  <a:close/>
                  <a:moveTo>
                    <a:pt x="18012" y="15198"/>
                  </a:moveTo>
                  <a:cubicBezTo>
                    <a:pt x="18000" y="15274"/>
                    <a:pt x="17987" y="15356"/>
                    <a:pt x="17981" y="15432"/>
                  </a:cubicBezTo>
                  <a:cubicBezTo>
                    <a:pt x="17309" y="15533"/>
                    <a:pt x="16651" y="15673"/>
                    <a:pt x="16011" y="15856"/>
                  </a:cubicBezTo>
                  <a:cubicBezTo>
                    <a:pt x="16410" y="15736"/>
                    <a:pt x="17094" y="15559"/>
                    <a:pt x="17594" y="15343"/>
                  </a:cubicBezTo>
                  <a:cubicBezTo>
                    <a:pt x="17734" y="15299"/>
                    <a:pt x="17873" y="15248"/>
                    <a:pt x="18012" y="15198"/>
                  </a:cubicBezTo>
                  <a:close/>
                  <a:moveTo>
                    <a:pt x="17936" y="15875"/>
                  </a:moveTo>
                  <a:cubicBezTo>
                    <a:pt x="17936" y="15888"/>
                    <a:pt x="17936" y="15894"/>
                    <a:pt x="17936" y="15907"/>
                  </a:cubicBezTo>
                  <a:cubicBezTo>
                    <a:pt x="17892" y="15913"/>
                    <a:pt x="17854" y="15926"/>
                    <a:pt x="17810" y="15932"/>
                  </a:cubicBezTo>
                  <a:cubicBezTo>
                    <a:pt x="17854" y="15913"/>
                    <a:pt x="17898" y="15894"/>
                    <a:pt x="17936" y="15875"/>
                  </a:cubicBezTo>
                  <a:close/>
                  <a:moveTo>
                    <a:pt x="13655" y="15609"/>
                  </a:moveTo>
                  <a:cubicBezTo>
                    <a:pt x="13655" y="15647"/>
                    <a:pt x="13655" y="15692"/>
                    <a:pt x="13655" y="15736"/>
                  </a:cubicBezTo>
                  <a:cubicBezTo>
                    <a:pt x="13402" y="15793"/>
                    <a:pt x="13142" y="15844"/>
                    <a:pt x="12882" y="15888"/>
                  </a:cubicBezTo>
                  <a:cubicBezTo>
                    <a:pt x="12491" y="15956"/>
                    <a:pt x="12306" y="15983"/>
                    <a:pt x="12258" y="15983"/>
                  </a:cubicBezTo>
                  <a:cubicBezTo>
                    <a:pt x="12112" y="15983"/>
                    <a:pt x="13199" y="15738"/>
                    <a:pt x="13655" y="15609"/>
                  </a:cubicBezTo>
                  <a:close/>
                  <a:moveTo>
                    <a:pt x="5099" y="15888"/>
                  </a:moveTo>
                  <a:cubicBezTo>
                    <a:pt x="5099" y="15913"/>
                    <a:pt x="5099" y="15932"/>
                    <a:pt x="5099" y="15958"/>
                  </a:cubicBezTo>
                  <a:cubicBezTo>
                    <a:pt x="4972" y="15977"/>
                    <a:pt x="4845" y="15996"/>
                    <a:pt x="4712" y="16021"/>
                  </a:cubicBezTo>
                  <a:cubicBezTo>
                    <a:pt x="4845" y="15977"/>
                    <a:pt x="4972" y="15932"/>
                    <a:pt x="5099" y="15888"/>
                  </a:cubicBezTo>
                  <a:close/>
                  <a:moveTo>
                    <a:pt x="10064" y="15527"/>
                  </a:moveTo>
                  <a:lnTo>
                    <a:pt x="10064" y="15527"/>
                  </a:lnTo>
                  <a:cubicBezTo>
                    <a:pt x="9728" y="15622"/>
                    <a:pt x="9399" y="15717"/>
                    <a:pt x="9070" y="15806"/>
                  </a:cubicBezTo>
                  <a:cubicBezTo>
                    <a:pt x="8538" y="15920"/>
                    <a:pt x="8012" y="16027"/>
                    <a:pt x="7486" y="16129"/>
                  </a:cubicBezTo>
                  <a:cubicBezTo>
                    <a:pt x="8335" y="15894"/>
                    <a:pt x="9196" y="15692"/>
                    <a:pt x="10064" y="15527"/>
                  </a:cubicBezTo>
                  <a:close/>
                  <a:moveTo>
                    <a:pt x="6137" y="16091"/>
                  </a:moveTo>
                  <a:cubicBezTo>
                    <a:pt x="6137" y="16116"/>
                    <a:pt x="6137" y="16141"/>
                    <a:pt x="6131" y="16167"/>
                  </a:cubicBezTo>
                  <a:cubicBezTo>
                    <a:pt x="6074" y="16192"/>
                    <a:pt x="6011" y="16211"/>
                    <a:pt x="5947" y="16236"/>
                  </a:cubicBezTo>
                  <a:cubicBezTo>
                    <a:pt x="5935" y="16217"/>
                    <a:pt x="5922" y="16205"/>
                    <a:pt x="5903" y="16186"/>
                  </a:cubicBezTo>
                  <a:cubicBezTo>
                    <a:pt x="5903" y="16173"/>
                    <a:pt x="5903" y="16167"/>
                    <a:pt x="5903" y="16154"/>
                  </a:cubicBezTo>
                  <a:cubicBezTo>
                    <a:pt x="5941" y="16141"/>
                    <a:pt x="5979" y="16122"/>
                    <a:pt x="6017" y="16110"/>
                  </a:cubicBezTo>
                  <a:cubicBezTo>
                    <a:pt x="6055" y="16103"/>
                    <a:pt x="6093" y="16097"/>
                    <a:pt x="6137" y="16091"/>
                  </a:cubicBezTo>
                  <a:close/>
                  <a:moveTo>
                    <a:pt x="18449" y="16211"/>
                  </a:moveTo>
                  <a:cubicBezTo>
                    <a:pt x="18449" y="16255"/>
                    <a:pt x="18449" y="16293"/>
                    <a:pt x="18449" y="16338"/>
                  </a:cubicBezTo>
                  <a:cubicBezTo>
                    <a:pt x="18443" y="16331"/>
                    <a:pt x="18443" y="16331"/>
                    <a:pt x="18443" y="16325"/>
                  </a:cubicBezTo>
                  <a:cubicBezTo>
                    <a:pt x="18443" y="16287"/>
                    <a:pt x="18443" y="16249"/>
                    <a:pt x="18449" y="16211"/>
                  </a:cubicBezTo>
                  <a:close/>
                  <a:moveTo>
                    <a:pt x="17917" y="16300"/>
                  </a:moveTo>
                  <a:cubicBezTo>
                    <a:pt x="17917" y="16312"/>
                    <a:pt x="17917" y="16319"/>
                    <a:pt x="17917" y="16331"/>
                  </a:cubicBezTo>
                  <a:cubicBezTo>
                    <a:pt x="17854" y="16344"/>
                    <a:pt x="17791" y="16350"/>
                    <a:pt x="17721" y="16363"/>
                  </a:cubicBezTo>
                  <a:cubicBezTo>
                    <a:pt x="17791" y="16344"/>
                    <a:pt x="17854" y="16319"/>
                    <a:pt x="17917" y="16300"/>
                  </a:cubicBezTo>
                  <a:close/>
                  <a:moveTo>
                    <a:pt x="16771" y="15983"/>
                  </a:moveTo>
                  <a:lnTo>
                    <a:pt x="16771" y="15983"/>
                  </a:lnTo>
                  <a:cubicBezTo>
                    <a:pt x="16252" y="16160"/>
                    <a:pt x="15739" y="16357"/>
                    <a:pt x="15207" y="16483"/>
                  </a:cubicBezTo>
                  <a:cubicBezTo>
                    <a:pt x="15207" y="16464"/>
                    <a:pt x="15207" y="16445"/>
                    <a:pt x="15207" y="16426"/>
                  </a:cubicBezTo>
                  <a:cubicBezTo>
                    <a:pt x="15530" y="16312"/>
                    <a:pt x="15853" y="16205"/>
                    <a:pt x="16182" y="16110"/>
                  </a:cubicBezTo>
                  <a:cubicBezTo>
                    <a:pt x="16372" y="16059"/>
                    <a:pt x="16568" y="16021"/>
                    <a:pt x="16771" y="15983"/>
                  </a:cubicBezTo>
                  <a:close/>
                  <a:moveTo>
                    <a:pt x="4465" y="16357"/>
                  </a:moveTo>
                  <a:cubicBezTo>
                    <a:pt x="4332" y="16414"/>
                    <a:pt x="4193" y="16471"/>
                    <a:pt x="4060" y="16521"/>
                  </a:cubicBezTo>
                  <a:cubicBezTo>
                    <a:pt x="4104" y="16483"/>
                    <a:pt x="4155" y="16439"/>
                    <a:pt x="4206" y="16395"/>
                  </a:cubicBezTo>
                  <a:cubicBezTo>
                    <a:pt x="4294" y="16382"/>
                    <a:pt x="4383" y="16369"/>
                    <a:pt x="4465" y="16357"/>
                  </a:cubicBezTo>
                  <a:close/>
                  <a:moveTo>
                    <a:pt x="5092" y="16452"/>
                  </a:moveTo>
                  <a:cubicBezTo>
                    <a:pt x="5092" y="16458"/>
                    <a:pt x="5092" y="16464"/>
                    <a:pt x="5092" y="16471"/>
                  </a:cubicBezTo>
                  <a:cubicBezTo>
                    <a:pt x="5042" y="16496"/>
                    <a:pt x="4985" y="16528"/>
                    <a:pt x="4934" y="16553"/>
                  </a:cubicBezTo>
                  <a:cubicBezTo>
                    <a:pt x="4877" y="16559"/>
                    <a:pt x="4826" y="16566"/>
                    <a:pt x="4776" y="16572"/>
                  </a:cubicBezTo>
                  <a:cubicBezTo>
                    <a:pt x="4877" y="16528"/>
                    <a:pt x="4985" y="16490"/>
                    <a:pt x="5092" y="16452"/>
                  </a:cubicBezTo>
                  <a:close/>
                  <a:moveTo>
                    <a:pt x="6965" y="16585"/>
                  </a:moveTo>
                  <a:cubicBezTo>
                    <a:pt x="6839" y="16610"/>
                    <a:pt x="6706" y="16629"/>
                    <a:pt x="6581" y="16654"/>
                  </a:cubicBezTo>
                  <a:cubicBezTo>
                    <a:pt x="6581" y="16654"/>
                    <a:pt x="6581" y="16648"/>
                    <a:pt x="6581" y="16648"/>
                  </a:cubicBezTo>
                  <a:cubicBezTo>
                    <a:pt x="6706" y="16629"/>
                    <a:pt x="6839" y="16610"/>
                    <a:pt x="6965" y="16585"/>
                  </a:cubicBezTo>
                  <a:close/>
                  <a:moveTo>
                    <a:pt x="2508" y="16224"/>
                  </a:moveTo>
                  <a:lnTo>
                    <a:pt x="2508" y="16224"/>
                  </a:lnTo>
                  <a:cubicBezTo>
                    <a:pt x="2382" y="16363"/>
                    <a:pt x="2261" y="16509"/>
                    <a:pt x="2154" y="16667"/>
                  </a:cubicBezTo>
                  <a:cubicBezTo>
                    <a:pt x="2154" y="16540"/>
                    <a:pt x="2147" y="16420"/>
                    <a:pt x="2147" y="16293"/>
                  </a:cubicBezTo>
                  <a:cubicBezTo>
                    <a:pt x="2268" y="16274"/>
                    <a:pt x="2388" y="16249"/>
                    <a:pt x="2508" y="16224"/>
                  </a:cubicBezTo>
                  <a:close/>
                  <a:moveTo>
                    <a:pt x="18449" y="16661"/>
                  </a:moveTo>
                  <a:cubicBezTo>
                    <a:pt x="18449" y="16667"/>
                    <a:pt x="18449" y="16673"/>
                    <a:pt x="18449" y="16680"/>
                  </a:cubicBezTo>
                  <a:lnTo>
                    <a:pt x="18418" y="16680"/>
                  </a:lnTo>
                  <a:cubicBezTo>
                    <a:pt x="18430" y="16673"/>
                    <a:pt x="18443" y="16667"/>
                    <a:pt x="18449" y="16661"/>
                  </a:cubicBezTo>
                  <a:close/>
                  <a:moveTo>
                    <a:pt x="4079" y="16952"/>
                  </a:moveTo>
                  <a:cubicBezTo>
                    <a:pt x="3940" y="17003"/>
                    <a:pt x="3807" y="17053"/>
                    <a:pt x="3674" y="17104"/>
                  </a:cubicBezTo>
                  <a:cubicBezTo>
                    <a:pt x="3699" y="17060"/>
                    <a:pt x="3718" y="17015"/>
                    <a:pt x="3743" y="16971"/>
                  </a:cubicBezTo>
                  <a:cubicBezTo>
                    <a:pt x="3756" y="16971"/>
                    <a:pt x="3769" y="16977"/>
                    <a:pt x="3781" y="16977"/>
                  </a:cubicBezTo>
                  <a:cubicBezTo>
                    <a:pt x="3883" y="16971"/>
                    <a:pt x="3978" y="16958"/>
                    <a:pt x="4079" y="16952"/>
                  </a:cubicBezTo>
                  <a:close/>
                  <a:moveTo>
                    <a:pt x="13655" y="14805"/>
                  </a:moveTo>
                  <a:cubicBezTo>
                    <a:pt x="13655" y="15001"/>
                    <a:pt x="13655" y="15198"/>
                    <a:pt x="13655" y="15394"/>
                  </a:cubicBezTo>
                  <a:cubicBezTo>
                    <a:pt x="12990" y="15609"/>
                    <a:pt x="12331" y="15831"/>
                    <a:pt x="11679" y="16065"/>
                  </a:cubicBezTo>
                  <a:cubicBezTo>
                    <a:pt x="11635" y="16078"/>
                    <a:pt x="11622" y="16110"/>
                    <a:pt x="11616" y="16141"/>
                  </a:cubicBezTo>
                  <a:cubicBezTo>
                    <a:pt x="10134" y="16363"/>
                    <a:pt x="8664" y="16680"/>
                    <a:pt x="7220" y="17085"/>
                  </a:cubicBezTo>
                  <a:cubicBezTo>
                    <a:pt x="7068" y="17104"/>
                    <a:pt x="6916" y="17123"/>
                    <a:pt x="6764" y="17142"/>
                  </a:cubicBezTo>
                  <a:cubicBezTo>
                    <a:pt x="6733" y="17104"/>
                    <a:pt x="6695" y="17079"/>
                    <a:pt x="6644" y="17066"/>
                  </a:cubicBezTo>
                  <a:cubicBezTo>
                    <a:pt x="6847" y="16990"/>
                    <a:pt x="7056" y="16914"/>
                    <a:pt x="7258" y="16844"/>
                  </a:cubicBezTo>
                  <a:cubicBezTo>
                    <a:pt x="9342" y="16445"/>
                    <a:pt x="11394" y="15939"/>
                    <a:pt x="13433" y="15350"/>
                  </a:cubicBezTo>
                  <a:cubicBezTo>
                    <a:pt x="13604" y="15305"/>
                    <a:pt x="13592" y="15065"/>
                    <a:pt x="13440" y="15046"/>
                  </a:cubicBezTo>
                  <a:cubicBezTo>
                    <a:pt x="13459" y="15039"/>
                    <a:pt x="13478" y="15033"/>
                    <a:pt x="13490" y="15033"/>
                  </a:cubicBezTo>
                  <a:cubicBezTo>
                    <a:pt x="13604" y="15001"/>
                    <a:pt x="13636" y="14887"/>
                    <a:pt x="13598" y="14811"/>
                  </a:cubicBezTo>
                  <a:cubicBezTo>
                    <a:pt x="13617" y="14811"/>
                    <a:pt x="13636" y="14805"/>
                    <a:pt x="13655" y="14805"/>
                  </a:cubicBezTo>
                  <a:close/>
                  <a:moveTo>
                    <a:pt x="3566" y="17307"/>
                  </a:moveTo>
                  <a:cubicBezTo>
                    <a:pt x="3566" y="17313"/>
                    <a:pt x="3566" y="17313"/>
                    <a:pt x="3572" y="17319"/>
                  </a:cubicBezTo>
                  <a:cubicBezTo>
                    <a:pt x="3566" y="17319"/>
                    <a:pt x="3560" y="17326"/>
                    <a:pt x="3553" y="17326"/>
                  </a:cubicBezTo>
                  <a:cubicBezTo>
                    <a:pt x="3560" y="17319"/>
                    <a:pt x="3560" y="17313"/>
                    <a:pt x="3566" y="17307"/>
                  </a:cubicBezTo>
                  <a:close/>
                  <a:moveTo>
                    <a:pt x="9754" y="17123"/>
                  </a:moveTo>
                  <a:lnTo>
                    <a:pt x="9754" y="17123"/>
                  </a:lnTo>
                  <a:cubicBezTo>
                    <a:pt x="8842" y="17294"/>
                    <a:pt x="7930" y="17440"/>
                    <a:pt x="7018" y="17579"/>
                  </a:cubicBezTo>
                  <a:cubicBezTo>
                    <a:pt x="7005" y="17573"/>
                    <a:pt x="6999" y="17560"/>
                    <a:pt x="6992" y="17554"/>
                  </a:cubicBezTo>
                  <a:cubicBezTo>
                    <a:pt x="7100" y="17522"/>
                    <a:pt x="7208" y="17490"/>
                    <a:pt x="7315" y="17459"/>
                  </a:cubicBezTo>
                  <a:cubicBezTo>
                    <a:pt x="8177" y="17288"/>
                    <a:pt x="9101" y="17212"/>
                    <a:pt x="9754" y="17123"/>
                  </a:cubicBezTo>
                  <a:close/>
                  <a:moveTo>
                    <a:pt x="11728" y="17588"/>
                  </a:moveTo>
                  <a:cubicBezTo>
                    <a:pt x="11688" y="17594"/>
                    <a:pt x="11647" y="17603"/>
                    <a:pt x="11603" y="17609"/>
                  </a:cubicBezTo>
                  <a:lnTo>
                    <a:pt x="11603" y="17609"/>
                  </a:lnTo>
                  <a:cubicBezTo>
                    <a:pt x="11613" y="17607"/>
                    <a:pt x="11624" y="17602"/>
                    <a:pt x="11628" y="17598"/>
                  </a:cubicBezTo>
                  <a:cubicBezTo>
                    <a:pt x="11665" y="17593"/>
                    <a:pt x="11697" y="17592"/>
                    <a:pt x="11728" y="17588"/>
                  </a:cubicBezTo>
                  <a:close/>
                  <a:moveTo>
                    <a:pt x="4915" y="17630"/>
                  </a:moveTo>
                  <a:cubicBezTo>
                    <a:pt x="4921" y="17642"/>
                    <a:pt x="4934" y="17649"/>
                    <a:pt x="4947" y="17655"/>
                  </a:cubicBezTo>
                  <a:cubicBezTo>
                    <a:pt x="4858" y="17680"/>
                    <a:pt x="4776" y="17712"/>
                    <a:pt x="4693" y="17744"/>
                  </a:cubicBezTo>
                  <a:cubicBezTo>
                    <a:pt x="4763" y="17706"/>
                    <a:pt x="4839" y="17668"/>
                    <a:pt x="4915" y="17630"/>
                  </a:cubicBezTo>
                  <a:close/>
                  <a:moveTo>
                    <a:pt x="1305" y="16255"/>
                  </a:moveTo>
                  <a:cubicBezTo>
                    <a:pt x="1264" y="16320"/>
                    <a:pt x="1310" y="16428"/>
                    <a:pt x="1398" y="16428"/>
                  </a:cubicBezTo>
                  <a:cubicBezTo>
                    <a:pt x="1405" y="16428"/>
                    <a:pt x="1412" y="16428"/>
                    <a:pt x="1419" y="16426"/>
                  </a:cubicBezTo>
                  <a:cubicBezTo>
                    <a:pt x="1489" y="16414"/>
                    <a:pt x="1565" y="16401"/>
                    <a:pt x="1634" y="16388"/>
                  </a:cubicBezTo>
                  <a:lnTo>
                    <a:pt x="1634" y="16388"/>
                  </a:lnTo>
                  <a:cubicBezTo>
                    <a:pt x="1552" y="16946"/>
                    <a:pt x="1419" y="17478"/>
                    <a:pt x="1223" y="17997"/>
                  </a:cubicBezTo>
                  <a:cubicBezTo>
                    <a:pt x="1197" y="17699"/>
                    <a:pt x="1191" y="17402"/>
                    <a:pt x="1185" y="17104"/>
                  </a:cubicBezTo>
                  <a:cubicBezTo>
                    <a:pt x="1197" y="16825"/>
                    <a:pt x="1204" y="16540"/>
                    <a:pt x="1204" y="16255"/>
                  </a:cubicBezTo>
                  <a:close/>
                  <a:moveTo>
                    <a:pt x="653" y="16205"/>
                  </a:moveTo>
                  <a:cubicBezTo>
                    <a:pt x="678" y="16211"/>
                    <a:pt x="703" y="16211"/>
                    <a:pt x="729" y="16217"/>
                  </a:cubicBezTo>
                  <a:cubicBezTo>
                    <a:pt x="716" y="16515"/>
                    <a:pt x="710" y="16813"/>
                    <a:pt x="716" y="17104"/>
                  </a:cubicBezTo>
                  <a:cubicBezTo>
                    <a:pt x="703" y="17421"/>
                    <a:pt x="678" y="17731"/>
                    <a:pt x="653" y="18041"/>
                  </a:cubicBezTo>
                  <a:cubicBezTo>
                    <a:pt x="583" y="17351"/>
                    <a:pt x="551" y="16623"/>
                    <a:pt x="653" y="16205"/>
                  </a:cubicBezTo>
                  <a:close/>
                  <a:moveTo>
                    <a:pt x="14295" y="18029"/>
                  </a:moveTo>
                  <a:cubicBezTo>
                    <a:pt x="14295" y="18041"/>
                    <a:pt x="14301" y="18054"/>
                    <a:pt x="14301" y="18060"/>
                  </a:cubicBezTo>
                  <a:cubicBezTo>
                    <a:pt x="14231" y="18086"/>
                    <a:pt x="14162" y="18111"/>
                    <a:pt x="14092" y="18136"/>
                  </a:cubicBezTo>
                  <a:cubicBezTo>
                    <a:pt x="14092" y="18111"/>
                    <a:pt x="14092" y="18086"/>
                    <a:pt x="14092" y="18060"/>
                  </a:cubicBezTo>
                  <a:cubicBezTo>
                    <a:pt x="14162" y="18048"/>
                    <a:pt x="14225" y="18041"/>
                    <a:pt x="14295" y="18029"/>
                  </a:cubicBezTo>
                  <a:close/>
                  <a:moveTo>
                    <a:pt x="11590" y="17611"/>
                  </a:moveTo>
                  <a:lnTo>
                    <a:pt x="11590" y="17611"/>
                  </a:lnTo>
                  <a:cubicBezTo>
                    <a:pt x="11046" y="17693"/>
                    <a:pt x="10495" y="17769"/>
                    <a:pt x="9950" y="17851"/>
                  </a:cubicBezTo>
                  <a:cubicBezTo>
                    <a:pt x="9076" y="17984"/>
                    <a:pt x="8202" y="18117"/>
                    <a:pt x="7328" y="18244"/>
                  </a:cubicBezTo>
                  <a:cubicBezTo>
                    <a:pt x="7486" y="18193"/>
                    <a:pt x="7651" y="18143"/>
                    <a:pt x="7816" y="18098"/>
                  </a:cubicBezTo>
                  <a:cubicBezTo>
                    <a:pt x="8424" y="17997"/>
                    <a:pt x="9032" y="17889"/>
                    <a:pt x="9640" y="17782"/>
                  </a:cubicBezTo>
                  <a:cubicBezTo>
                    <a:pt x="9665" y="17792"/>
                    <a:pt x="9696" y="17802"/>
                    <a:pt x="9726" y="17802"/>
                  </a:cubicBezTo>
                  <a:cubicBezTo>
                    <a:pt x="9733" y="17802"/>
                    <a:pt x="9740" y="17802"/>
                    <a:pt x="9747" y="17801"/>
                  </a:cubicBezTo>
                  <a:cubicBezTo>
                    <a:pt x="10362" y="17744"/>
                    <a:pt x="10976" y="17674"/>
                    <a:pt x="11590" y="17611"/>
                  </a:cubicBezTo>
                  <a:close/>
                  <a:moveTo>
                    <a:pt x="1622" y="18263"/>
                  </a:moveTo>
                  <a:cubicBezTo>
                    <a:pt x="1641" y="18269"/>
                    <a:pt x="1653" y="18276"/>
                    <a:pt x="1672" y="18276"/>
                  </a:cubicBezTo>
                  <a:cubicBezTo>
                    <a:pt x="1660" y="18288"/>
                    <a:pt x="1647" y="18301"/>
                    <a:pt x="1634" y="18314"/>
                  </a:cubicBezTo>
                  <a:cubicBezTo>
                    <a:pt x="1527" y="18434"/>
                    <a:pt x="1609" y="18567"/>
                    <a:pt x="1723" y="18624"/>
                  </a:cubicBezTo>
                  <a:cubicBezTo>
                    <a:pt x="1723" y="18757"/>
                    <a:pt x="1729" y="18896"/>
                    <a:pt x="1729" y="19036"/>
                  </a:cubicBezTo>
                  <a:cubicBezTo>
                    <a:pt x="1729" y="19036"/>
                    <a:pt x="1729" y="19042"/>
                    <a:pt x="1729" y="19042"/>
                  </a:cubicBezTo>
                  <a:cubicBezTo>
                    <a:pt x="1470" y="19099"/>
                    <a:pt x="1216" y="19169"/>
                    <a:pt x="969" y="19251"/>
                  </a:cubicBezTo>
                  <a:cubicBezTo>
                    <a:pt x="976" y="19207"/>
                    <a:pt x="982" y="19162"/>
                    <a:pt x="988" y="19124"/>
                  </a:cubicBezTo>
                  <a:cubicBezTo>
                    <a:pt x="1006" y="19129"/>
                    <a:pt x="1026" y="19131"/>
                    <a:pt x="1045" y="19131"/>
                  </a:cubicBezTo>
                  <a:cubicBezTo>
                    <a:pt x="1141" y="19131"/>
                    <a:pt x="1245" y="19080"/>
                    <a:pt x="1292" y="18985"/>
                  </a:cubicBezTo>
                  <a:cubicBezTo>
                    <a:pt x="1419" y="18744"/>
                    <a:pt x="1527" y="18504"/>
                    <a:pt x="1622" y="18263"/>
                  </a:cubicBezTo>
                  <a:close/>
                  <a:moveTo>
                    <a:pt x="6023" y="19207"/>
                  </a:moveTo>
                  <a:cubicBezTo>
                    <a:pt x="5979" y="20309"/>
                    <a:pt x="5941" y="21417"/>
                    <a:pt x="5897" y="22525"/>
                  </a:cubicBezTo>
                  <a:cubicBezTo>
                    <a:pt x="5884" y="21423"/>
                    <a:pt x="5878" y="20321"/>
                    <a:pt x="5878" y="19226"/>
                  </a:cubicBezTo>
                  <a:cubicBezTo>
                    <a:pt x="5928" y="19219"/>
                    <a:pt x="5973" y="19213"/>
                    <a:pt x="6023" y="19207"/>
                  </a:cubicBezTo>
                  <a:close/>
                  <a:moveTo>
                    <a:pt x="14307" y="18276"/>
                  </a:moveTo>
                  <a:cubicBezTo>
                    <a:pt x="14339" y="18871"/>
                    <a:pt x="14377" y="19466"/>
                    <a:pt x="14434" y="20055"/>
                  </a:cubicBezTo>
                  <a:cubicBezTo>
                    <a:pt x="14472" y="20435"/>
                    <a:pt x="14662" y="21278"/>
                    <a:pt x="14649" y="22025"/>
                  </a:cubicBezTo>
                  <a:cubicBezTo>
                    <a:pt x="14643" y="22120"/>
                    <a:pt x="14643" y="22209"/>
                    <a:pt x="14637" y="22304"/>
                  </a:cubicBezTo>
                  <a:lnTo>
                    <a:pt x="14453" y="22975"/>
                  </a:lnTo>
                  <a:cubicBezTo>
                    <a:pt x="14434" y="23007"/>
                    <a:pt x="14415" y="23038"/>
                    <a:pt x="14396" y="23064"/>
                  </a:cubicBezTo>
                  <a:cubicBezTo>
                    <a:pt x="14383" y="22823"/>
                    <a:pt x="14371" y="22582"/>
                    <a:pt x="14358" y="22348"/>
                  </a:cubicBezTo>
                  <a:cubicBezTo>
                    <a:pt x="14339" y="21892"/>
                    <a:pt x="14314" y="21442"/>
                    <a:pt x="14282" y="20986"/>
                  </a:cubicBezTo>
                  <a:cubicBezTo>
                    <a:pt x="14225" y="20100"/>
                    <a:pt x="14155" y="19213"/>
                    <a:pt x="14105" y="18320"/>
                  </a:cubicBezTo>
                  <a:cubicBezTo>
                    <a:pt x="14174" y="18307"/>
                    <a:pt x="14244" y="18295"/>
                    <a:pt x="14307" y="18276"/>
                  </a:cubicBezTo>
                  <a:close/>
                  <a:moveTo>
                    <a:pt x="14047" y="0"/>
                  </a:moveTo>
                  <a:cubicBezTo>
                    <a:pt x="13870" y="0"/>
                    <a:pt x="13692" y="164"/>
                    <a:pt x="13687" y="333"/>
                  </a:cubicBezTo>
                  <a:cubicBezTo>
                    <a:pt x="13636" y="2024"/>
                    <a:pt x="13731" y="3728"/>
                    <a:pt x="13737" y="5432"/>
                  </a:cubicBezTo>
                  <a:cubicBezTo>
                    <a:pt x="12509" y="5520"/>
                    <a:pt x="11286" y="5628"/>
                    <a:pt x="10064" y="5748"/>
                  </a:cubicBezTo>
                  <a:cubicBezTo>
                    <a:pt x="10087" y="5714"/>
                    <a:pt x="10068" y="5658"/>
                    <a:pt x="10021" y="5658"/>
                  </a:cubicBezTo>
                  <a:cubicBezTo>
                    <a:pt x="10017" y="5658"/>
                    <a:pt x="10012" y="5658"/>
                    <a:pt x="10007" y="5660"/>
                  </a:cubicBezTo>
                  <a:cubicBezTo>
                    <a:pt x="9798" y="5704"/>
                    <a:pt x="9589" y="5761"/>
                    <a:pt x="9386" y="5812"/>
                  </a:cubicBezTo>
                  <a:cubicBezTo>
                    <a:pt x="9177" y="5831"/>
                    <a:pt x="8968" y="5850"/>
                    <a:pt x="8766" y="5875"/>
                  </a:cubicBezTo>
                  <a:cubicBezTo>
                    <a:pt x="8075" y="5945"/>
                    <a:pt x="7391" y="6021"/>
                    <a:pt x="6701" y="6097"/>
                  </a:cubicBezTo>
                  <a:cubicBezTo>
                    <a:pt x="6771" y="4323"/>
                    <a:pt x="6853" y="2550"/>
                    <a:pt x="6967" y="783"/>
                  </a:cubicBezTo>
                  <a:cubicBezTo>
                    <a:pt x="6973" y="701"/>
                    <a:pt x="6923" y="625"/>
                    <a:pt x="6847" y="593"/>
                  </a:cubicBezTo>
                  <a:cubicBezTo>
                    <a:pt x="6574" y="473"/>
                    <a:pt x="6296" y="365"/>
                    <a:pt x="6011" y="276"/>
                  </a:cubicBezTo>
                  <a:cubicBezTo>
                    <a:pt x="5986" y="268"/>
                    <a:pt x="5961" y="264"/>
                    <a:pt x="5937" y="264"/>
                  </a:cubicBezTo>
                  <a:cubicBezTo>
                    <a:pt x="5828" y="264"/>
                    <a:pt x="5728" y="341"/>
                    <a:pt x="5713" y="460"/>
                  </a:cubicBezTo>
                  <a:cubicBezTo>
                    <a:pt x="5523" y="2392"/>
                    <a:pt x="5371" y="4323"/>
                    <a:pt x="5244" y="6268"/>
                  </a:cubicBezTo>
                  <a:cubicBezTo>
                    <a:pt x="4636" y="6337"/>
                    <a:pt x="4035" y="6413"/>
                    <a:pt x="3433" y="6489"/>
                  </a:cubicBezTo>
                  <a:cubicBezTo>
                    <a:pt x="2603" y="6603"/>
                    <a:pt x="596" y="6483"/>
                    <a:pt x="102" y="7306"/>
                  </a:cubicBezTo>
                  <a:cubicBezTo>
                    <a:pt x="19" y="7439"/>
                    <a:pt x="45" y="7591"/>
                    <a:pt x="121" y="7705"/>
                  </a:cubicBezTo>
                  <a:cubicBezTo>
                    <a:pt x="95" y="7933"/>
                    <a:pt x="89" y="8180"/>
                    <a:pt x="70" y="8358"/>
                  </a:cubicBezTo>
                  <a:cubicBezTo>
                    <a:pt x="7" y="9029"/>
                    <a:pt x="0" y="9707"/>
                    <a:pt x="32" y="10384"/>
                  </a:cubicBezTo>
                  <a:cubicBezTo>
                    <a:pt x="35" y="10468"/>
                    <a:pt x="90" y="10505"/>
                    <a:pt x="152" y="10505"/>
                  </a:cubicBezTo>
                  <a:cubicBezTo>
                    <a:pt x="225" y="10505"/>
                    <a:pt x="309" y="10454"/>
                    <a:pt x="330" y="10372"/>
                  </a:cubicBezTo>
                  <a:cubicBezTo>
                    <a:pt x="336" y="10334"/>
                    <a:pt x="342" y="10289"/>
                    <a:pt x="349" y="10251"/>
                  </a:cubicBezTo>
                  <a:cubicBezTo>
                    <a:pt x="367" y="10262"/>
                    <a:pt x="385" y="10269"/>
                    <a:pt x="406" y="10269"/>
                  </a:cubicBezTo>
                  <a:cubicBezTo>
                    <a:pt x="421" y="10269"/>
                    <a:pt x="438" y="10266"/>
                    <a:pt x="456" y="10258"/>
                  </a:cubicBezTo>
                  <a:lnTo>
                    <a:pt x="463" y="10258"/>
                  </a:lnTo>
                  <a:cubicBezTo>
                    <a:pt x="463" y="10327"/>
                    <a:pt x="469" y="10403"/>
                    <a:pt x="469" y="10473"/>
                  </a:cubicBezTo>
                  <a:cubicBezTo>
                    <a:pt x="469" y="10543"/>
                    <a:pt x="532" y="10593"/>
                    <a:pt x="596" y="10593"/>
                  </a:cubicBezTo>
                  <a:cubicBezTo>
                    <a:pt x="526" y="10631"/>
                    <a:pt x="456" y="10676"/>
                    <a:pt x="393" y="10720"/>
                  </a:cubicBezTo>
                  <a:cubicBezTo>
                    <a:pt x="368" y="10739"/>
                    <a:pt x="380" y="10771"/>
                    <a:pt x="406" y="10777"/>
                  </a:cubicBezTo>
                  <a:cubicBezTo>
                    <a:pt x="463" y="10809"/>
                    <a:pt x="526" y="10840"/>
                    <a:pt x="596" y="10866"/>
                  </a:cubicBezTo>
                  <a:cubicBezTo>
                    <a:pt x="624" y="10900"/>
                    <a:pt x="663" y="10924"/>
                    <a:pt x="711" y="10924"/>
                  </a:cubicBezTo>
                  <a:cubicBezTo>
                    <a:pt x="717" y="10924"/>
                    <a:pt x="723" y="10923"/>
                    <a:pt x="729" y="10923"/>
                  </a:cubicBezTo>
                  <a:cubicBezTo>
                    <a:pt x="735" y="10916"/>
                    <a:pt x="735" y="10916"/>
                    <a:pt x="741" y="10916"/>
                  </a:cubicBezTo>
                  <a:cubicBezTo>
                    <a:pt x="1104" y="11037"/>
                    <a:pt x="1508" y="11081"/>
                    <a:pt x="1928" y="11081"/>
                  </a:cubicBezTo>
                  <a:cubicBezTo>
                    <a:pt x="2875" y="11081"/>
                    <a:pt x="3903" y="10858"/>
                    <a:pt x="4719" y="10783"/>
                  </a:cubicBezTo>
                  <a:cubicBezTo>
                    <a:pt x="4807" y="10777"/>
                    <a:pt x="4902" y="10764"/>
                    <a:pt x="4997" y="10758"/>
                  </a:cubicBezTo>
                  <a:lnTo>
                    <a:pt x="4997" y="10758"/>
                  </a:lnTo>
                  <a:cubicBezTo>
                    <a:pt x="4928" y="12164"/>
                    <a:pt x="4877" y="13570"/>
                    <a:pt x="4839" y="14970"/>
                  </a:cubicBezTo>
                  <a:cubicBezTo>
                    <a:pt x="3496" y="15128"/>
                    <a:pt x="2002" y="15172"/>
                    <a:pt x="729" y="15641"/>
                  </a:cubicBezTo>
                  <a:cubicBezTo>
                    <a:pt x="634" y="15641"/>
                    <a:pt x="558" y="15673"/>
                    <a:pt x="488" y="15736"/>
                  </a:cubicBezTo>
                  <a:cubicBezTo>
                    <a:pt x="444" y="15755"/>
                    <a:pt x="399" y="15768"/>
                    <a:pt x="355" y="15787"/>
                  </a:cubicBezTo>
                  <a:cubicBezTo>
                    <a:pt x="216" y="15850"/>
                    <a:pt x="216" y="15989"/>
                    <a:pt x="285" y="16084"/>
                  </a:cubicBezTo>
                  <a:cubicBezTo>
                    <a:pt x="7" y="16958"/>
                    <a:pt x="298" y="18871"/>
                    <a:pt x="412" y="19549"/>
                  </a:cubicBezTo>
                  <a:cubicBezTo>
                    <a:pt x="393" y="19625"/>
                    <a:pt x="399" y="19701"/>
                    <a:pt x="450" y="19758"/>
                  </a:cubicBezTo>
                  <a:cubicBezTo>
                    <a:pt x="472" y="19884"/>
                    <a:pt x="563" y="19942"/>
                    <a:pt x="658" y="19942"/>
                  </a:cubicBezTo>
                  <a:cubicBezTo>
                    <a:pt x="729" y="19942"/>
                    <a:pt x="803" y="19909"/>
                    <a:pt x="849" y="19846"/>
                  </a:cubicBezTo>
                  <a:cubicBezTo>
                    <a:pt x="974" y="19854"/>
                    <a:pt x="1099" y="19858"/>
                    <a:pt x="1226" y="19858"/>
                  </a:cubicBezTo>
                  <a:cubicBezTo>
                    <a:pt x="2461" y="19858"/>
                    <a:pt x="3771" y="19519"/>
                    <a:pt x="4966" y="19352"/>
                  </a:cubicBezTo>
                  <a:cubicBezTo>
                    <a:pt x="5004" y="19346"/>
                    <a:pt x="5048" y="19340"/>
                    <a:pt x="5086" y="19333"/>
                  </a:cubicBezTo>
                  <a:cubicBezTo>
                    <a:pt x="5099" y="20727"/>
                    <a:pt x="5124" y="22120"/>
                    <a:pt x="5168" y="23507"/>
                  </a:cubicBezTo>
                  <a:cubicBezTo>
                    <a:pt x="5174" y="23650"/>
                    <a:pt x="5346" y="23818"/>
                    <a:pt x="5490" y="23818"/>
                  </a:cubicBezTo>
                  <a:cubicBezTo>
                    <a:pt x="5492" y="23818"/>
                    <a:pt x="5495" y="23817"/>
                    <a:pt x="5498" y="23817"/>
                  </a:cubicBezTo>
                  <a:cubicBezTo>
                    <a:pt x="5726" y="23817"/>
                    <a:pt x="5954" y="23811"/>
                    <a:pt x="6182" y="23811"/>
                  </a:cubicBezTo>
                  <a:cubicBezTo>
                    <a:pt x="6353" y="23805"/>
                    <a:pt x="6574" y="23703"/>
                    <a:pt x="6568" y="23494"/>
                  </a:cubicBezTo>
                  <a:cubicBezTo>
                    <a:pt x="6549" y="22038"/>
                    <a:pt x="6536" y="20587"/>
                    <a:pt x="6524" y="19131"/>
                  </a:cubicBezTo>
                  <a:cubicBezTo>
                    <a:pt x="7619" y="18979"/>
                    <a:pt x="8709" y="18827"/>
                    <a:pt x="9804" y="18668"/>
                  </a:cubicBezTo>
                  <a:cubicBezTo>
                    <a:pt x="11096" y="18485"/>
                    <a:pt x="12388" y="18301"/>
                    <a:pt x="13674" y="18117"/>
                  </a:cubicBezTo>
                  <a:cubicBezTo>
                    <a:pt x="13706" y="19872"/>
                    <a:pt x="13769" y="21626"/>
                    <a:pt x="13921" y="23361"/>
                  </a:cubicBezTo>
                  <a:cubicBezTo>
                    <a:pt x="13915" y="23361"/>
                    <a:pt x="13915" y="23368"/>
                    <a:pt x="13908" y="23368"/>
                  </a:cubicBezTo>
                  <a:cubicBezTo>
                    <a:pt x="13714" y="23404"/>
                    <a:pt x="13753" y="23692"/>
                    <a:pt x="13925" y="23692"/>
                  </a:cubicBezTo>
                  <a:cubicBezTo>
                    <a:pt x="13932" y="23692"/>
                    <a:pt x="13939" y="23692"/>
                    <a:pt x="13946" y="23691"/>
                  </a:cubicBezTo>
                  <a:cubicBezTo>
                    <a:pt x="13946" y="23722"/>
                    <a:pt x="13953" y="23748"/>
                    <a:pt x="13953" y="23779"/>
                  </a:cubicBezTo>
                  <a:cubicBezTo>
                    <a:pt x="13964" y="23900"/>
                    <a:pt x="14079" y="23978"/>
                    <a:pt x="14190" y="23978"/>
                  </a:cubicBezTo>
                  <a:cubicBezTo>
                    <a:pt x="14202" y="23978"/>
                    <a:pt x="14213" y="23977"/>
                    <a:pt x="14225" y="23976"/>
                  </a:cubicBezTo>
                  <a:cubicBezTo>
                    <a:pt x="14535" y="23938"/>
                    <a:pt x="14725" y="23741"/>
                    <a:pt x="14839" y="23456"/>
                  </a:cubicBezTo>
                  <a:cubicBezTo>
                    <a:pt x="14839" y="23482"/>
                    <a:pt x="14839" y="23507"/>
                    <a:pt x="14839" y="23526"/>
                  </a:cubicBezTo>
                  <a:cubicBezTo>
                    <a:pt x="14846" y="23660"/>
                    <a:pt x="14963" y="23726"/>
                    <a:pt x="15081" y="23726"/>
                  </a:cubicBezTo>
                  <a:cubicBezTo>
                    <a:pt x="15203" y="23726"/>
                    <a:pt x="15324" y="23655"/>
                    <a:pt x="15321" y="23513"/>
                  </a:cubicBezTo>
                  <a:cubicBezTo>
                    <a:pt x="15314" y="23013"/>
                    <a:pt x="15302" y="22513"/>
                    <a:pt x="15283" y="22012"/>
                  </a:cubicBezTo>
                  <a:cubicBezTo>
                    <a:pt x="15251" y="20695"/>
                    <a:pt x="15232" y="19384"/>
                    <a:pt x="15219" y="18067"/>
                  </a:cubicBezTo>
                  <a:cubicBezTo>
                    <a:pt x="15466" y="18016"/>
                    <a:pt x="15713" y="17965"/>
                    <a:pt x="15960" y="17927"/>
                  </a:cubicBezTo>
                  <a:cubicBezTo>
                    <a:pt x="16106" y="17906"/>
                    <a:pt x="16249" y="17898"/>
                    <a:pt x="16388" y="17898"/>
                  </a:cubicBezTo>
                  <a:cubicBezTo>
                    <a:pt x="16895" y="17898"/>
                    <a:pt x="17367" y="18008"/>
                    <a:pt x="17859" y="18008"/>
                  </a:cubicBezTo>
                  <a:cubicBezTo>
                    <a:pt x="17914" y="18008"/>
                    <a:pt x="17969" y="18006"/>
                    <a:pt x="18025" y="18003"/>
                  </a:cubicBezTo>
                  <a:cubicBezTo>
                    <a:pt x="18310" y="17991"/>
                    <a:pt x="18513" y="17889"/>
                    <a:pt x="18684" y="17744"/>
                  </a:cubicBezTo>
                  <a:cubicBezTo>
                    <a:pt x="18689" y="17744"/>
                    <a:pt x="18694" y="17744"/>
                    <a:pt x="18700" y="17744"/>
                  </a:cubicBezTo>
                  <a:cubicBezTo>
                    <a:pt x="18821" y="17744"/>
                    <a:pt x="18945" y="17674"/>
                    <a:pt x="18975" y="17522"/>
                  </a:cubicBezTo>
                  <a:cubicBezTo>
                    <a:pt x="18999" y="17527"/>
                    <a:pt x="19023" y="17529"/>
                    <a:pt x="19046" y="17529"/>
                  </a:cubicBezTo>
                  <a:cubicBezTo>
                    <a:pt x="19186" y="17529"/>
                    <a:pt x="19312" y="17447"/>
                    <a:pt x="19317" y="17262"/>
                  </a:cubicBezTo>
                  <a:cubicBezTo>
                    <a:pt x="19317" y="17015"/>
                    <a:pt x="19323" y="16768"/>
                    <a:pt x="19323" y="16515"/>
                  </a:cubicBezTo>
                  <a:cubicBezTo>
                    <a:pt x="19330" y="16496"/>
                    <a:pt x="19317" y="16483"/>
                    <a:pt x="19317" y="16464"/>
                  </a:cubicBezTo>
                  <a:cubicBezTo>
                    <a:pt x="19317" y="15774"/>
                    <a:pt x="19323" y="15077"/>
                    <a:pt x="19323" y="14387"/>
                  </a:cubicBezTo>
                  <a:cubicBezTo>
                    <a:pt x="19323" y="14374"/>
                    <a:pt x="19317" y="14362"/>
                    <a:pt x="19317" y="14349"/>
                  </a:cubicBezTo>
                  <a:cubicBezTo>
                    <a:pt x="19380" y="14311"/>
                    <a:pt x="19361" y="14203"/>
                    <a:pt x="19292" y="14178"/>
                  </a:cubicBezTo>
                  <a:cubicBezTo>
                    <a:pt x="19266" y="14165"/>
                    <a:pt x="19241" y="14159"/>
                    <a:pt x="19216" y="14146"/>
                  </a:cubicBezTo>
                  <a:cubicBezTo>
                    <a:pt x="19155" y="14095"/>
                    <a:pt x="19081" y="14065"/>
                    <a:pt x="19005" y="14065"/>
                  </a:cubicBezTo>
                  <a:cubicBezTo>
                    <a:pt x="18987" y="14065"/>
                    <a:pt x="18968" y="14067"/>
                    <a:pt x="18950" y="14070"/>
                  </a:cubicBezTo>
                  <a:cubicBezTo>
                    <a:pt x="18899" y="14058"/>
                    <a:pt x="18842" y="14051"/>
                    <a:pt x="18791" y="14045"/>
                  </a:cubicBezTo>
                  <a:cubicBezTo>
                    <a:pt x="18912" y="13982"/>
                    <a:pt x="19038" y="13912"/>
                    <a:pt x="19152" y="13836"/>
                  </a:cubicBezTo>
                  <a:cubicBezTo>
                    <a:pt x="19273" y="13747"/>
                    <a:pt x="19222" y="13545"/>
                    <a:pt x="19089" y="13494"/>
                  </a:cubicBezTo>
                  <a:cubicBezTo>
                    <a:pt x="18737" y="13359"/>
                    <a:pt x="18355" y="13308"/>
                    <a:pt x="17961" y="13308"/>
                  </a:cubicBezTo>
                  <a:cubicBezTo>
                    <a:pt x="17042" y="13308"/>
                    <a:pt x="16051" y="13581"/>
                    <a:pt x="15188" y="13697"/>
                  </a:cubicBezTo>
                  <a:cubicBezTo>
                    <a:pt x="15181" y="12322"/>
                    <a:pt x="15175" y="10954"/>
                    <a:pt x="15169" y="9586"/>
                  </a:cubicBezTo>
                  <a:cubicBezTo>
                    <a:pt x="16524" y="9428"/>
                    <a:pt x="18076" y="9365"/>
                    <a:pt x="19311" y="8845"/>
                  </a:cubicBezTo>
                  <a:cubicBezTo>
                    <a:pt x="19311" y="8877"/>
                    <a:pt x="19311" y="8902"/>
                    <a:pt x="19311" y="8928"/>
                  </a:cubicBezTo>
                  <a:cubicBezTo>
                    <a:pt x="19307" y="9020"/>
                    <a:pt x="19374" y="9068"/>
                    <a:pt x="19440" y="9068"/>
                  </a:cubicBezTo>
                  <a:cubicBezTo>
                    <a:pt x="19496" y="9068"/>
                    <a:pt x="19552" y="9032"/>
                    <a:pt x="19564" y="8959"/>
                  </a:cubicBezTo>
                  <a:cubicBezTo>
                    <a:pt x="19583" y="8871"/>
                    <a:pt x="19596" y="8788"/>
                    <a:pt x="19608" y="8700"/>
                  </a:cubicBezTo>
                  <a:cubicBezTo>
                    <a:pt x="19684" y="8624"/>
                    <a:pt x="19691" y="8516"/>
                    <a:pt x="19653" y="8421"/>
                  </a:cubicBezTo>
                  <a:cubicBezTo>
                    <a:pt x="19665" y="8339"/>
                    <a:pt x="19672" y="8256"/>
                    <a:pt x="19684" y="8174"/>
                  </a:cubicBezTo>
                  <a:cubicBezTo>
                    <a:pt x="19689" y="8175"/>
                    <a:pt x="19693" y="8175"/>
                    <a:pt x="19698" y="8175"/>
                  </a:cubicBezTo>
                  <a:cubicBezTo>
                    <a:pt x="19738" y="8175"/>
                    <a:pt x="19780" y="8149"/>
                    <a:pt x="19786" y="8098"/>
                  </a:cubicBezTo>
                  <a:cubicBezTo>
                    <a:pt x="19798" y="7914"/>
                    <a:pt x="19779" y="7737"/>
                    <a:pt x="19754" y="7566"/>
                  </a:cubicBezTo>
                  <a:cubicBezTo>
                    <a:pt x="19817" y="6819"/>
                    <a:pt x="19836" y="6065"/>
                    <a:pt x="19798" y="5311"/>
                  </a:cubicBezTo>
                  <a:cubicBezTo>
                    <a:pt x="19824" y="5305"/>
                    <a:pt x="19843" y="5299"/>
                    <a:pt x="19868" y="5286"/>
                  </a:cubicBezTo>
                  <a:cubicBezTo>
                    <a:pt x="20025" y="5238"/>
                    <a:pt x="19952" y="4993"/>
                    <a:pt x="19801" y="4993"/>
                  </a:cubicBezTo>
                  <a:cubicBezTo>
                    <a:pt x="19794" y="4993"/>
                    <a:pt x="19787" y="4993"/>
                    <a:pt x="19779" y="4995"/>
                  </a:cubicBezTo>
                  <a:cubicBezTo>
                    <a:pt x="19773" y="4950"/>
                    <a:pt x="19773" y="4900"/>
                    <a:pt x="19767" y="4855"/>
                  </a:cubicBezTo>
                  <a:cubicBezTo>
                    <a:pt x="19767" y="4795"/>
                    <a:pt x="19705" y="4744"/>
                    <a:pt x="19647" y="4744"/>
                  </a:cubicBezTo>
                  <a:cubicBezTo>
                    <a:pt x="19638" y="4744"/>
                    <a:pt x="19629" y="4745"/>
                    <a:pt x="19621" y="4748"/>
                  </a:cubicBezTo>
                  <a:cubicBezTo>
                    <a:pt x="19070" y="4881"/>
                    <a:pt x="18506" y="5007"/>
                    <a:pt x="17943" y="5134"/>
                  </a:cubicBezTo>
                  <a:cubicBezTo>
                    <a:pt x="17917" y="5128"/>
                    <a:pt x="17892" y="5121"/>
                    <a:pt x="17867" y="5121"/>
                  </a:cubicBezTo>
                  <a:cubicBezTo>
                    <a:pt x="17962" y="5096"/>
                    <a:pt x="18050" y="5071"/>
                    <a:pt x="18139" y="5045"/>
                  </a:cubicBezTo>
                  <a:cubicBezTo>
                    <a:pt x="18216" y="5027"/>
                    <a:pt x="18204" y="4910"/>
                    <a:pt x="18136" y="4910"/>
                  </a:cubicBezTo>
                  <a:cubicBezTo>
                    <a:pt x="18131" y="4910"/>
                    <a:pt x="18126" y="4911"/>
                    <a:pt x="18120" y="4912"/>
                  </a:cubicBezTo>
                  <a:cubicBezTo>
                    <a:pt x="17879" y="4969"/>
                    <a:pt x="17651" y="5033"/>
                    <a:pt x="17417" y="5090"/>
                  </a:cubicBezTo>
                  <a:cubicBezTo>
                    <a:pt x="17372" y="5089"/>
                    <a:pt x="17327" y="5088"/>
                    <a:pt x="17282" y="5088"/>
                  </a:cubicBezTo>
                  <a:cubicBezTo>
                    <a:pt x="16715" y="5088"/>
                    <a:pt x="16124" y="5159"/>
                    <a:pt x="15555" y="5235"/>
                  </a:cubicBezTo>
                  <a:cubicBezTo>
                    <a:pt x="15568" y="5166"/>
                    <a:pt x="15574" y="5090"/>
                    <a:pt x="15587" y="5020"/>
                  </a:cubicBezTo>
                  <a:cubicBezTo>
                    <a:pt x="15770" y="3696"/>
                    <a:pt x="15998" y="2316"/>
                    <a:pt x="15460" y="1125"/>
                  </a:cubicBezTo>
                  <a:cubicBezTo>
                    <a:pt x="15473" y="739"/>
                    <a:pt x="15238" y="466"/>
                    <a:pt x="14909" y="283"/>
                  </a:cubicBezTo>
                  <a:cubicBezTo>
                    <a:pt x="14884" y="257"/>
                    <a:pt x="14852" y="245"/>
                    <a:pt x="14820" y="238"/>
                  </a:cubicBezTo>
                  <a:cubicBezTo>
                    <a:pt x="14599" y="131"/>
                    <a:pt x="14339" y="55"/>
                    <a:pt x="14092" y="4"/>
                  </a:cubicBezTo>
                  <a:cubicBezTo>
                    <a:pt x="14077" y="1"/>
                    <a:pt x="14062" y="0"/>
                    <a:pt x="14047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6822482" y="-568073"/>
              <a:ext cx="1365846" cy="1597359"/>
            </a:xfrm>
            <a:custGeom>
              <a:avLst/>
              <a:gdLst/>
              <a:ahLst/>
              <a:cxnLst/>
              <a:rect l="l" t="t" r="r" b="b"/>
              <a:pathLst>
                <a:path w="21693" h="25370" extrusionOk="0">
                  <a:moveTo>
                    <a:pt x="17114" y="2817"/>
                  </a:moveTo>
                  <a:cubicBezTo>
                    <a:pt x="17158" y="2868"/>
                    <a:pt x="17209" y="2944"/>
                    <a:pt x="17253" y="3039"/>
                  </a:cubicBezTo>
                  <a:cubicBezTo>
                    <a:pt x="17190" y="3045"/>
                    <a:pt x="17133" y="3083"/>
                    <a:pt x="17095" y="3153"/>
                  </a:cubicBezTo>
                  <a:cubicBezTo>
                    <a:pt x="17088" y="3172"/>
                    <a:pt x="17076" y="3184"/>
                    <a:pt x="17069" y="3203"/>
                  </a:cubicBezTo>
                  <a:cubicBezTo>
                    <a:pt x="17025" y="3127"/>
                    <a:pt x="16981" y="3045"/>
                    <a:pt x="16930" y="2969"/>
                  </a:cubicBezTo>
                  <a:cubicBezTo>
                    <a:pt x="16993" y="2918"/>
                    <a:pt x="17050" y="2868"/>
                    <a:pt x="17114" y="2817"/>
                  </a:cubicBezTo>
                  <a:close/>
                  <a:moveTo>
                    <a:pt x="16734" y="3140"/>
                  </a:moveTo>
                  <a:cubicBezTo>
                    <a:pt x="16803" y="3267"/>
                    <a:pt x="16867" y="3393"/>
                    <a:pt x="16930" y="3520"/>
                  </a:cubicBezTo>
                  <a:cubicBezTo>
                    <a:pt x="16867" y="3691"/>
                    <a:pt x="16829" y="3862"/>
                    <a:pt x="16803" y="4039"/>
                  </a:cubicBezTo>
                  <a:cubicBezTo>
                    <a:pt x="16803" y="4039"/>
                    <a:pt x="16803" y="4039"/>
                    <a:pt x="16803" y="4033"/>
                  </a:cubicBezTo>
                  <a:cubicBezTo>
                    <a:pt x="16803" y="4033"/>
                    <a:pt x="16797" y="4033"/>
                    <a:pt x="16797" y="4027"/>
                  </a:cubicBezTo>
                  <a:cubicBezTo>
                    <a:pt x="16810" y="3919"/>
                    <a:pt x="16715" y="3799"/>
                    <a:pt x="16607" y="3792"/>
                  </a:cubicBezTo>
                  <a:cubicBezTo>
                    <a:pt x="16670" y="3742"/>
                    <a:pt x="16734" y="3685"/>
                    <a:pt x="16797" y="3628"/>
                  </a:cubicBezTo>
                  <a:cubicBezTo>
                    <a:pt x="16950" y="3503"/>
                    <a:pt x="16845" y="3268"/>
                    <a:pt x="16695" y="3268"/>
                  </a:cubicBezTo>
                  <a:cubicBezTo>
                    <a:pt x="16677" y="3268"/>
                    <a:pt x="16658" y="3272"/>
                    <a:pt x="16639" y="3279"/>
                  </a:cubicBezTo>
                  <a:cubicBezTo>
                    <a:pt x="16632" y="3267"/>
                    <a:pt x="16626" y="3248"/>
                    <a:pt x="16613" y="3235"/>
                  </a:cubicBezTo>
                  <a:cubicBezTo>
                    <a:pt x="16658" y="3203"/>
                    <a:pt x="16696" y="3172"/>
                    <a:pt x="16734" y="3140"/>
                  </a:cubicBezTo>
                  <a:close/>
                  <a:moveTo>
                    <a:pt x="11591" y="1196"/>
                  </a:moveTo>
                  <a:cubicBezTo>
                    <a:pt x="12205" y="2032"/>
                    <a:pt x="12522" y="3115"/>
                    <a:pt x="12820" y="4128"/>
                  </a:cubicBezTo>
                  <a:cubicBezTo>
                    <a:pt x="12490" y="3412"/>
                    <a:pt x="12161" y="2697"/>
                    <a:pt x="11825" y="1981"/>
                  </a:cubicBezTo>
                  <a:cubicBezTo>
                    <a:pt x="11730" y="1728"/>
                    <a:pt x="11629" y="1474"/>
                    <a:pt x="11528" y="1227"/>
                  </a:cubicBezTo>
                  <a:cubicBezTo>
                    <a:pt x="11553" y="1215"/>
                    <a:pt x="11572" y="1208"/>
                    <a:pt x="11591" y="1196"/>
                  </a:cubicBezTo>
                  <a:close/>
                  <a:moveTo>
                    <a:pt x="16677" y="4191"/>
                  </a:moveTo>
                  <a:cubicBezTo>
                    <a:pt x="16683" y="4210"/>
                    <a:pt x="16683" y="4229"/>
                    <a:pt x="16689" y="4248"/>
                  </a:cubicBezTo>
                  <a:cubicBezTo>
                    <a:pt x="16563" y="4350"/>
                    <a:pt x="16436" y="4451"/>
                    <a:pt x="16309" y="4552"/>
                  </a:cubicBezTo>
                  <a:cubicBezTo>
                    <a:pt x="16436" y="4432"/>
                    <a:pt x="16556" y="4312"/>
                    <a:pt x="16677" y="4191"/>
                  </a:cubicBezTo>
                  <a:close/>
                  <a:moveTo>
                    <a:pt x="11977" y="3685"/>
                  </a:moveTo>
                  <a:lnTo>
                    <a:pt x="11977" y="3685"/>
                  </a:lnTo>
                  <a:cubicBezTo>
                    <a:pt x="12136" y="4065"/>
                    <a:pt x="12300" y="4451"/>
                    <a:pt x="12465" y="4831"/>
                  </a:cubicBezTo>
                  <a:cubicBezTo>
                    <a:pt x="12440" y="4844"/>
                    <a:pt x="12414" y="4856"/>
                    <a:pt x="12389" y="4869"/>
                  </a:cubicBezTo>
                  <a:cubicBezTo>
                    <a:pt x="12250" y="4476"/>
                    <a:pt x="12110" y="4077"/>
                    <a:pt x="11977" y="3685"/>
                  </a:cubicBezTo>
                  <a:close/>
                  <a:moveTo>
                    <a:pt x="10578" y="860"/>
                  </a:moveTo>
                  <a:lnTo>
                    <a:pt x="10578" y="860"/>
                  </a:lnTo>
                  <a:cubicBezTo>
                    <a:pt x="10635" y="873"/>
                    <a:pt x="10692" y="885"/>
                    <a:pt x="10749" y="892"/>
                  </a:cubicBezTo>
                  <a:cubicBezTo>
                    <a:pt x="11084" y="2323"/>
                    <a:pt x="11515" y="3710"/>
                    <a:pt x="12028" y="5065"/>
                  </a:cubicBezTo>
                  <a:cubicBezTo>
                    <a:pt x="12009" y="5072"/>
                    <a:pt x="11996" y="5084"/>
                    <a:pt x="11977" y="5091"/>
                  </a:cubicBezTo>
                  <a:cubicBezTo>
                    <a:pt x="11464" y="3691"/>
                    <a:pt x="11053" y="2272"/>
                    <a:pt x="10578" y="860"/>
                  </a:cubicBezTo>
                  <a:close/>
                  <a:moveTo>
                    <a:pt x="14118" y="5129"/>
                  </a:moveTo>
                  <a:cubicBezTo>
                    <a:pt x="14004" y="5205"/>
                    <a:pt x="13890" y="5281"/>
                    <a:pt x="13776" y="5357"/>
                  </a:cubicBezTo>
                  <a:cubicBezTo>
                    <a:pt x="13789" y="5344"/>
                    <a:pt x="13808" y="5331"/>
                    <a:pt x="13820" y="5319"/>
                  </a:cubicBezTo>
                  <a:cubicBezTo>
                    <a:pt x="13896" y="5268"/>
                    <a:pt x="13972" y="5211"/>
                    <a:pt x="14048" y="5160"/>
                  </a:cubicBezTo>
                  <a:cubicBezTo>
                    <a:pt x="14074" y="5154"/>
                    <a:pt x="14093" y="5141"/>
                    <a:pt x="14118" y="5129"/>
                  </a:cubicBezTo>
                  <a:close/>
                  <a:moveTo>
                    <a:pt x="17272" y="4324"/>
                  </a:moveTo>
                  <a:cubicBezTo>
                    <a:pt x="17399" y="4635"/>
                    <a:pt x="17513" y="4951"/>
                    <a:pt x="17620" y="5274"/>
                  </a:cubicBezTo>
                  <a:cubicBezTo>
                    <a:pt x="17582" y="5281"/>
                    <a:pt x="17544" y="5287"/>
                    <a:pt x="17506" y="5306"/>
                  </a:cubicBezTo>
                  <a:cubicBezTo>
                    <a:pt x="17456" y="5331"/>
                    <a:pt x="17411" y="5357"/>
                    <a:pt x="17367" y="5382"/>
                  </a:cubicBezTo>
                  <a:cubicBezTo>
                    <a:pt x="17449" y="5249"/>
                    <a:pt x="17380" y="5072"/>
                    <a:pt x="17253" y="5015"/>
                  </a:cubicBezTo>
                  <a:cubicBezTo>
                    <a:pt x="17247" y="4856"/>
                    <a:pt x="17247" y="4692"/>
                    <a:pt x="17240" y="4540"/>
                  </a:cubicBezTo>
                  <a:cubicBezTo>
                    <a:pt x="17240" y="4476"/>
                    <a:pt x="17240" y="4407"/>
                    <a:pt x="17247" y="4343"/>
                  </a:cubicBezTo>
                  <a:cubicBezTo>
                    <a:pt x="17253" y="4337"/>
                    <a:pt x="17266" y="4331"/>
                    <a:pt x="17272" y="4324"/>
                  </a:cubicBezTo>
                  <a:close/>
                  <a:moveTo>
                    <a:pt x="17779" y="5034"/>
                  </a:moveTo>
                  <a:lnTo>
                    <a:pt x="17779" y="5034"/>
                  </a:lnTo>
                  <a:cubicBezTo>
                    <a:pt x="17861" y="5211"/>
                    <a:pt x="17943" y="5395"/>
                    <a:pt x="18026" y="5572"/>
                  </a:cubicBezTo>
                  <a:cubicBezTo>
                    <a:pt x="17981" y="5591"/>
                    <a:pt x="17943" y="5597"/>
                    <a:pt x="17899" y="5616"/>
                  </a:cubicBezTo>
                  <a:cubicBezTo>
                    <a:pt x="17867" y="5420"/>
                    <a:pt x="17829" y="5224"/>
                    <a:pt x="17779" y="5034"/>
                  </a:cubicBezTo>
                  <a:close/>
                  <a:moveTo>
                    <a:pt x="13871" y="5737"/>
                  </a:moveTo>
                  <a:lnTo>
                    <a:pt x="13871" y="5737"/>
                  </a:lnTo>
                  <a:cubicBezTo>
                    <a:pt x="13852" y="5762"/>
                    <a:pt x="13827" y="5781"/>
                    <a:pt x="13801" y="5806"/>
                  </a:cubicBezTo>
                  <a:cubicBezTo>
                    <a:pt x="13795" y="5800"/>
                    <a:pt x="13795" y="5794"/>
                    <a:pt x="13795" y="5787"/>
                  </a:cubicBezTo>
                  <a:cubicBezTo>
                    <a:pt x="13820" y="5768"/>
                    <a:pt x="13846" y="5749"/>
                    <a:pt x="13871" y="5737"/>
                  </a:cubicBezTo>
                  <a:close/>
                  <a:moveTo>
                    <a:pt x="12744" y="6864"/>
                  </a:moveTo>
                  <a:cubicBezTo>
                    <a:pt x="12731" y="6889"/>
                    <a:pt x="12718" y="6915"/>
                    <a:pt x="12718" y="6940"/>
                  </a:cubicBezTo>
                  <a:cubicBezTo>
                    <a:pt x="12712" y="6927"/>
                    <a:pt x="12706" y="6915"/>
                    <a:pt x="12699" y="6902"/>
                  </a:cubicBezTo>
                  <a:cubicBezTo>
                    <a:pt x="12718" y="6889"/>
                    <a:pt x="12731" y="6877"/>
                    <a:pt x="12744" y="6864"/>
                  </a:cubicBezTo>
                  <a:close/>
                  <a:moveTo>
                    <a:pt x="16784" y="4730"/>
                  </a:moveTo>
                  <a:cubicBezTo>
                    <a:pt x="16791" y="4761"/>
                    <a:pt x="16797" y="4793"/>
                    <a:pt x="16803" y="4825"/>
                  </a:cubicBezTo>
                  <a:cubicBezTo>
                    <a:pt x="16816" y="4894"/>
                    <a:pt x="16816" y="4958"/>
                    <a:pt x="16829" y="5027"/>
                  </a:cubicBezTo>
                  <a:cubicBezTo>
                    <a:pt x="16835" y="5072"/>
                    <a:pt x="16848" y="5122"/>
                    <a:pt x="16860" y="5167"/>
                  </a:cubicBezTo>
                  <a:cubicBezTo>
                    <a:pt x="15967" y="5775"/>
                    <a:pt x="15062" y="6364"/>
                    <a:pt x="14150" y="6940"/>
                  </a:cubicBezTo>
                  <a:cubicBezTo>
                    <a:pt x="14137" y="6902"/>
                    <a:pt x="14124" y="6870"/>
                    <a:pt x="14112" y="6832"/>
                  </a:cubicBezTo>
                  <a:cubicBezTo>
                    <a:pt x="14485" y="6528"/>
                    <a:pt x="14878" y="6256"/>
                    <a:pt x="15214" y="5984"/>
                  </a:cubicBezTo>
                  <a:cubicBezTo>
                    <a:pt x="15340" y="5876"/>
                    <a:pt x="15473" y="5775"/>
                    <a:pt x="15600" y="5673"/>
                  </a:cubicBezTo>
                  <a:cubicBezTo>
                    <a:pt x="16005" y="5369"/>
                    <a:pt x="16398" y="5053"/>
                    <a:pt x="16784" y="4730"/>
                  </a:cubicBezTo>
                  <a:close/>
                  <a:moveTo>
                    <a:pt x="12541" y="7029"/>
                  </a:moveTo>
                  <a:cubicBezTo>
                    <a:pt x="12554" y="7067"/>
                    <a:pt x="12573" y="7105"/>
                    <a:pt x="12585" y="7136"/>
                  </a:cubicBezTo>
                  <a:cubicBezTo>
                    <a:pt x="12351" y="7276"/>
                    <a:pt x="12110" y="7409"/>
                    <a:pt x="11882" y="7548"/>
                  </a:cubicBezTo>
                  <a:cubicBezTo>
                    <a:pt x="12098" y="7377"/>
                    <a:pt x="12319" y="7206"/>
                    <a:pt x="12541" y="7029"/>
                  </a:cubicBezTo>
                  <a:close/>
                  <a:moveTo>
                    <a:pt x="13725" y="7833"/>
                  </a:moveTo>
                  <a:cubicBezTo>
                    <a:pt x="13732" y="7846"/>
                    <a:pt x="13738" y="7865"/>
                    <a:pt x="13744" y="7877"/>
                  </a:cubicBezTo>
                  <a:cubicBezTo>
                    <a:pt x="13725" y="7896"/>
                    <a:pt x="13706" y="7915"/>
                    <a:pt x="13687" y="7934"/>
                  </a:cubicBezTo>
                  <a:cubicBezTo>
                    <a:pt x="13675" y="7915"/>
                    <a:pt x="13668" y="7896"/>
                    <a:pt x="13656" y="7877"/>
                  </a:cubicBezTo>
                  <a:lnTo>
                    <a:pt x="13662" y="7877"/>
                  </a:lnTo>
                  <a:cubicBezTo>
                    <a:pt x="13681" y="7858"/>
                    <a:pt x="13706" y="7846"/>
                    <a:pt x="13725" y="7833"/>
                  </a:cubicBezTo>
                  <a:close/>
                  <a:moveTo>
                    <a:pt x="13320" y="8143"/>
                  </a:moveTo>
                  <a:cubicBezTo>
                    <a:pt x="13345" y="8200"/>
                    <a:pt x="13371" y="8257"/>
                    <a:pt x="13396" y="8321"/>
                  </a:cubicBezTo>
                  <a:cubicBezTo>
                    <a:pt x="13371" y="8333"/>
                    <a:pt x="13345" y="8352"/>
                    <a:pt x="13320" y="8365"/>
                  </a:cubicBezTo>
                  <a:cubicBezTo>
                    <a:pt x="13295" y="8308"/>
                    <a:pt x="13269" y="8251"/>
                    <a:pt x="13244" y="8194"/>
                  </a:cubicBezTo>
                  <a:cubicBezTo>
                    <a:pt x="13269" y="8175"/>
                    <a:pt x="13295" y="8156"/>
                    <a:pt x="13320" y="8143"/>
                  </a:cubicBezTo>
                  <a:close/>
                  <a:moveTo>
                    <a:pt x="10711" y="7592"/>
                  </a:moveTo>
                  <a:lnTo>
                    <a:pt x="10711" y="7592"/>
                  </a:lnTo>
                  <a:cubicBezTo>
                    <a:pt x="10476" y="7782"/>
                    <a:pt x="10236" y="7972"/>
                    <a:pt x="9995" y="8162"/>
                  </a:cubicBezTo>
                  <a:cubicBezTo>
                    <a:pt x="9723" y="8359"/>
                    <a:pt x="9457" y="8555"/>
                    <a:pt x="9197" y="8758"/>
                  </a:cubicBezTo>
                  <a:cubicBezTo>
                    <a:pt x="9691" y="8352"/>
                    <a:pt x="10191" y="7966"/>
                    <a:pt x="10711" y="7592"/>
                  </a:cubicBezTo>
                  <a:close/>
                  <a:moveTo>
                    <a:pt x="4010" y="5319"/>
                  </a:moveTo>
                  <a:lnTo>
                    <a:pt x="4010" y="5319"/>
                  </a:lnTo>
                  <a:cubicBezTo>
                    <a:pt x="4270" y="5965"/>
                    <a:pt x="4529" y="6611"/>
                    <a:pt x="4789" y="7257"/>
                  </a:cubicBezTo>
                  <a:cubicBezTo>
                    <a:pt x="4985" y="7751"/>
                    <a:pt x="5182" y="8245"/>
                    <a:pt x="5378" y="8732"/>
                  </a:cubicBezTo>
                  <a:cubicBezTo>
                    <a:pt x="5334" y="8764"/>
                    <a:pt x="5283" y="8789"/>
                    <a:pt x="5239" y="8815"/>
                  </a:cubicBezTo>
                  <a:cubicBezTo>
                    <a:pt x="4821" y="7656"/>
                    <a:pt x="4409" y="6490"/>
                    <a:pt x="4010" y="5319"/>
                  </a:cubicBezTo>
                  <a:close/>
                  <a:moveTo>
                    <a:pt x="14131" y="8808"/>
                  </a:moveTo>
                  <a:cubicBezTo>
                    <a:pt x="14194" y="8960"/>
                    <a:pt x="14257" y="9112"/>
                    <a:pt x="14321" y="9264"/>
                  </a:cubicBezTo>
                  <a:cubicBezTo>
                    <a:pt x="14245" y="9119"/>
                    <a:pt x="14175" y="8967"/>
                    <a:pt x="14105" y="8821"/>
                  </a:cubicBezTo>
                  <a:cubicBezTo>
                    <a:pt x="14112" y="8815"/>
                    <a:pt x="14124" y="8815"/>
                    <a:pt x="14131" y="8808"/>
                  </a:cubicBezTo>
                  <a:close/>
                  <a:moveTo>
                    <a:pt x="12693" y="7725"/>
                  </a:moveTo>
                  <a:lnTo>
                    <a:pt x="12693" y="7725"/>
                  </a:lnTo>
                  <a:cubicBezTo>
                    <a:pt x="12655" y="7801"/>
                    <a:pt x="12617" y="7884"/>
                    <a:pt x="12585" y="7972"/>
                  </a:cubicBezTo>
                  <a:cubicBezTo>
                    <a:pt x="11806" y="8441"/>
                    <a:pt x="11034" y="8922"/>
                    <a:pt x="10274" y="9410"/>
                  </a:cubicBezTo>
                  <a:cubicBezTo>
                    <a:pt x="10147" y="9492"/>
                    <a:pt x="10020" y="9575"/>
                    <a:pt x="9887" y="9657"/>
                  </a:cubicBezTo>
                  <a:cubicBezTo>
                    <a:pt x="10831" y="9017"/>
                    <a:pt x="11762" y="8371"/>
                    <a:pt x="12693" y="7725"/>
                  </a:cubicBezTo>
                  <a:close/>
                  <a:moveTo>
                    <a:pt x="11559" y="6427"/>
                  </a:moveTo>
                  <a:cubicBezTo>
                    <a:pt x="11559" y="6427"/>
                    <a:pt x="11553" y="6433"/>
                    <a:pt x="11547" y="6440"/>
                  </a:cubicBezTo>
                  <a:cubicBezTo>
                    <a:pt x="11483" y="6497"/>
                    <a:pt x="11509" y="6573"/>
                    <a:pt x="11566" y="6617"/>
                  </a:cubicBezTo>
                  <a:cubicBezTo>
                    <a:pt x="10141" y="7529"/>
                    <a:pt x="8836" y="8587"/>
                    <a:pt x="7569" y="9708"/>
                  </a:cubicBezTo>
                  <a:cubicBezTo>
                    <a:pt x="7994" y="9252"/>
                    <a:pt x="8443" y="8808"/>
                    <a:pt x="8906" y="8390"/>
                  </a:cubicBezTo>
                  <a:cubicBezTo>
                    <a:pt x="9710" y="7789"/>
                    <a:pt x="10508" y="7174"/>
                    <a:pt x="11306" y="6560"/>
                  </a:cubicBezTo>
                  <a:cubicBezTo>
                    <a:pt x="11388" y="6516"/>
                    <a:pt x="11477" y="6471"/>
                    <a:pt x="11559" y="6427"/>
                  </a:cubicBezTo>
                  <a:close/>
                  <a:moveTo>
                    <a:pt x="9229" y="7694"/>
                  </a:moveTo>
                  <a:lnTo>
                    <a:pt x="9229" y="7694"/>
                  </a:lnTo>
                  <a:cubicBezTo>
                    <a:pt x="9058" y="7839"/>
                    <a:pt x="8880" y="7991"/>
                    <a:pt x="8709" y="8143"/>
                  </a:cubicBezTo>
                  <a:cubicBezTo>
                    <a:pt x="8038" y="8644"/>
                    <a:pt x="7348" y="9125"/>
                    <a:pt x="6657" y="9600"/>
                  </a:cubicBezTo>
                  <a:cubicBezTo>
                    <a:pt x="6724" y="9519"/>
                    <a:pt x="6650" y="9419"/>
                    <a:pt x="6566" y="9419"/>
                  </a:cubicBezTo>
                  <a:cubicBezTo>
                    <a:pt x="6539" y="9419"/>
                    <a:pt x="6511" y="9430"/>
                    <a:pt x="6486" y="9454"/>
                  </a:cubicBezTo>
                  <a:cubicBezTo>
                    <a:pt x="6347" y="9587"/>
                    <a:pt x="6214" y="9720"/>
                    <a:pt x="6081" y="9853"/>
                  </a:cubicBezTo>
                  <a:cubicBezTo>
                    <a:pt x="6068" y="9828"/>
                    <a:pt x="6062" y="9803"/>
                    <a:pt x="6049" y="9777"/>
                  </a:cubicBezTo>
                  <a:cubicBezTo>
                    <a:pt x="6284" y="9600"/>
                    <a:pt x="6505" y="9410"/>
                    <a:pt x="6689" y="9277"/>
                  </a:cubicBezTo>
                  <a:cubicBezTo>
                    <a:pt x="7012" y="9049"/>
                    <a:pt x="7322" y="8821"/>
                    <a:pt x="7633" y="8587"/>
                  </a:cubicBezTo>
                  <a:cubicBezTo>
                    <a:pt x="8044" y="8352"/>
                    <a:pt x="8450" y="8124"/>
                    <a:pt x="8855" y="7896"/>
                  </a:cubicBezTo>
                  <a:cubicBezTo>
                    <a:pt x="8982" y="7827"/>
                    <a:pt x="9108" y="7757"/>
                    <a:pt x="9229" y="7694"/>
                  </a:cubicBezTo>
                  <a:close/>
                  <a:moveTo>
                    <a:pt x="5853" y="9910"/>
                  </a:moveTo>
                  <a:cubicBezTo>
                    <a:pt x="5872" y="9955"/>
                    <a:pt x="5885" y="9993"/>
                    <a:pt x="5904" y="10031"/>
                  </a:cubicBezTo>
                  <a:cubicBezTo>
                    <a:pt x="5847" y="10088"/>
                    <a:pt x="5796" y="10145"/>
                    <a:pt x="5739" y="10195"/>
                  </a:cubicBezTo>
                  <a:cubicBezTo>
                    <a:pt x="5720" y="10138"/>
                    <a:pt x="5695" y="10081"/>
                    <a:pt x="5676" y="10024"/>
                  </a:cubicBezTo>
                  <a:cubicBezTo>
                    <a:pt x="5733" y="9993"/>
                    <a:pt x="5796" y="9955"/>
                    <a:pt x="5853" y="9910"/>
                  </a:cubicBezTo>
                  <a:close/>
                  <a:moveTo>
                    <a:pt x="13067" y="8308"/>
                  </a:moveTo>
                  <a:cubicBezTo>
                    <a:pt x="13092" y="8365"/>
                    <a:pt x="13117" y="8422"/>
                    <a:pt x="13136" y="8473"/>
                  </a:cubicBezTo>
                  <a:cubicBezTo>
                    <a:pt x="12142" y="9081"/>
                    <a:pt x="11141" y="9676"/>
                    <a:pt x="10134" y="10265"/>
                  </a:cubicBezTo>
                  <a:cubicBezTo>
                    <a:pt x="11116" y="9613"/>
                    <a:pt x="12091" y="8960"/>
                    <a:pt x="13067" y="8308"/>
                  </a:cubicBezTo>
                  <a:close/>
                  <a:moveTo>
                    <a:pt x="7303" y="9530"/>
                  </a:moveTo>
                  <a:lnTo>
                    <a:pt x="7303" y="9530"/>
                  </a:lnTo>
                  <a:cubicBezTo>
                    <a:pt x="7056" y="9809"/>
                    <a:pt x="6809" y="10088"/>
                    <a:pt x="6569" y="10373"/>
                  </a:cubicBezTo>
                  <a:cubicBezTo>
                    <a:pt x="6505" y="10373"/>
                    <a:pt x="6423" y="10404"/>
                    <a:pt x="6328" y="10468"/>
                  </a:cubicBezTo>
                  <a:cubicBezTo>
                    <a:pt x="6296" y="10392"/>
                    <a:pt x="6271" y="10322"/>
                    <a:pt x="6239" y="10252"/>
                  </a:cubicBezTo>
                  <a:cubicBezTo>
                    <a:pt x="6600" y="10018"/>
                    <a:pt x="6955" y="9777"/>
                    <a:pt x="7303" y="9530"/>
                  </a:cubicBezTo>
                  <a:close/>
                  <a:moveTo>
                    <a:pt x="6043" y="10379"/>
                  </a:moveTo>
                  <a:cubicBezTo>
                    <a:pt x="6075" y="10455"/>
                    <a:pt x="6100" y="10531"/>
                    <a:pt x="6132" y="10601"/>
                  </a:cubicBezTo>
                  <a:cubicBezTo>
                    <a:pt x="6075" y="10645"/>
                    <a:pt x="6011" y="10696"/>
                    <a:pt x="5948" y="10753"/>
                  </a:cubicBezTo>
                  <a:cubicBezTo>
                    <a:pt x="5916" y="10670"/>
                    <a:pt x="5885" y="10588"/>
                    <a:pt x="5853" y="10506"/>
                  </a:cubicBezTo>
                  <a:cubicBezTo>
                    <a:pt x="5916" y="10461"/>
                    <a:pt x="5980" y="10423"/>
                    <a:pt x="6043" y="10379"/>
                  </a:cubicBezTo>
                  <a:close/>
                  <a:moveTo>
                    <a:pt x="7607" y="10620"/>
                  </a:moveTo>
                  <a:cubicBezTo>
                    <a:pt x="7398" y="10791"/>
                    <a:pt x="7196" y="10974"/>
                    <a:pt x="6993" y="11152"/>
                  </a:cubicBezTo>
                  <a:cubicBezTo>
                    <a:pt x="6974" y="11164"/>
                    <a:pt x="6961" y="11177"/>
                    <a:pt x="6942" y="11190"/>
                  </a:cubicBezTo>
                  <a:cubicBezTo>
                    <a:pt x="6917" y="11158"/>
                    <a:pt x="6885" y="11139"/>
                    <a:pt x="6847" y="11139"/>
                  </a:cubicBezTo>
                  <a:cubicBezTo>
                    <a:pt x="6873" y="11107"/>
                    <a:pt x="6904" y="11082"/>
                    <a:pt x="6936" y="11050"/>
                  </a:cubicBezTo>
                  <a:cubicBezTo>
                    <a:pt x="7164" y="10911"/>
                    <a:pt x="7386" y="10765"/>
                    <a:pt x="7607" y="10620"/>
                  </a:cubicBezTo>
                  <a:close/>
                  <a:moveTo>
                    <a:pt x="3206" y="11145"/>
                  </a:moveTo>
                  <a:cubicBezTo>
                    <a:pt x="3098" y="11272"/>
                    <a:pt x="2990" y="11405"/>
                    <a:pt x="2889" y="11532"/>
                  </a:cubicBezTo>
                  <a:cubicBezTo>
                    <a:pt x="2933" y="11437"/>
                    <a:pt x="2984" y="11342"/>
                    <a:pt x="3028" y="11253"/>
                  </a:cubicBezTo>
                  <a:cubicBezTo>
                    <a:pt x="3092" y="11215"/>
                    <a:pt x="3149" y="11183"/>
                    <a:pt x="3206" y="11145"/>
                  </a:cubicBezTo>
                  <a:close/>
                  <a:moveTo>
                    <a:pt x="19432" y="11753"/>
                  </a:moveTo>
                  <a:cubicBezTo>
                    <a:pt x="19438" y="11760"/>
                    <a:pt x="19438" y="11772"/>
                    <a:pt x="19438" y="11779"/>
                  </a:cubicBezTo>
                  <a:cubicBezTo>
                    <a:pt x="19387" y="11823"/>
                    <a:pt x="19330" y="11874"/>
                    <a:pt x="19273" y="11924"/>
                  </a:cubicBezTo>
                  <a:cubicBezTo>
                    <a:pt x="19324" y="11867"/>
                    <a:pt x="19381" y="11810"/>
                    <a:pt x="19432" y="11753"/>
                  </a:cubicBezTo>
                  <a:close/>
                  <a:moveTo>
                    <a:pt x="1394" y="12108"/>
                  </a:moveTo>
                  <a:lnTo>
                    <a:pt x="1394" y="12108"/>
                  </a:lnTo>
                  <a:cubicBezTo>
                    <a:pt x="1223" y="12302"/>
                    <a:pt x="1057" y="12475"/>
                    <a:pt x="989" y="12475"/>
                  </a:cubicBezTo>
                  <a:cubicBezTo>
                    <a:pt x="981" y="12475"/>
                    <a:pt x="975" y="12473"/>
                    <a:pt x="970" y="12469"/>
                  </a:cubicBezTo>
                  <a:cubicBezTo>
                    <a:pt x="957" y="12456"/>
                    <a:pt x="983" y="12387"/>
                    <a:pt x="1033" y="12292"/>
                  </a:cubicBezTo>
                  <a:cubicBezTo>
                    <a:pt x="1141" y="12235"/>
                    <a:pt x="1268" y="12171"/>
                    <a:pt x="1394" y="12108"/>
                  </a:cubicBezTo>
                  <a:close/>
                  <a:moveTo>
                    <a:pt x="881" y="12380"/>
                  </a:moveTo>
                  <a:cubicBezTo>
                    <a:pt x="862" y="12418"/>
                    <a:pt x="843" y="12456"/>
                    <a:pt x="824" y="12494"/>
                  </a:cubicBezTo>
                  <a:cubicBezTo>
                    <a:pt x="812" y="12482"/>
                    <a:pt x="799" y="12463"/>
                    <a:pt x="786" y="12444"/>
                  </a:cubicBezTo>
                  <a:cubicBezTo>
                    <a:pt x="818" y="12425"/>
                    <a:pt x="850" y="12406"/>
                    <a:pt x="881" y="12380"/>
                  </a:cubicBezTo>
                  <a:close/>
                  <a:moveTo>
                    <a:pt x="4669" y="11228"/>
                  </a:moveTo>
                  <a:cubicBezTo>
                    <a:pt x="4276" y="11646"/>
                    <a:pt x="3896" y="12070"/>
                    <a:pt x="3503" y="12469"/>
                  </a:cubicBezTo>
                  <a:cubicBezTo>
                    <a:pt x="3421" y="12551"/>
                    <a:pt x="3326" y="12640"/>
                    <a:pt x="3231" y="12729"/>
                  </a:cubicBezTo>
                  <a:cubicBezTo>
                    <a:pt x="3516" y="12330"/>
                    <a:pt x="3788" y="11931"/>
                    <a:pt x="4067" y="11595"/>
                  </a:cubicBezTo>
                  <a:cubicBezTo>
                    <a:pt x="4086" y="11576"/>
                    <a:pt x="4118" y="11532"/>
                    <a:pt x="4162" y="11481"/>
                  </a:cubicBezTo>
                  <a:cubicBezTo>
                    <a:pt x="4175" y="11483"/>
                    <a:pt x="4187" y="11485"/>
                    <a:pt x="4198" y="11485"/>
                  </a:cubicBezTo>
                  <a:cubicBezTo>
                    <a:pt x="4222" y="11485"/>
                    <a:pt x="4244" y="11479"/>
                    <a:pt x="4270" y="11462"/>
                  </a:cubicBezTo>
                  <a:cubicBezTo>
                    <a:pt x="4403" y="11386"/>
                    <a:pt x="4536" y="11310"/>
                    <a:pt x="4669" y="11228"/>
                  </a:cubicBezTo>
                  <a:close/>
                  <a:moveTo>
                    <a:pt x="2224" y="11715"/>
                  </a:moveTo>
                  <a:lnTo>
                    <a:pt x="2224" y="11715"/>
                  </a:lnTo>
                  <a:cubicBezTo>
                    <a:pt x="2097" y="11874"/>
                    <a:pt x="1977" y="12026"/>
                    <a:pt x="1850" y="12178"/>
                  </a:cubicBezTo>
                  <a:cubicBezTo>
                    <a:pt x="1519" y="12562"/>
                    <a:pt x="1318" y="12811"/>
                    <a:pt x="1283" y="12811"/>
                  </a:cubicBezTo>
                  <a:cubicBezTo>
                    <a:pt x="1250" y="12811"/>
                    <a:pt x="1357" y="12603"/>
                    <a:pt x="1629" y="12102"/>
                  </a:cubicBezTo>
                  <a:cubicBezTo>
                    <a:pt x="1660" y="12051"/>
                    <a:pt x="1692" y="12000"/>
                    <a:pt x="1724" y="11950"/>
                  </a:cubicBezTo>
                  <a:cubicBezTo>
                    <a:pt x="1920" y="11861"/>
                    <a:pt x="2097" y="11779"/>
                    <a:pt x="2224" y="11715"/>
                  </a:cubicBezTo>
                  <a:close/>
                  <a:moveTo>
                    <a:pt x="1318" y="12361"/>
                  </a:moveTo>
                  <a:cubicBezTo>
                    <a:pt x="1236" y="12520"/>
                    <a:pt x="1154" y="12684"/>
                    <a:pt x="1078" y="12843"/>
                  </a:cubicBezTo>
                  <a:cubicBezTo>
                    <a:pt x="1040" y="12792"/>
                    <a:pt x="1002" y="12741"/>
                    <a:pt x="970" y="12691"/>
                  </a:cubicBezTo>
                  <a:cubicBezTo>
                    <a:pt x="1090" y="12583"/>
                    <a:pt x="1204" y="12475"/>
                    <a:pt x="1318" y="12361"/>
                  </a:cubicBezTo>
                  <a:close/>
                  <a:moveTo>
                    <a:pt x="13738" y="9043"/>
                  </a:moveTo>
                  <a:cubicBezTo>
                    <a:pt x="14042" y="9682"/>
                    <a:pt x="14359" y="10322"/>
                    <a:pt x="14688" y="10955"/>
                  </a:cubicBezTo>
                  <a:cubicBezTo>
                    <a:pt x="14713" y="11012"/>
                    <a:pt x="14732" y="11069"/>
                    <a:pt x="14758" y="11120"/>
                  </a:cubicBezTo>
                  <a:cubicBezTo>
                    <a:pt x="14998" y="11665"/>
                    <a:pt x="15245" y="12203"/>
                    <a:pt x="15492" y="12735"/>
                  </a:cubicBezTo>
                  <a:cubicBezTo>
                    <a:pt x="15435" y="12773"/>
                    <a:pt x="15372" y="12811"/>
                    <a:pt x="15309" y="12849"/>
                  </a:cubicBezTo>
                  <a:cubicBezTo>
                    <a:pt x="15055" y="12311"/>
                    <a:pt x="14808" y="11766"/>
                    <a:pt x="14568" y="11228"/>
                  </a:cubicBezTo>
                  <a:cubicBezTo>
                    <a:pt x="14251" y="10525"/>
                    <a:pt x="13941" y="9815"/>
                    <a:pt x="13637" y="9106"/>
                  </a:cubicBezTo>
                  <a:cubicBezTo>
                    <a:pt x="13668" y="9087"/>
                    <a:pt x="13706" y="9062"/>
                    <a:pt x="13738" y="9043"/>
                  </a:cubicBezTo>
                  <a:close/>
                  <a:moveTo>
                    <a:pt x="5011" y="11259"/>
                  </a:moveTo>
                  <a:cubicBezTo>
                    <a:pt x="5042" y="11348"/>
                    <a:pt x="5080" y="11437"/>
                    <a:pt x="5112" y="11525"/>
                  </a:cubicBezTo>
                  <a:cubicBezTo>
                    <a:pt x="5112" y="11525"/>
                    <a:pt x="5112" y="11525"/>
                    <a:pt x="5106" y="11532"/>
                  </a:cubicBezTo>
                  <a:cubicBezTo>
                    <a:pt x="4498" y="12019"/>
                    <a:pt x="3896" y="12520"/>
                    <a:pt x="3301" y="13026"/>
                  </a:cubicBezTo>
                  <a:cubicBezTo>
                    <a:pt x="3712" y="12596"/>
                    <a:pt x="4124" y="12165"/>
                    <a:pt x="4536" y="11741"/>
                  </a:cubicBezTo>
                  <a:lnTo>
                    <a:pt x="5011" y="11259"/>
                  </a:lnTo>
                  <a:close/>
                  <a:moveTo>
                    <a:pt x="19793" y="13102"/>
                  </a:moveTo>
                  <a:cubicBezTo>
                    <a:pt x="19799" y="13115"/>
                    <a:pt x="19805" y="13121"/>
                    <a:pt x="19805" y="13134"/>
                  </a:cubicBezTo>
                  <a:cubicBezTo>
                    <a:pt x="19767" y="13159"/>
                    <a:pt x="19736" y="13185"/>
                    <a:pt x="19698" y="13204"/>
                  </a:cubicBezTo>
                  <a:cubicBezTo>
                    <a:pt x="19729" y="13172"/>
                    <a:pt x="19761" y="13140"/>
                    <a:pt x="19793" y="13102"/>
                  </a:cubicBezTo>
                  <a:close/>
                  <a:moveTo>
                    <a:pt x="17912" y="12450"/>
                  </a:moveTo>
                  <a:lnTo>
                    <a:pt x="17912" y="12450"/>
                  </a:lnTo>
                  <a:cubicBezTo>
                    <a:pt x="17772" y="12577"/>
                    <a:pt x="17633" y="12703"/>
                    <a:pt x="17506" y="12805"/>
                  </a:cubicBezTo>
                  <a:cubicBezTo>
                    <a:pt x="17297" y="12976"/>
                    <a:pt x="17095" y="13147"/>
                    <a:pt x="16892" y="13318"/>
                  </a:cubicBezTo>
                  <a:cubicBezTo>
                    <a:pt x="16854" y="13223"/>
                    <a:pt x="16816" y="13134"/>
                    <a:pt x="16778" y="13045"/>
                  </a:cubicBezTo>
                  <a:cubicBezTo>
                    <a:pt x="17126" y="12849"/>
                    <a:pt x="17519" y="12653"/>
                    <a:pt x="17912" y="12450"/>
                  </a:cubicBezTo>
                  <a:close/>
                  <a:moveTo>
                    <a:pt x="20394" y="13210"/>
                  </a:moveTo>
                  <a:cubicBezTo>
                    <a:pt x="20413" y="13248"/>
                    <a:pt x="20426" y="13286"/>
                    <a:pt x="20445" y="13324"/>
                  </a:cubicBezTo>
                  <a:cubicBezTo>
                    <a:pt x="20439" y="13318"/>
                    <a:pt x="20439" y="13318"/>
                    <a:pt x="20432" y="13318"/>
                  </a:cubicBezTo>
                  <a:cubicBezTo>
                    <a:pt x="20420" y="13280"/>
                    <a:pt x="20407" y="13248"/>
                    <a:pt x="20394" y="13210"/>
                  </a:cubicBezTo>
                  <a:close/>
                  <a:moveTo>
                    <a:pt x="2123" y="12127"/>
                  </a:moveTo>
                  <a:lnTo>
                    <a:pt x="2123" y="12127"/>
                  </a:lnTo>
                  <a:cubicBezTo>
                    <a:pt x="1857" y="12615"/>
                    <a:pt x="1622" y="13102"/>
                    <a:pt x="1489" y="13324"/>
                  </a:cubicBezTo>
                  <a:cubicBezTo>
                    <a:pt x="1470" y="13349"/>
                    <a:pt x="1470" y="13375"/>
                    <a:pt x="1483" y="13400"/>
                  </a:cubicBezTo>
                  <a:cubicBezTo>
                    <a:pt x="1464" y="13425"/>
                    <a:pt x="1439" y="13457"/>
                    <a:pt x="1420" y="13489"/>
                  </a:cubicBezTo>
                  <a:cubicBezTo>
                    <a:pt x="1363" y="13362"/>
                    <a:pt x="1306" y="13235"/>
                    <a:pt x="1236" y="13115"/>
                  </a:cubicBezTo>
                  <a:cubicBezTo>
                    <a:pt x="1540" y="12792"/>
                    <a:pt x="1838" y="12463"/>
                    <a:pt x="2123" y="12127"/>
                  </a:cubicBezTo>
                  <a:close/>
                  <a:moveTo>
                    <a:pt x="5220" y="11810"/>
                  </a:moveTo>
                  <a:cubicBezTo>
                    <a:pt x="5251" y="11905"/>
                    <a:pt x="5289" y="12000"/>
                    <a:pt x="5327" y="12095"/>
                  </a:cubicBezTo>
                  <a:cubicBezTo>
                    <a:pt x="4941" y="12406"/>
                    <a:pt x="4580" y="12722"/>
                    <a:pt x="4466" y="12798"/>
                  </a:cubicBezTo>
                  <a:cubicBezTo>
                    <a:pt x="4130" y="13039"/>
                    <a:pt x="3731" y="13267"/>
                    <a:pt x="3364" y="13527"/>
                  </a:cubicBezTo>
                  <a:cubicBezTo>
                    <a:pt x="3446" y="13451"/>
                    <a:pt x="3510" y="13394"/>
                    <a:pt x="3541" y="13362"/>
                  </a:cubicBezTo>
                  <a:cubicBezTo>
                    <a:pt x="4080" y="12824"/>
                    <a:pt x="4643" y="12311"/>
                    <a:pt x="5220" y="11810"/>
                  </a:cubicBezTo>
                  <a:close/>
                  <a:moveTo>
                    <a:pt x="17791" y="12849"/>
                  </a:moveTo>
                  <a:cubicBezTo>
                    <a:pt x="17538" y="13090"/>
                    <a:pt x="17304" y="13337"/>
                    <a:pt x="17069" y="13596"/>
                  </a:cubicBezTo>
                  <a:cubicBezTo>
                    <a:pt x="17057" y="13609"/>
                    <a:pt x="17044" y="13615"/>
                    <a:pt x="17031" y="13628"/>
                  </a:cubicBezTo>
                  <a:cubicBezTo>
                    <a:pt x="17019" y="13590"/>
                    <a:pt x="17000" y="13552"/>
                    <a:pt x="16981" y="13514"/>
                  </a:cubicBezTo>
                  <a:cubicBezTo>
                    <a:pt x="17247" y="13292"/>
                    <a:pt x="17519" y="13064"/>
                    <a:pt x="17791" y="12849"/>
                  </a:cubicBezTo>
                  <a:close/>
                  <a:moveTo>
                    <a:pt x="19945" y="13501"/>
                  </a:moveTo>
                  <a:cubicBezTo>
                    <a:pt x="19951" y="13508"/>
                    <a:pt x="19957" y="13520"/>
                    <a:pt x="19957" y="13527"/>
                  </a:cubicBezTo>
                  <a:cubicBezTo>
                    <a:pt x="19907" y="13565"/>
                    <a:pt x="19850" y="13603"/>
                    <a:pt x="19793" y="13634"/>
                  </a:cubicBezTo>
                  <a:cubicBezTo>
                    <a:pt x="19843" y="13590"/>
                    <a:pt x="19894" y="13546"/>
                    <a:pt x="19945" y="13501"/>
                  </a:cubicBezTo>
                  <a:close/>
                  <a:moveTo>
                    <a:pt x="20578" y="13615"/>
                  </a:moveTo>
                  <a:cubicBezTo>
                    <a:pt x="20578" y="13628"/>
                    <a:pt x="20584" y="13634"/>
                    <a:pt x="20584" y="13641"/>
                  </a:cubicBezTo>
                  <a:cubicBezTo>
                    <a:pt x="20578" y="13641"/>
                    <a:pt x="20565" y="13647"/>
                    <a:pt x="20553" y="13647"/>
                  </a:cubicBezTo>
                  <a:cubicBezTo>
                    <a:pt x="20565" y="13634"/>
                    <a:pt x="20572" y="13628"/>
                    <a:pt x="20578" y="13615"/>
                  </a:cubicBezTo>
                  <a:close/>
                  <a:moveTo>
                    <a:pt x="4656" y="10290"/>
                  </a:moveTo>
                  <a:cubicBezTo>
                    <a:pt x="4681" y="10354"/>
                    <a:pt x="4700" y="10417"/>
                    <a:pt x="4726" y="10480"/>
                  </a:cubicBezTo>
                  <a:cubicBezTo>
                    <a:pt x="4662" y="10544"/>
                    <a:pt x="4605" y="10613"/>
                    <a:pt x="4548" y="10677"/>
                  </a:cubicBezTo>
                  <a:cubicBezTo>
                    <a:pt x="4523" y="10708"/>
                    <a:pt x="4498" y="10734"/>
                    <a:pt x="4472" y="10759"/>
                  </a:cubicBezTo>
                  <a:cubicBezTo>
                    <a:pt x="4251" y="11019"/>
                    <a:pt x="4061" y="11240"/>
                    <a:pt x="3966" y="11335"/>
                  </a:cubicBezTo>
                  <a:cubicBezTo>
                    <a:pt x="3263" y="12057"/>
                    <a:pt x="2541" y="12811"/>
                    <a:pt x="1762" y="13451"/>
                  </a:cubicBezTo>
                  <a:cubicBezTo>
                    <a:pt x="1635" y="13552"/>
                    <a:pt x="1553" y="13622"/>
                    <a:pt x="1502" y="13660"/>
                  </a:cubicBezTo>
                  <a:cubicBezTo>
                    <a:pt x="1496" y="13653"/>
                    <a:pt x="1496" y="13647"/>
                    <a:pt x="1489" y="13641"/>
                  </a:cubicBezTo>
                  <a:cubicBezTo>
                    <a:pt x="1565" y="13558"/>
                    <a:pt x="1705" y="13406"/>
                    <a:pt x="1838" y="13235"/>
                  </a:cubicBezTo>
                  <a:cubicBezTo>
                    <a:pt x="1857" y="13210"/>
                    <a:pt x="1876" y="13185"/>
                    <a:pt x="1895" y="13159"/>
                  </a:cubicBezTo>
                  <a:cubicBezTo>
                    <a:pt x="2648" y="12336"/>
                    <a:pt x="3377" y="11494"/>
                    <a:pt x="4086" y="10626"/>
                  </a:cubicBezTo>
                  <a:cubicBezTo>
                    <a:pt x="4200" y="10563"/>
                    <a:pt x="4314" y="10493"/>
                    <a:pt x="4428" y="10423"/>
                  </a:cubicBezTo>
                  <a:cubicBezTo>
                    <a:pt x="4504" y="10379"/>
                    <a:pt x="4580" y="10335"/>
                    <a:pt x="4656" y="10290"/>
                  </a:cubicBezTo>
                  <a:close/>
                  <a:moveTo>
                    <a:pt x="5454" y="12450"/>
                  </a:moveTo>
                  <a:cubicBezTo>
                    <a:pt x="5473" y="12488"/>
                    <a:pt x="5486" y="12526"/>
                    <a:pt x="5498" y="12564"/>
                  </a:cubicBezTo>
                  <a:cubicBezTo>
                    <a:pt x="5479" y="12589"/>
                    <a:pt x="5454" y="12608"/>
                    <a:pt x="5435" y="12634"/>
                  </a:cubicBezTo>
                  <a:cubicBezTo>
                    <a:pt x="5384" y="12678"/>
                    <a:pt x="5372" y="12729"/>
                    <a:pt x="5378" y="12779"/>
                  </a:cubicBezTo>
                  <a:cubicBezTo>
                    <a:pt x="5074" y="12988"/>
                    <a:pt x="4770" y="13197"/>
                    <a:pt x="4460" y="13406"/>
                  </a:cubicBezTo>
                  <a:cubicBezTo>
                    <a:pt x="4441" y="13406"/>
                    <a:pt x="4415" y="13419"/>
                    <a:pt x="4396" y="13438"/>
                  </a:cubicBezTo>
                  <a:cubicBezTo>
                    <a:pt x="4390" y="13444"/>
                    <a:pt x="4377" y="13457"/>
                    <a:pt x="4371" y="13463"/>
                  </a:cubicBezTo>
                  <a:cubicBezTo>
                    <a:pt x="4352" y="13476"/>
                    <a:pt x="4333" y="13489"/>
                    <a:pt x="4314" y="13501"/>
                  </a:cubicBezTo>
                  <a:cubicBezTo>
                    <a:pt x="4200" y="13558"/>
                    <a:pt x="4080" y="13615"/>
                    <a:pt x="3959" y="13672"/>
                  </a:cubicBezTo>
                  <a:cubicBezTo>
                    <a:pt x="4409" y="13280"/>
                    <a:pt x="4871" y="12900"/>
                    <a:pt x="5340" y="12532"/>
                  </a:cubicBezTo>
                  <a:cubicBezTo>
                    <a:pt x="5359" y="12520"/>
                    <a:pt x="5403" y="12488"/>
                    <a:pt x="5454" y="12450"/>
                  </a:cubicBezTo>
                  <a:close/>
                  <a:moveTo>
                    <a:pt x="508" y="12741"/>
                  </a:moveTo>
                  <a:cubicBezTo>
                    <a:pt x="622" y="13058"/>
                    <a:pt x="723" y="13381"/>
                    <a:pt x="812" y="13704"/>
                  </a:cubicBezTo>
                  <a:cubicBezTo>
                    <a:pt x="799" y="13672"/>
                    <a:pt x="786" y="13641"/>
                    <a:pt x="774" y="13609"/>
                  </a:cubicBezTo>
                  <a:cubicBezTo>
                    <a:pt x="710" y="13438"/>
                    <a:pt x="533" y="13090"/>
                    <a:pt x="425" y="12767"/>
                  </a:cubicBezTo>
                  <a:cubicBezTo>
                    <a:pt x="451" y="12760"/>
                    <a:pt x="482" y="12754"/>
                    <a:pt x="508" y="12741"/>
                  </a:cubicBezTo>
                  <a:close/>
                  <a:moveTo>
                    <a:pt x="19590" y="12450"/>
                  </a:moveTo>
                  <a:cubicBezTo>
                    <a:pt x="19615" y="12526"/>
                    <a:pt x="19634" y="12602"/>
                    <a:pt x="19653" y="12678"/>
                  </a:cubicBezTo>
                  <a:cubicBezTo>
                    <a:pt x="19083" y="13039"/>
                    <a:pt x="18532" y="13432"/>
                    <a:pt x="18013" y="13856"/>
                  </a:cubicBezTo>
                  <a:cubicBezTo>
                    <a:pt x="18336" y="13584"/>
                    <a:pt x="18893" y="13153"/>
                    <a:pt x="19267" y="12754"/>
                  </a:cubicBezTo>
                  <a:cubicBezTo>
                    <a:pt x="19375" y="12653"/>
                    <a:pt x="19482" y="12551"/>
                    <a:pt x="19590" y="12450"/>
                  </a:cubicBezTo>
                  <a:close/>
                  <a:moveTo>
                    <a:pt x="19482" y="11994"/>
                  </a:moveTo>
                  <a:cubicBezTo>
                    <a:pt x="19489" y="12032"/>
                    <a:pt x="19501" y="12076"/>
                    <a:pt x="19508" y="12121"/>
                  </a:cubicBezTo>
                  <a:cubicBezTo>
                    <a:pt x="18957" y="12596"/>
                    <a:pt x="18418" y="13083"/>
                    <a:pt x="17899" y="13590"/>
                  </a:cubicBezTo>
                  <a:cubicBezTo>
                    <a:pt x="17665" y="13755"/>
                    <a:pt x="17475" y="13881"/>
                    <a:pt x="17399" y="13938"/>
                  </a:cubicBezTo>
                  <a:cubicBezTo>
                    <a:pt x="17335" y="13983"/>
                    <a:pt x="17278" y="14021"/>
                    <a:pt x="17228" y="14059"/>
                  </a:cubicBezTo>
                  <a:cubicBezTo>
                    <a:pt x="17202" y="14008"/>
                    <a:pt x="17183" y="13964"/>
                    <a:pt x="17158" y="13913"/>
                  </a:cubicBezTo>
                  <a:cubicBezTo>
                    <a:pt x="17418" y="13698"/>
                    <a:pt x="17671" y="13482"/>
                    <a:pt x="17918" y="13254"/>
                  </a:cubicBezTo>
                  <a:cubicBezTo>
                    <a:pt x="18450" y="12843"/>
                    <a:pt x="18969" y="12418"/>
                    <a:pt x="19482" y="11994"/>
                  </a:cubicBezTo>
                  <a:close/>
                  <a:moveTo>
                    <a:pt x="15885" y="13565"/>
                  </a:moveTo>
                  <a:cubicBezTo>
                    <a:pt x="15955" y="13710"/>
                    <a:pt x="16024" y="13856"/>
                    <a:pt x="16094" y="14002"/>
                  </a:cubicBezTo>
                  <a:cubicBezTo>
                    <a:pt x="16037" y="14052"/>
                    <a:pt x="15974" y="14103"/>
                    <a:pt x="15917" y="14154"/>
                  </a:cubicBezTo>
                  <a:cubicBezTo>
                    <a:pt x="15847" y="13995"/>
                    <a:pt x="15771" y="13837"/>
                    <a:pt x="15695" y="13679"/>
                  </a:cubicBezTo>
                  <a:cubicBezTo>
                    <a:pt x="15758" y="13641"/>
                    <a:pt x="15822" y="13603"/>
                    <a:pt x="15885" y="13565"/>
                  </a:cubicBezTo>
                  <a:close/>
                  <a:moveTo>
                    <a:pt x="3041" y="12532"/>
                  </a:moveTo>
                  <a:cubicBezTo>
                    <a:pt x="2591" y="13096"/>
                    <a:pt x="2148" y="13672"/>
                    <a:pt x="1717" y="14255"/>
                  </a:cubicBezTo>
                  <a:cubicBezTo>
                    <a:pt x="1692" y="14211"/>
                    <a:pt x="1679" y="14166"/>
                    <a:pt x="1654" y="14116"/>
                  </a:cubicBezTo>
                  <a:cubicBezTo>
                    <a:pt x="1629" y="14033"/>
                    <a:pt x="1603" y="13957"/>
                    <a:pt x="1572" y="13875"/>
                  </a:cubicBezTo>
                  <a:cubicBezTo>
                    <a:pt x="2072" y="13438"/>
                    <a:pt x="2566" y="12988"/>
                    <a:pt x="3041" y="12532"/>
                  </a:cubicBezTo>
                  <a:close/>
                  <a:moveTo>
                    <a:pt x="16183" y="14198"/>
                  </a:moveTo>
                  <a:cubicBezTo>
                    <a:pt x="16195" y="14223"/>
                    <a:pt x="16208" y="14249"/>
                    <a:pt x="16221" y="14274"/>
                  </a:cubicBezTo>
                  <a:cubicBezTo>
                    <a:pt x="16164" y="14318"/>
                    <a:pt x="16107" y="14369"/>
                    <a:pt x="16043" y="14413"/>
                  </a:cubicBezTo>
                  <a:cubicBezTo>
                    <a:pt x="16037" y="14388"/>
                    <a:pt x="16024" y="14369"/>
                    <a:pt x="16012" y="14344"/>
                  </a:cubicBezTo>
                  <a:cubicBezTo>
                    <a:pt x="16069" y="14299"/>
                    <a:pt x="16126" y="14249"/>
                    <a:pt x="16183" y="14198"/>
                  </a:cubicBezTo>
                  <a:close/>
                  <a:moveTo>
                    <a:pt x="20559" y="14559"/>
                  </a:moveTo>
                  <a:lnTo>
                    <a:pt x="20559" y="14559"/>
                  </a:lnTo>
                  <a:cubicBezTo>
                    <a:pt x="20527" y="14584"/>
                    <a:pt x="20502" y="14610"/>
                    <a:pt x="20470" y="14629"/>
                  </a:cubicBezTo>
                  <a:cubicBezTo>
                    <a:pt x="20502" y="14603"/>
                    <a:pt x="20527" y="14584"/>
                    <a:pt x="20559" y="14559"/>
                  </a:cubicBezTo>
                  <a:close/>
                  <a:moveTo>
                    <a:pt x="1306" y="14426"/>
                  </a:moveTo>
                  <a:lnTo>
                    <a:pt x="1306" y="14426"/>
                  </a:lnTo>
                  <a:cubicBezTo>
                    <a:pt x="1344" y="14515"/>
                    <a:pt x="1382" y="14603"/>
                    <a:pt x="1426" y="14692"/>
                  </a:cubicBezTo>
                  <a:cubicBezTo>
                    <a:pt x="1407" y="14711"/>
                    <a:pt x="1388" y="14724"/>
                    <a:pt x="1375" y="14743"/>
                  </a:cubicBezTo>
                  <a:cubicBezTo>
                    <a:pt x="1350" y="14641"/>
                    <a:pt x="1331" y="14534"/>
                    <a:pt x="1306" y="14426"/>
                  </a:cubicBezTo>
                  <a:close/>
                  <a:moveTo>
                    <a:pt x="18767" y="13666"/>
                  </a:moveTo>
                  <a:lnTo>
                    <a:pt x="18767" y="13666"/>
                  </a:lnTo>
                  <a:cubicBezTo>
                    <a:pt x="18368" y="14040"/>
                    <a:pt x="17969" y="14420"/>
                    <a:pt x="17532" y="14749"/>
                  </a:cubicBezTo>
                  <a:cubicBezTo>
                    <a:pt x="17525" y="14736"/>
                    <a:pt x="17513" y="14717"/>
                    <a:pt x="17506" y="14698"/>
                  </a:cubicBezTo>
                  <a:cubicBezTo>
                    <a:pt x="17760" y="14464"/>
                    <a:pt x="18013" y="14236"/>
                    <a:pt x="18279" y="14021"/>
                  </a:cubicBezTo>
                  <a:cubicBezTo>
                    <a:pt x="18431" y="13900"/>
                    <a:pt x="18596" y="13780"/>
                    <a:pt x="18767" y="13666"/>
                  </a:cubicBezTo>
                  <a:close/>
                  <a:moveTo>
                    <a:pt x="2699" y="13862"/>
                  </a:moveTo>
                  <a:cubicBezTo>
                    <a:pt x="2509" y="14059"/>
                    <a:pt x="2325" y="14261"/>
                    <a:pt x="2135" y="14458"/>
                  </a:cubicBezTo>
                  <a:cubicBezTo>
                    <a:pt x="2061" y="14543"/>
                    <a:pt x="2138" y="14669"/>
                    <a:pt x="2233" y="14669"/>
                  </a:cubicBezTo>
                  <a:cubicBezTo>
                    <a:pt x="2251" y="14669"/>
                    <a:pt x="2269" y="14664"/>
                    <a:pt x="2287" y="14654"/>
                  </a:cubicBezTo>
                  <a:lnTo>
                    <a:pt x="2287" y="14654"/>
                  </a:lnTo>
                  <a:cubicBezTo>
                    <a:pt x="2110" y="14800"/>
                    <a:pt x="1958" y="14952"/>
                    <a:pt x="1825" y="15116"/>
                  </a:cubicBezTo>
                  <a:cubicBezTo>
                    <a:pt x="1831" y="15104"/>
                    <a:pt x="1831" y="15091"/>
                    <a:pt x="1831" y="15078"/>
                  </a:cubicBezTo>
                  <a:cubicBezTo>
                    <a:pt x="1819" y="14952"/>
                    <a:pt x="1806" y="14831"/>
                    <a:pt x="1787" y="14717"/>
                  </a:cubicBezTo>
                  <a:cubicBezTo>
                    <a:pt x="1838" y="14711"/>
                    <a:pt x="1888" y="14673"/>
                    <a:pt x="1869" y="14616"/>
                  </a:cubicBezTo>
                  <a:cubicBezTo>
                    <a:pt x="2148" y="14363"/>
                    <a:pt x="2420" y="14109"/>
                    <a:pt x="2699" y="13862"/>
                  </a:cubicBezTo>
                  <a:close/>
                  <a:moveTo>
                    <a:pt x="15758" y="14565"/>
                  </a:moveTo>
                  <a:cubicBezTo>
                    <a:pt x="15777" y="14603"/>
                    <a:pt x="15796" y="14648"/>
                    <a:pt x="15815" y="14686"/>
                  </a:cubicBezTo>
                  <a:cubicBezTo>
                    <a:pt x="15600" y="14838"/>
                    <a:pt x="15385" y="14990"/>
                    <a:pt x="15163" y="15135"/>
                  </a:cubicBezTo>
                  <a:cubicBezTo>
                    <a:pt x="14791" y="15379"/>
                    <a:pt x="14637" y="15473"/>
                    <a:pt x="14618" y="15473"/>
                  </a:cubicBezTo>
                  <a:cubicBezTo>
                    <a:pt x="14569" y="15473"/>
                    <a:pt x="15408" y="14857"/>
                    <a:pt x="15758" y="14565"/>
                  </a:cubicBezTo>
                  <a:close/>
                  <a:moveTo>
                    <a:pt x="13453" y="9214"/>
                  </a:moveTo>
                  <a:cubicBezTo>
                    <a:pt x="13782" y="9993"/>
                    <a:pt x="14118" y="10772"/>
                    <a:pt x="14454" y="11551"/>
                  </a:cubicBezTo>
                  <a:cubicBezTo>
                    <a:pt x="14663" y="12026"/>
                    <a:pt x="14865" y="12507"/>
                    <a:pt x="15074" y="12982"/>
                  </a:cubicBezTo>
                  <a:cubicBezTo>
                    <a:pt x="14599" y="13267"/>
                    <a:pt x="14124" y="13546"/>
                    <a:pt x="13649" y="13824"/>
                  </a:cubicBezTo>
                  <a:cubicBezTo>
                    <a:pt x="13632" y="13780"/>
                    <a:pt x="13593" y="13745"/>
                    <a:pt x="13545" y="13745"/>
                  </a:cubicBezTo>
                  <a:cubicBezTo>
                    <a:pt x="13524" y="13745"/>
                    <a:pt x="13501" y="13752"/>
                    <a:pt x="13478" y="13767"/>
                  </a:cubicBezTo>
                  <a:cubicBezTo>
                    <a:pt x="12870" y="14154"/>
                    <a:pt x="12281" y="14565"/>
                    <a:pt x="11699" y="14977"/>
                  </a:cubicBezTo>
                  <a:cubicBezTo>
                    <a:pt x="11502" y="15091"/>
                    <a:pt x="11306" y="15205"/>
                    <a:pt x="11110" y="15325"/>
                  </a:cubicBezTo>
                  <a:cubicBezTo>
                    <a:pt x="11120" y="15286"/>
                    <a:pt x="11087" y="15246"/>
                    <a:pt x="11051" y="15246"/>
                  </a:cubicBezTo>
                  <a:cubicBezTo>
                    <a:pt x="11041" y="15246"/>
                    <a:pt x="11031" y="15249"/>
                    <a:pt x="11021" y="15256"/>
                  </a:cubicBezTo>
                  <a:cubicBezTo>
                    <a:pt x="10483" y="15598"/>
                    <a:pt x="9951" y="15952"/>
                    <a:pt x="9425" y="16313"/>
                  </a:cubicBezTo>
                  <a:cubicBezTo>
                    <a:pt x="9248" y="16421"/>
                    <a:pt x="9064" y="16529"/>
                    <a:pt x="8880" y="16636"/>
                  </a:cubicBezTo>
                  <a:cubicBezTo>
                    <a:pt x="8336" y="15363"/>
                    <a:pt x="7804" y="14084"/>
                    <a:pt x="7272" y="12805"/>
                  </a:cubicBezTo>
                  <a:cubicBezTo>
                    <a:pt x="8203" y="12285"/>
                    <a:pt x="9127" y="11760"/>
                    <a:pt x="10046" y="11228"/>
                  </a:cubicBezTo>
                  <a:cubicBezTo>
                    <a:pt x="11186" y="10569"/>
                    <a:pt x="12319" y="9898"/>
                    <a:pt x="13453" y="9214"/>
                  </a:cubicBezTo>
                  <a:close/>
                  <a:moveTo>
                    <a:pt x="17316" y="16529"/>
                  </a:moveTo>
                  <a:cubicBezTo>
                    <a:pt x="17316" y="16541"/>
                    <a:pt x="17323" y="16554"/>
                    <a:pt x="17329" y="16560"/>
                  </a:cubicBezTo>
                  <a:cubicBezTo>
                    <a:pt x="17278" y="16611"/>
                    <a:pt x="17221" y="16662"/>
                    <a:pt x="17171" y="16706"/>
                  </a:cubicBezTo>
                  <a:cubicBezTo>
                    <a:pt x="17158" y="16687"/>
                    <a:pt x="17145" y="16662"/>
                    <a:pt x="17139" y="16643"/>
                  </a:cubicBezTo>
                  <a:cubicBezTo>
                    <a:pt x="17196" y="16605"/>
                    <a:pt x="17253" y="16567"/>
                    <a:pt x="17316" y="16529"/>
                  </a:cubicBezTo>
                  <a:close/>
                  <a:moveTo>
                    <a:pt x="7056" y="12925"/>
                  </a:moveTo>
                  <a:cubicBezTo>
                    <a:pt x="7569" y="14217"/>
                    <a:pt x="8082" y="15515"/>
                    <a:pt x="8589" y="16807"/>
                  </a:cubicBezTo>
                  <a:cubicBezTo>
                    <a:pt x="8513" y="16852"/>
                    <a:pt x="8437" y="16896"/>
                    <a:pt x="8367" y="16940"/>
                  </a:cubicBezTo>
                  <a:cubicBezTo>
                    <a:pt x="7835" y="15655"/>
                    <a:pt x="7322" y="14356"/>
                    <a:pt x="6822" y="13052"/>
                  </a:cubicBezTo>
                  <a:cubicBezTo>
                    <a:pt x="6898" y="13014"/>
                    <a:pt x="6974" y="12969"/>
                    <a:pt x="7056" y="12925"/>
                  </a:cubicBezTo>
                  <a:close/>
                  <a:moveTo>
                    <a:pt x="14756" y="17167"/>
                  </a:moveTo>
                  <a:cubicBezTo>
                    <a:pt x="14733" y="17182"/>
                    <a:pt x="14709" y="17197"/>
                    <a:pt x="14684" y="17212"/>
                  </a:cubicBezTo>
                  <a:lnTo>
                    <a:pt x="14684" y="17212"/>
                  </a:lnTo>
                  <a:cubicBezTo>
                    <a:pt x="14688" y="17208"/>
                    <a:pt x="14691" y="17203"/>
                    <a:pt x="14694" y="17200"/>
                  </a:cubicBezTo>
                  <a:cubicBezTo>
                    <a:pt x="14715" y="17190"/>
                    <a:pt x="14736" y="17179"/>
                    <a:pt x="14756" y="17167"/>
                  </a:cubicBezTo>
                  <a:close/>
                  <a:moveTo>
                    <a:pt x="6106" y="13451"/>
                  </a:moveTo>
                  <a:cubicBezTo>
                    <a:pt x="6613" y="14755"/>
                    <a:pt x="7126" y="16060"/>
                    <a:pt x="7664" y="17358"/>
                  </a:cubicBezTo>
                  <a:cubicBezTo>
                    <a:pt x="7633" y="17377"/>
                    <a:pt x="7601" y="17390"/>
                    <a:pt x="7576" y="17409"/>
                  </a:cubicBezTo>
                  <a:cubicBezTo>
                    <a:pt x="7557" y="17422"/>
                    <a:pt x="7538" y="17428"/>
                    <a:pt x="7519" y="17441"/>
                  </a:cubicBezTo>
                  <a:cubicBezTo>
                    <a:pt x="7044" y="16111"/>
                    <a:pt x="6569" y="14787"/>
                    <a:pt x="6100" y="13457"/>
                  </a:cubicBezTo>
                  <a:cubicBezTo>
                    <a:pt x="6100" y="13451"/>
                    <a:pt x="6106" y="13451"/>
                    <a:pt x="6106" y="13451"/>
                  </a:cubicBezTo>
                  <a:close/>
                  <a:moveTo>
                    <a:pt x="12433" y="15921"/>
                  </a:moveTo>
                  <a:lnTo>
                    <a:pt x="12433" y="15921"/>
                  </a:lnTo>
                  <a:cubicBezTo>
                    <a:pt x="12167" y="16142"/>
                    <a:pt x="11901" y="16364"/>
                    <a:pt x="11629" y="16573"/>
                  </a:cubicBezTo>
                  <a:cubicBezTo>
                    <a:pt x="11192" y="16890"/>
                    <a:pt x="10755" y="17200"/>
                    <a:pt x="10312" y="17510"/>
                  </a:cubicBezTo>
                  <a:cubicBezTo>
                    <a:pt x="10996" y="16953"/>
                    <a:pt x="11705" y="16421"/>
                    <a:pt x="12433" y="15921"/>
                  </a:cubicBezTo>
                  <a:close/>
                  <a:moveTo>
                    <a:pt x="8925" y="17669"/>
                  </a:moveTo>
                  <a:cubicBezTo>
                    <a:pt x="8925" y="17675"/>
                    <a:pt x="8925" y="17675"/>
                    <a:pt x="8931" y="17681"/>
                  </a:cubicBezTo>
                  <a:cubicBezTo>
                    <a:pt x="8868" y="17732"/>
                    <a:pt x="8804" y="17789"/>
                    <a:pt x="8741" y="17846"/>
                  </a:cubicBezTo>
                  <a:cubicBezTo>
                    <a:pt x="8735" y="17827"/>
                    <a:pt x="8722" y="17808"/>
                    <a:pt x="8716" y="17795"/>
                  </a:cubicBezTo>
                  <a:cubicBezTo>
                    <a:pt x="8785" y="17751"/>
                    <a:pt x="8855" y="17713"/>
                    <a:pt x="8925" y="17669"/>
                  </a:cubicBezTo>
                  <a:close/>
                  <a:moveTo>
                    <a:pt x="9058" y="18004"/>
                  </a:moveTo>
                  <a:cubicBezTo>
                    <a:pt x="9064" y="18030"/>
                    <a:pt x="9077" y="18055"/>
                    <a:pt x="9083" y="18080"/>
                  </a:cubicBezTo>
                  <a:cubicBezTo>
                    <a:pt x="9039" y="18125"/>
                    <a:pt x="8988" y="18169"/>
                    <a:pt x="8944" y="18220"/>
                  </a:cubicBezTo>
                  <a:cubicBezTo>
                    <a:pt x="8925" y="18207"/>
                    <a:pt x="8906" y="18194"/>
                    <a:pt x="8880" y="18188"/>
                  </a:cubicBezTo>
                  <a:cubicBezTo>
                    <a:pt x="8880" y="18175"/>
                    <a:pt x="8874" y="18169"/>
                    <a:pt x="8868" y="18156"/>
                  </a:cubicBezTo>
                  <a:cubicBezTo>
                    <a:pt x="8899" y="18131"/>
                    <a:pt x="8925" y="18099"/>
                    <a:pt x="8956" y="18074"/>
                  </a:cubicBezTo>
                  <a:cubicBezTo>
                    <a:pt x="8988" y="18055"/>
                    <a:pt x="9026" y="18030"/>
                    <a:pt x="9058" y="18004"/>
                  </a:cubicBezTo>
                  <a:close/>
                  <a:moveTo>
                    <a:pt x="10014" y="18131"/>
                  </a:moveTo>
                  <a:lnTo>
                    <a:pt x="10014" y="18131"/>
                  </a:lnTo>
                  <a:cubicBezTo>
                    <a:pt x="9906" y="18201"/>
                    <a:pt x="9799" y="18277"/>
                    <a:pt x="9691" y="18346"/>
                  </a:cubicBezTo>
                  <a:cubicBezTo>
                    <a:pt x="9691" y="18346"/>
                    <a:pt x="9685" y="18340"/>
                    <a:pt x="9685" y="18340"/>
                  </a:cubicBezTo>
                  <a:cubicBezTo>
                    <a:pt x="9799" y="18270"/>
                    <a:pt x="9906" y="18201"/>
                    <a:pt x="10014" y="18131"/>
                  </a:cubicBezTo>
                  <a:close/>
                  <a:moveTo>
                    <a:pt x="8025" y="18239"/>
                  </a:moveTo>
                  <a:cubicBezTo>
                    <a:pt x="8038" y="18258"/>
                    <a:pt x="8044" y="18277"/>
                    <a:pt x="8051" y="18296"/>
                  </a:cubicBezTo>
                  <a:cubicBezTo>
                    <a:pt x="7943" y="18372"/>
                    <a:pt x="7835" y="18441"/>
                    <a:pt x="7728" y="18511"/>
                  </a:cubicBezTo>
                  <a:cubicBezTo>
                    <a:pt x="7823" y="18416"/>
                    <a:pt x="7924" y="18327"/>
                    <a:pt x="8025" y="18239"/>
                  </a:cubicBezTo>
                  <a:close/>
                  <a:moveTo>
                    <a:pt x="15442" y="13831"/>
                  </a:moveTo>
                  <a:cubicBezTo>
                    <a:pt x="15518" y="14008"/>
                    <a:pt x="15594" y="14185"/>
                    <a:pt x="15676" y="14369"/>
                  </a:cubicBezTo>
                  <a:cubicBezTo>
                    <a:pt x="15150" y="14831"/>
                    <a:pt x="14637" y="15300"/>
                    <a:pt x="14131" y="15775"/>
                  </a:cubicBezTo>
                  <a:cubicBezTo>
                    <a:pt x="14099" y="15807"/>
                    <a:pt x="14093" y="15838"/>
                    <a:pt x="14099" y="15870"/>
                  </a:cubicBezTo>
                  <a:cubicBezTo>
                    <a:pt x="12832" y="16668"/>
                    <a:pt x="11610" y="17536"/>
                    <a:pt x="10451" y="18486"/>
                  </a:cubicBezTo>
                  <a:cubicBezTo>
                    <a:pt x="10318" y="18568"/>
                    <a:pt x="10185" y="18644"/>
                    <a:pt x="10058" y="18720"/>
                  </a:cubicBezTo>
                  <a:cubicBezTo>
                    <a:pt x="10017" y="18704"/>
                    <a:pt x="9979" y="18693"/>
                    <a:pt x="9936" y="18693"/>
                  </a:cubicBezTo>
                  <a:cubicBezTo>
                    <a:pt x="9926" y="18693"/>
                    <a:pt x="9916" y="18694"/>
                    <a:pt x="9906" y="18695"/>
                  </a:cubicBezTo>
                  <a:cubicBezTo>
                    <a:pt x="10071" y="18549"/>
                    <a:pt x="10229" y="18397"/>
                    <a:pt x="10388" y="18251"/>
                  </a:cubicBezTo>
                  <a:cubicBezTo>
                    <a:pt x="12136" y="17054"/>
                    <a:pt x="13820" y="15775"/>
                    <a:pt x="15454" y="14420"/>
                  </a:cubicBezTo>
                  <a:cubicBezTo>
                    <a:pt x="15582" y="14315"/>
                    <a:pt x="15502" y="14130"/>
                    <a:pt x="15375" y="14130"/>
                  </a:cubicBezTo>
                  <a:cubicBezTo>
                    <a:pt x="15364" y="14130"/>
                    <a:pt x="15352" y="14132"/>
                    <a:pt x="15340" y="14135"/>
                  </a:cubicBezTo>
                  <a:cubicBezTo>
                    <a:pt x="15353" y="14122"/>
                    <a:pt x="15366" y="14116"/>
                    <a:pt x="15378" y="14103"/>
                  </a:cubicBezTo>
                  <a:cubicBezTo>
                    <a:pt x="15473" y="14027"/>
                    <a:pt x="15454" y="13913"/>
                    <a:pt x="15391" y="13856"/>
                  </a:cubicBezTo>
                  <a:cubicBezTo>
                    <a:pt x="15404" y="13850"/>
                    <a:pt x="15423" y="13837"/>
                    <a:pt x="15442" y="13831"/>
                  </a:cubicBezTo>
                  <a:close/>
                  <a:moveTo>
                    <a:pt x="8247" y="18752"/>
                  </a:moveTo>
                  <a:cubicBezTo>
                    <a:pt x="8247" y="18758"/>
                    <a:pt x="8247" y="18764"/>
                    <a:pt x="8253" y="18771"/>
                  </a:cubicBezTo>
                  <a:cubicBezTo>
                    <a:pt x="8215" y="18815"/>
                    <a:pt x="8177" y="18866"/>
                    <a:pt x="8139" y="18910"/>
                  </a:cubicBezTo>
                  <a:cubicBezTo>
                    <a:pt x="8089" y="18942"/>
                    <a:pt x="8044" y="18967"/>
                    <a:pt x="8000" y="18992"/>
                  </a:cubicBezTo>
                  <a:cubicBezTo>
                    <a:pt x="8082" y="18910"/>
                    <a:pt x="8165" y="18834"/>
                    <a:pt x="8247" y="18752"/>
                  </a:cubicBezTo>
                  <a:close/>
                  <a:moveTo>
                    <a:pt x="12782" y="17510"/>
                  </a:moveTo>
                  <a:cubicBezTo>
                    <a:pt x="12015" y="18030"/>
                    <a:pt x="11243" y="18530"/>
                    <a:pt x="10457" y="19024"/>
                  </a:cubicBezTo>
                  <a:cubicBezTo>
                    <a:pt x="10445" y="19018"/>
                    <a:pt x="10438" y="19011"/>
                    <a:pt x="10426" y="19011"/>
                  </a:cubicBezTo>
                  <a:cubicBezTo>
                    <a:pt x="10514" y="18935"/>
                    <a:pt x="10597" y="18866"/>
                    <a:pt x="10685" y="18796"/>
                  </a:cubicBezTo>
                  <a:cubicBezTo>
                    <a:pt x="11407" y="18289"/>
                    <a:pt x="12224" y="17852"/>
                    <a:pt x="12782" y="17510"/>
                  </a:cubicBezTo>
                  <a:close/>
                  <a:moveTo>
                    <a:pt x="7633" y="18916"/>
                  </a:moveTo>
                  <a:lnTo>
                    <a:pt x="7633" y="18916"/>
                  </a:lnTo>
                  <a:cubicBezTo>
                    <a:pt x="7531" y="19018"/>
                    <a:pt x="7430" y="19125"/>
                    <a:pt x="7322" y="19233"/>
                  </a:cubicBezTo>
                  <a:cubicBezTo>
                    <a:pt x="7354" y="19176"/>
                    <a:pt x="7379" y="19119"/>
                    <a:pt x="7405" y="19056"/>
                  </a:cubicBezTo>
                  <a:cubicBezTo>
                    <a:pt x="7481" y="19011"/>
                    <a:pt x="7557" y="18961"/>
                    <a:pt x="7633" y="18916"/>
                  </a:cubicBezTo>
                  <a:close/>
                  <a:moveTo>
                    <a:pt x="14663" y="17225"/>
                  </a:moveTo>
                  <a:cubicBezTo>
                    <a:pt x="14194" y="17517"/>
                    <a:pt x="13725" y="17808"/>
                    <a:pt x="13257" y="18106"/>
                  </a:cubicBezTo>
                  <a:cubicBezTo>
                    <a:pt x="12509" y="18574"/>
                    <a:pt x="11756" y="19043"/>
                    <a:pt x="11008" y="19512"/>
                  </a:cubicBezTo>
                  <a:cubicBezTo>
                    <a:pt x="11135" y="19398"/>
                    <a:pt x="11262" y="19284"/>
                    <a:pt x="11395" y="19176"/>
                  </a:cubicBezTo>
                  <a:cubicBezTo>
                    <a:pt x="11914" y="18840"/>
                    <a:pt x="12433" y="18505"/>
                    <a:pt x="12946" y="18163"/>
                  </a:cubicBezTo>
                  <a:cubicBezTo>
                    <a:pt x="12984" y="18163"/>
                    <a:pt x="13016" y="18156"/>
                    <a:pt x="13054" y="18137"/>
                  </a:cubicBezTo>
                  <a:cubicBezTo>
                    <a:pt x="13592" y="17840"/>
                    <a:pt x="14131" y="17529"/>
                    <a:pt x="14663" y="17225"/>
                  </a:cubicBezTo>
                  <a:close/>
                  <a:moveTo>
                    <a:pt x="7512" y="19619"/>
                  </a:moveTo>
                  <a:lnTo>
                    <a:pt x="7512" y="19619"/>
                  </a:lnTo>
                  <a:cubicBezTo>
                    <a:pt x="7411" y="19721"/>
                    <a:pt x="7303" y="19816"/>
                    <a:pt x="7202" y="19923"/>
                  </a:cubicBezTo>
                  <a:cubicBezTo>
                    <a:pt x="7208" y="19873"/>
                    <a:pt x="7208" y="19822"/>
                    <a:pt x="7215" y="19771"/>
                  </a:cubicBezTo>
                  <a:cubicBezTo>
                    <a:pt x="7227" y="19765"/>
                    <a:pt x="7240" y="19765"/>
                    <a:pt x="7253" y="19759"/>
                  </a:cubicBezTo>
                  <a:cubicBezTo>
                    <a:pt x="7341" y="19714"/>
                    <a:pt x="7424" y="19664"/>
                    <a:pt x="7512" y="19619"/>
                  </a:cubicBezTo>
                  <a:close/>
                  <a:moveTo>
                    <a:pt x="8551" y="19911"/>
                  </a:moveTo>
                  <a:cubicBezTo>
                    <a:pt x="8564" y="19911"/>
                    <a:pt x="8576" y="19917"/>
                    <a:pt x="8589" y="19917"/>
                  </a:cubicBezTo>
                  <a:cubicBezTo>
                    <a:pt x="8519" y="19974"/>
                    <a:pt x="8456" y="20037"/>
                    <a:pt x="8393" y="20101"/>
                  </a:cubicBezTo>
                  <a:cubicBezTo>
                    <a:pt x="8443" y="20037"/>
                    <a:pt x="8500" y="19974"/>
                    <a:pt x="8551" y="19911"/>
                  </a:cubicBezTo>
                  <a:close/>
                  <a:moveTo>
                    <a:pt x="5783" y="19581"/>
                  </a:moveTo>
                  <a:cubicBezTo>
                    <a:pt x="5720" y="19759"/>
                    <a:pt x="5669" y="19936"/>
                    <a:pt x="5631" y="20126"/>
                  </a:cubicBezTo>
                  <a:cubicBezTo>
                    <a:pt x="5581" y="20012"/>
                    <a:pt x="5530" y="19898"/>
                    <a:pt x="5479" y="19784"/>
                  </a:cubicBezTo>
                  <a:cubicBezTo>
                    <a:pt x="5581" y="19714"/>
                    <a:pt x="5682" y="19645"/>
                    <a:pt x="5783" y="19581"/>
                  </a:cubicBezTo>
                  <a:close/>
                  <a:moveTo>
                    <a:pt x="7183" y="20151"/>
                  </a:moveTo>
                  <a:cubicBezTo>
                    <a:pt x="7189" y="20151"/>
                    <a:pt x="7189" y="20158"/>
                    <a:pt x="7196" y="20158"/>
                  </a:cubicBezTo>
                  <a:cubicBezTo>
                    <a:pt x="7189" y="20164"/>
                    <a:pt x="7189" y="20164"/>
                    <a:pt x="7183" y="20170"/>
                  </a:cubicBezTo>
                  <a:cubicBezTo>
                    <a:pt x="7183" y="20164"/>
                    <a:pt x="7183" y="20158"/>
                    <a:pt x="7183" y="20151"/>
                  </a:cubicBezTo>
                  <a:close/>
                  <a:moveTo>
                    <a:pt x="17424" y="16750"/>
                  </a:moveTo>
                  <a:cubicBezTo>
                    <a:pt x="17690" y="17282"/>
                    <a:pt x="17962" y="17814"/>
                    <a:pt x="18247" y="18334"/>
                  </a:cubicBezTo>
                  <a:cubicBezTo>
                    <a:pt x="18431" y="18669"/>
                    <a:pt x="18944" y="19366"/>
                    <a:pt x="19235" y="20050"/>
                  </a:cubicBezTo>
                  <a:cubicBezTo>
                    <a:pt x="19267" y="20139"/>
                    <a:pt x="19299" y="20227"/>
                    <a:pt x="19330" y="20316"/>
                  </a:cubicBezTo>
                  <a:cubicBezTo>
                    <a:pt x="19362" y="20544"/>
                    <a:pt x="19394" y="20772"/>
                    <a:pt x="19432" y="21000"/>
                  </a:cubicBezTo>
                  <a:cubicBezTo>
                    <a:pt x="19425" y="21038"/>
                    <a:pt x="19419" y="21076"/>
                    <a:pt x="19413" y="21108"/>
                  </a:cubicBezTo>
                  <a:cubicBezTo>
                    <a:pt x="19305" y="20892"/>
                    <a:pt x="19197" y="20677"/>
                    <a:pt x="19096" y="20468"/>
                  </a:cubicBezTo>
                  <a:cubicBezTo>
                    <a:pt x="18893" y="20056"/>
                    <a:pt x="18691" y="19651"/>
                    <a:pt x="18482" y="19252"/>
                  </a:cubicBezTo>
                  <a:cubicBezTo>
                    <a:pt x="18070" y="18460"/>
                    <a:pt x="17658" y="17675"/>
                    <a:pt x="17253" y="16877"/>
                  </a:cubicBezTo>
                  <a:cubicBezTo>
                    <a:pt x="17310" y="16833"/>
                    <a:pt x="17367" y="16795"/>
                    <a:pt x="17424" y="16750"/>
                  </a:cubicBezTo>
                  <a:close/>
                  <a:moveTo>
                    <a:pt x="5049" y="20075"/>
                  </a:moveTo>
                  <a:cubicBezTo>
                    <a:pt x="5194" y="20620"/>
                    <a:pt x="5283" y="21158"/>
                    <a:pt x="5308" y="21716"/>
                  </a:cubicBezTo>
                  <a:cubicBezTo>
                    <a:pt x="5169" y="21450"/>
                    <a:pt x="5042" y="21184"/>
                    <a:pt x="4922" y="20911"/>
                  </a:cubicBezTo>
                  <a:cubicBezTo>
                    <a:pt x="4821" y="20652"/>
                    <a:pt x="4713" y="20386"/>
                    <a:pt x="4599" y="20126"/>
                  </a:cubicBezTo>
                  <a:cubicBezTo>
                    <a:pt x="4631" y="20113"/>
                    <a:pt x="4662" y="20101"/>
                    <a:pt x="4694" y="20088"/>
                  </a:cubicBezTo>
                  <a:lnTo>
                    <a:pt x="4694" y="20088"/>
                  </a:lnTo>
                  <a:cubicBezTo>
                    <a:pt x="4684" y="20148"/>
                    <a:pt x="4746" y="20217"/>
                    <a:pt x="4813" y="20217"/>
                  </a:cubicBezTo>
                  <a:cubicBezTo>
                    <a:pt x="4830" y="20217"/>
                    <a:pt x="4848" y="20212"/>
                    <a:pt x="4865" y="20202"/>
                  </a:cubicBezTo>
                  <a:cubicBezTo>
                    <a:pt x="4928" y="20158"/>
                    <a:pt x="4985" y="20120"/>
                    <a:pt x="5049" y="20075"/>
                  </a:cubicBezTo>
                  <a:close/>
                  <a:moveTo>
                    <a:pt x="4149" y="20278"/>
                  </a:moveTo>
                  <a:cubicBezTo>
                    <a:pt x="4257" y="20557"/>
                    <a:pt x="4371" y="20835"/>
                    <a:pt x="4491" y="21101"/>
                  </a:cubicBezTo>
                  <a:cubicBezTo>
                    <a:pt x="4605" y="21393"/>
                    <a:pt x="4707" y="21690"/>
                    <a:pt x="4808" y="21982"/>
                  </a:cubicBezTo>
                  <a:cubicBezTo>
                    <a:pt x="4472" y="21380"/>
                    <a:pt x="4149" y="20721"/>
                    <a:pt x="4073" y="20303"/>
                  </a:cubicBezTo>
                  <a:cubicBezTo>
                    <a:pt x="4099" y="20291"/>
                    <a:pt x="4124" y="20284"/>
                    <a:pt x="4149" y="20278"/>
                  </a:cubicBezTo>
                  <a:close/>
                  <a:moveTo>
                    <a:pt x="5834" y="21792"/>
                  </a:moveTo>
                  <a:lnTo>
                    <a:pt x="5834" y="21792"/>
                  </a:lnTo>
                  <a:cubicBezTo>
                    <a:pt x="5828" y="21811"/>
                    <a:pt x="5821" y="21823"/>
                    <a:pt x="5821" y="21842"/>
                  </a:cubicBezTo>
                  <a:cubicBezTo>
                    <a:pt x="5764" y="21994"/>
                    <a:pt x="5891" y="22083"/>
                    <a:pt x="6018" y="22089"/>
                  </a:cubicBezTo>
                  <a:cubicBezTo>
                    <a:pt x="6075" y="22216"/>
                    <a:pt x="6132" y="22336"/>
                    <a:pt x="6189" y="22463"/>
                  </a:cubicBezTo>
                  <a:cubicBezTo>
                    <a:pt x="6189" y="22469"/>
                    <a:pt x="6195" y="22469"/>
                    <a:pt x="6195" y="22469"/>
                  </a:cubicBezTo>
                  <a:cubicBezTo>
                    <a:pt x="5980" y="22628"/>
                    <a:pt x="5771" y="22792"/>
                    <a:pt x="5581" y="22963"/>
                  </a:cubicBezTo>
                  <a:cubicBezTo>
                    <a:pt x="5568" y="22925"/>
                    <a:pt x="5555" y="22881"/>
                    <a:pt x="5549" y="22837"/>
                  </a:cubicBezTo>
                  <a:cubicBezTo>
                    <a:pt x="5657" y="22824"/>
                    <a:pt x="5764" y="22723"/>
                    <a:pt x="5771" y="22596"/>
                  </a:cubicBezTo>
                  <a:cubicBezTo>
                    <a:pt x="5790" y="22324"/>
                    <a:pt x="5790" y="22058"/>
                    <a:pt x="5783" y="21798"/>
                  </a:cubicBezTo>
                  <a:cubicBezTo>
                    <a:pt x="5802" y="21798"/>
                    <a:pt x="5821" y="21798"/>
                    <a:pt x="5834" y="21792"/>
                  </a:cubicBezTo>
                  <a:close/>
                  <a:moveTo>
                    <a:pt x="10191" y="20911"/>
                  </a:moveTo>
                  <a:cubicBezTo>
                    <a:pt x="10597" y="21937"/>
                    <a:pt x="11002" y="22970"/>
                    <a:pt x="11401" y="24002"/>
                  </a:cubicBezTo>
                  <a:cubicBezTo>
                    <a:pt x="10951" y="23001"/>
                    <a:pt x="10508" y="21994"/>
                    <a:pt x="10071" y="20987"/>
                  </a:cubicBezTo>
                  <a:cubicBezTo>
                    <a:pt x="10109" y="20962"/>
                    <a:pt x="10153" y="20937"/>
                    <a:pt x="10191" y="20911"/>
                  </a:cubicBezTo>
                  <a:close/>
                  <a:moveTo>
                    <a:pt x="10740" y="1"/>
                  </a:moveTo>
                  <a:cubicBezTo>
                    <a:pt x="10725" y="1"/>
                    <a:pt x="10711" y="2"/>
                    <a:pt x="10698" y="5"/>
                  </a:cubicBezTo>
                  <a:cubicBezTo>
                    <a:pt x="10677" y="4"/>
                    <a:pt x="10656" y="4"/>
                    <a:pt x="10635" y="4"/>
                  </a:cubicBezTo>
                  <a:cubicBezTo>
                    <a:pt x="10406" y="4"/>
                    <a:pt x="10164" y="35"/>
                    <a:pt x="9938" y="87"/>
                  </a:cubicBezTo>
                  <a:cubicBezTo>
                    <a:pt x="9754" y="125"/>
                    <a:pt x="9628" y="372"/>
                    <a:pt x="9697" y="543"/>
                  </a:cubicBezTo>
                  <a:cubicBezTo>
                    <a:pt x="10324" y="2114"/>
                    <a:pt x="11097" y="3640"/>
                    <a:pt x="11775" y="5198"/>
                  </a:cubicBezTo>
                  <a:cubicBezTo>
                    <a:pt x="10685" y="5775"/>
                    <a:pt x="9609" y="6364"/>
                    <a:pt x="8538" y="6959"/>
                  </a:cubicBezTo>
                  <a:cubicBezTo>
                    <a:pt x="8538" y="6920"/>
                    <a:pt x="8512" y="6885"/>
                    <a:pt x="8477" y="6885"/>
                  </a:cubicBezTo>
                  <a:cubicBezTo>
                    <a:pt x="8467" y="6885"/>
                    <a:pt x="8455" y="6888"/>
                    <a:pt x="8443" y="6896"/>
                  </a:cubicBezTo>
                  <a:cubicBezTo>
                    <a:pt x="8272" y="7022"/>
                    <a:pt x="8108" y="7155"/>
                    <a:pt x="7937" y="7288"/>
                  </a:cubicBezTo>
                  <a:cubicBezTo>
                    <a:pt x="7753" y="7390"/>
                    <a:pt x="7569" y="7485"/>
                    <a:pt x="7392" y="7592"/>
                  </a:cubicBezTo>
                  <a:cubicBezTo>
                    <a:pt x="6790" y="7928"/>
                    <a:pt x="6189" y="8270"/>
                    <a:pt x="5593" y="8612"/>
                  </a:cubicBezTo>
                  <a:cubicBezTo>
                    <a:pt x="4947" y="6965"/>
                    <a:pt x="4314" y="5306"/>
                    <a:pt x="3712" y="3640"/>
                  </a:cubicBezTo>
                  <a:cubicBezTo>
                    <a:pt x="3687" y="3558"/>
                    <a:pt x="3617" y="3514"/>
                    <a:pt x="3529" y="3514"/>
                  </a:cubicBezTo>
                  <a:cubicBezTo>
                    <a:pt x="3480" y="3513"/>
                    <a:pt x="3432" y="3512"/>
                    <a:pt x="3384" y="3512"/>
                  </a:cubicBezTo>
                  <a:cubicBezTo>
                    <a:pt x="3134" y="3512"/>
                    <a:pt x="2885" y="3526"/>
                    <a:pt x="2636" y="3558"/>
                  </a:cubicBezTo>
                  <a:cubicBezTo>
                    <a:pt x="2496" y="3571"/>
                    <a:pt x="2395" y="3704"/>
                    <a:pt x="2439" y="3843"/>
                  </a:cubicBezTo>
                  <a:cubicBezTo>
                    <a:pt x="3035" y="5686"/>
                    <a:pt x="3662" y="7523"/>
                    <a:pt x="4320" y="9353"/>
                  </a:cubicBezTo>
                  <a:cubicBezTo>
                    <a:pt x="3795" y="9663"/>
                    <a:pt x="3269" y="9967"/>
                    <a:pt x="2750" y="10284"/>
                  </a:cubicBezTo>
                  <a:cubicBezTo>
                    <a:pt x="2034" y="10721"/>
                    <a:pt x="147" y="11405"/>
                    <a:pt x="20" y="12355"/>
                  </a:cubicBezTo>
                  <a:cubicBezTo>
                    <a:pt x="1" y="12513"/>
                    <a:pt x="83" y="12646"/>
                    <a:pt x="197" y="12716"/>
                  </a:cubicBezTo>
                  <a:cubicBezTo>
                    <a:pt x="261" y="12938"/>
                    <a:pt x="356" y="13159"/>
                    <a:pt x="413" y="13330"/>
                  </a:cubicBezTo>
                  <a:cubicBezTo>
                    <a:pt x="615" y="13976"/>
                    <a:pt x="881" y="14603"/>
                    <a:pt x="1179" y="15211"/>
                  </a:cubicBezTo>
                  <a:cubicBezTo>
                    <a:pt x="1205" y="15264"/>
                    <a:pt x="1246" y="15286"/>
                    <a:pt x="1288" y="15286"/>
                  </a:cubicBezTo>
                  <a:cubicBezTo>
                    <a:pt x="1377" y="15286"/>
                    <a:pt x="1473" y="15188"/>
                    <a:pt x="1451" y="15085"/>
                  </a:cubicBezTo>
                  <a:cubicBezTo>
                    <a:pt x="1445" y="15040"/>
                    <a:pt x="1432" y="15002"/>
                    <a:pt x="1426" y="14958"/>
                  </a:cubicBezTo>
                  <a:lnTo>
                    <a:pt x="1426" y="14958"/>
                  </a:lnTo>
                  <a:cubicBezTo>
                    <a:pt x="1433" y="14959"/>
                    <a:pt x="1440" y="14960"/>
                    <a:pt x="1447" y="14960"/>
                  </a:cubicBezTo>
                  <a:cubicBezTo>
                    <a:pt x="1472" y="14960"/>
                    <a:pt x="1496" y="14951"/>
                    <a:pt x="1521" y="14926"/>
                  </a:cubicBezTo>
                  <a:cubicBezTo>
                    <a:pt x="1521" y="14926"/>
                    <a:pt x="1527" y="14920"/>
                    <a:pt x="1527" y="14920"/>
                  </a:cubicBezTo>
                  <a:cubicBezTo>
                    <a:pt x="1559" y="14983"/>
                    <a:pt x="1591" y="15053"/>
                    <a:pt x="1616" y="15116"/>
                  </a:cubicBezTo>
                  <a:cubicBezTo>
                    <a:pt x="1639" y="15162"/>
                    <a:pt x="1687" y="15184"/>
                    <a:pt x="1731" y="15184"/>
                  </a:cubicBezTo>
                  <a:cubicBezTo>
                    <a:pt x="1749" y="15184"/>
                    <a:pt x="1766" y="15181"/>
                    <a:pt x="1781" y="15173"/>
                  </a:cubicBezTo>
                  <a:lnTo>
                    <a:pt x="1781" y="15173"/>
                  </a:lnTo>
                  <a:cubicBezTo>
                    <a:pt x="1730" y="15243"/>
                    <a:pt x="1686" y="15306"/>
                    <a:pt x="1648" y="15376"/>
                  </a:cubicBezTo>
                  <a:cubicBezTo>
                    <a:pt x="1635" y="15401"/>
                    <a:pt x="1660" y="15420"/>
                    <a:pt x="1679" y="15427"/>
                  </a:cubicBezTo>
                  <a:lnTo>
                    <a:pt x="1888" y="15427"/>
                  </a:lnTo>
                  <a:cubicBezTo>
                    <a:pt x="1909" y="15439"/>
                    <a:pt x="1933" y="15445"/>
                    <a:pt x="1958" y="15445"/>
                  </a:cubicBezTo>
                  <a:cubicBezTo>
                    <a:pt x="1985" y="15445"/>
                    <a:pt x="2014" y="15437"/>
                    <a:pt x="2040" y="15420"/>
                  </a:cubicBezTo>
                  <a:cubicBezTo>
                    <a:pt x="2040" y="15420"/>
                    <a:pt x="2047" y="15420"/>
                    <a:pt x="2047" y="15414"/>
                  </a:cubicBezTo>
                  <a:cubicBezTo>
                    <a:pt x="3288" y="15306"/>
                    <a:pt x="4599" y="14274"/>
                    <a:pt x="5638" y="13710"/>
                  </a:cubicBezTo>
                  <a:cubicBezTo>
                    <a:pt x="5720" y="13666"/>
                    <a:pt x="5802" y="13615"/>
                    <a:pt x="5885" y="13571"/>
                  </a:cubicBezTo>
                  <a:cubicBezTo>
                    <a:pt x="6385" y="14888"/>
                    <a:pt x="6898" y="16193"/>
                    <a:pt x="7417" y="17498"/>
                  </a:cubicBezTo>
                  <a:cubicBezTo>
                    <a:pt x="6252" y="18175"/>
                    <a:pt x="4903" y="18815"/>
                    <a:pt x="3915" y="19752"/>
                  </a:cubicBezTo>
                  <a:cubicBezTo>
                    <a:pt x="3833" y="19790"/>
                    <a:pt x="3776" y="19854"/>
                    <a:pt x="3738" y="19936"/>
                  </a:cubicBezTo>
                  <a:cubicBezTo>
                    <a:pt x="3700" y="19968"/>
                    <a:pt x="3668" y="19999"/>
                    <a:pt x="3636" y="20031"/>
                  </a:cubicBezTo>
                  <a:cubicBezTo>
                    <a:pt x="3529" y="20145"/>
                    <a:pt x="3586" y="20278"/>
                    <a:pt x="3687" y="20335"/>
                  </a:cubicBezTo>
                  <a:cubicBezTo>
                    <a:pt x="3782" y="21247"/>
                    <a:pt x="4808" y="22887"/>
                    <a:pt x="5188" y="23464"/>
                  </a:cubicBezTo>
                  <a:cubicBezTo>
                    <a:pt x="5194" y="23540"/>
                    <a:pt x="5239" y="23609"/>
                    <a:pt x="5308" y="23641"/>
                  </a:cubicBezTo>
                  <a:cubicBezTo>
                    <a:pt x="5355" y="23712"/>
                    <a:pt x="5419" y="23743"/>
                    <a:pt x="5482" y="23743"/>
                  </a:cubicBezTo>
                  <a:cubicBezTo>
                    <a:pt x="5581" y="23743"/>
                    <a:pt x="5678" y="23667"/>
                    <a:pt x="5701" y="23559"/>
                  </a:cubicBezTo>
                  <a:cubicBezTo>
                    <a:pt x="6968" y="23103"/>
                    <a:pt x="8152" y="22165"/>
                    <a:pt x="9286" y="21469"/>
                  </a:cubicBezTo>
                  <a:cubicBezTo>
                    <a:pt x="9317" y="21443"/>
                    <a:pt x="9355" y="21424"/>
                    <a:pt x="9393" y="21399"/>
                  </a:cubicBezTo>
                  <a:cubicBezTo>
                    <a:pt x="9957" y="22672"/>
                    <a:pt x="10533" y="23939"/>
                    <a:pt x="11129" y="25193"/>
                  </a:cubicBezTo>
                  <a:cubicBezTo>
                    <a:pt x="11178" y="25296"/>
                    <a:pt x="11328" y="25369"/>
                    <a:pt x="11454" y="25369"/>
                  </a:cubicBezTo>
                  <a:cubicBezTo>
                    <a:pt x="11490" y="25369"/>
                    <a:pt x="11524" y="25364"/>
                    <a:pt x="11553" y="25351"/>
                  </a:cubicBezTo>
                  <a:cubicBezTo>
                    <a:pt x="11762" y="25256"/>
                    <a:pt x="11971" y="25161"/>
                    <a:pt x="12174" y="25066"/>
                  </a:cubicBezTo>
                  <a:cubicBezTo>
                    <a:pt x="12332" y="24996"/>
                    <a:pt x="12490" y="24813"/>
                    <a:pt x="12408" y="24623"/>
                  </a:cubicBezTo>
                  <a:cubicBezTo>
                    <a:pt x="11806" y="23299"/>
                    <a:pt x="11217" y="21969"/>
                    <a:pt x="10628" y="20645"/>
                  </a:cubicBezTo>
                  <a:cubicBezTo>
                    <a:pt x="11566" y="20063"/>
                    <a:pt x="12509" y="19486"/>
                    <a:pt x="13447" y="18910"/>
                  </a:cubicBezTo>
                  <a:cubicBezTo>
                    <a:pt x="14561" y="18226"/>
                    <a:pt x="15670" y="17548"/>
                    <a:pt x="16778" y="16858"/>
                  </a:cubicBezTo>
                  <a:cubicBezTo>
                    <a:pt x="17506" y="18454"/>
                    <a:pt x="18266" y="20037"/>
                    <a:pt x="19096" y="21576"/>
                  </a:cubicBezTo>
                  <a:lnTo>
                    <a:pt x="19090" y="21576"/>
                  </a:lnTo>
                  <a:cubicBezTo>
                    <a:pt x="18945" y="21678"/>
                    <a:pt x="19045" y="21884"/>
                    <a:pt x="19175" y="21884"/>
                  </a:cubicBezTo>
                  <a:cubicBezTo>
                    <a:pt x="19199" y="21884"/>
                    <a:pt x="19224" y="21877"/>
                    <a:pt x="19248" y="21861"/>
                  </a:cubicBezTo>
                  <a:cubicBezTo>
                    <a:pt x="19261" y="21887"/>
                    <a:pt x="19280" y="21918"/>
                    <a:pt x="19292" y="21944"/>
                  </a:cubicBezTo>
                  <a:cubicBezTo>
                    <a:pt x="19332" y="22015"/>
                    <a:pt x="19409" y="22049"/>
                    <a:pt x="19487" y="22049"/>
                  </a:cubicBezTo>
                  <a:cubicBezTo>
                    <a:pt x="19534" y="22049"/>
                    <a:pt x="19582" y="22037"/>
                    <a:pt x="19622" y="22013"/>
                  </a:cubicBezTo>
                  <a:cubicBezTo>
                    <a:pt x="19894" y="21855"/>
                    <a:pt x="19989" y="21595"/>
                    <a:pt x="19976" y="21291"/>
                  </a:cubicBezTo>
                  <a:lnTo>
                    <a:pt x="19976" y="21291"/>
                  </a:lnTo>
                  <a:cubicBezTo>
                    <a:pt x="19983" y="21310"/>
                    <a:pt x="19995" y="21336"/>
                    <a:pt x="20008" y="21355"/>
                  </a:cubicBezTo>
                  <a:cubicBezTo>
                    <a:pt x="20045" y="21435"/>
                    <a:pt x="20115" y="21468"/>
                    <a:pt x="20190" y="21468"/>
                  </a:cubicBezTo>
                  <a:cubicBezTo>
                    <a:pt x="20344" y="21468"/>
                    <a:pt x="20516" y="21323"/>
                    <a:pt x="20439" y="21152"/>
                  </a:cubicBezTo>
                  <a:cubicBezTo>
                    <a:pt x="20236" y="20696"/>
                    <a:pt x="20027" y="20240"/>
                    <a:pt x="19805" y="19790"/>
                  </a:cubicBezTo>
                  <a:cubicBezTo>
                    <a:pt x="19254" y="18593"/>
                    <a:pt x="18716" y="17396"/>
                    <a:pt x="18178" y="16199"/>
                  </a:cubicBezTo>
                  <a:cubicBezTo>
                    <a:pt x="18380" y="16047"/>
                    <a:pt x="18583" y="15908"/>
                    <a:pt x="18798" y="15775"/>
                  </a:cubicBezTo>
                  <a:cubicBezTo>
                    <a:pt x="19432" y="15389"/>
                    <a:pt x="20103" y="15332"/>
                    <a:pt x="20724" y="15021"/>
                  </a:cubicBezTo>
                  <a:cubicBezTo>
                    <a:pt x="20977" y="14895"/>
                    <a:pt x="21129" y="14724"/>
                    <a:pt x="21218" y="14521"/>
                  </a:cubicBezTo>
                  <a:cubicBezTo>
                    <a:pt x="21344" y="14477"/>
                    <a:pt x="21433" y="14363"/>
                    <a:pt x="21401" y="14204"/>
                  </a:cubicBezTo>
                  <a:cubicBezTo>
                    <a:pt x="21566" y="14166"/>
                    <a:pt x="21693" y="14027"/>
                    <a:pt x="21610" y="13831"/>
                  </a:cubicBezTo>
                  <a:cubicBezTo>
                    <a:pt x="21515" y="13596"/>
                    <a:pt x="21420" y="13368"/>
                    <a:pt x="21325" y="13140"/>
                  </a:cubicBezTo>
                  <a:cubicBezTo>
                    <a:pt x="21313" y="13121"/>
                    <a:pt x="21300" y="13109"/>
                    <a:pt x="21294" y="13090"/>
                  </a:cubicBezTo>
                  <a:cubicBezTo>
                    <a:pt x="21015" y="12456"/>
                    <a:pt x="20743" y="11823"/>
                    <a:pt x="20470" y="11190"/>
                  </a:cubicBezTo>
                  <a:cubicBezTo>
                    <a:pt x="20464" y="11177"/>
                    <a:pt x="20458" y="11171"/>
                    <a:pt x="20451" y="11158"/>
                  </a:cubicBezTo>
                  <a:cubicBezTo>
                    <a:pt x="20496" y="11095"/>
                    <a:pt x="20432" y="11006"/>
                    <a:pt x="20356" y="11006"/>
                  </a:cubicBezTo>
                  <a:cubicBezTo>
                    <a:pt x="20331" y="11006"/>
                    <a:pt x="20299" y="11006"/>
                    <a:pt x="20274" y="11012"/>
                  </a:cubicBezTo>
                  <a:cubicBezTo>
                    <a:pt x="20239" y="11001"/>
                    <a:pt x="20204" y="10995"/>
                    <a:pt x="20169" y="10995"/>
                  </a:cubicBezTo>
                  <a:cubicBezTo>
                    <a:pt x="20108" y="10995"/>
                    <a:pt x="20050" y="11012"/>
                    <a:pt x="20002" y="11044"/>
                  </a:cubicBezTo>
                  <a:cubicBezTo>
                    <a:pt x="19951" y="11050"/>
                    <a:pt x="19894" y="11069"/>
                    <a:pt x="19843" y="11082"/>
                  </a:cubicBezTo>
                  <a:cubicBezTo>
                    <a:pt x="19932" y="10981"/>
                    <a:pt x="20021" y="10867"/>
                    <a:pt x="20090" y="10746"/>
                  </a:cubicBezTo>
                  <a:cubicBezTo>
                    <a:pt x="20171" y="10622"/>
                    <a:pt x="20045" y="10461"/>
                    <a:pt x="19914" y="10461"/>
                  </a:cubicBezTo>
                  <a:cubicBezTo>
                    <a:pt x="19912" y="10461"/>
                    <a:pt x="19909" y="10461"/>
                    <a:pt x="19907" y="10461"/>
                  </a:cubicBezTo>
                  <a:cubicBezTo>
                    <a:pt x="18646" y="10518"/>
                    <a:pt x="17475" y="11557"/>
                    <a:pt x="16404" y="12203"/>
                  </a:cubicBezTo>
                  <a:cubicBezTo>
                    <a:pt x="15853" y="10949"/>
                    <a:pt x="15302" y="9695"/>
                    <a:pt x="14745" y="8441"/>
                  </a:cubicBezTo>
                  <a:cubicBezTo>
                    <a:pt x="15929" y="7757"/>
                    <a:pt x="17323" y="7079"/>
                    <a:pt x="18247" y="6110"/>
                  </a:cubicBezTo>
                  <a:cubicBezTo>
                    <a:pt x="18260" y="6136"/>
                    <a:pt x="18273" y="6161"/>
                    <a:pt x="18279" y="6186"/>
                  </a:cubicBezTo>
                  <a:cubicBezTo>
                    <a:pt x="18304" y="6247"/>
                    <a:pt x="18352" y="6274"/>
                    <a:pt x="18399" y="6274"/>
                  </a:cubicBezTo>
                  <a:cubicBezTo>
                    <a:pt x="18475" y="6274"/>
                    <a:pt x="18549" y="6207"/>
                    <a:pt x="18526" y="6110"/>
                  </a:cubicBezTo>
                  <a:cubicBezTo>
                    <a:pt x="18507" y="6028"/>
                    <a:pt x="18488" y="5946"/>
                    <a:pt x="18463" y="5863"/>
                  </a:cubicBezTo>
                  <a:cubicBezTo>
                    <a:pt x="18501" y="5762"/>
                    <a:pt x="18469" y="5654"/>
                    <a:pt x="18393" y="5585"/>
                  </a:cubicBezTo>
                  <a:cubicBezTo>
                    <a:pt x="18374" y="5509"/>
                    <a:pt x="18349" y="5426"/>
                    <a:pt x="18323" y="5344"/>
                  </a:cubicBezTo>
                  <a:cubicBezTo>
                    <a:pt x="18368" y="5331"/>
                    <a:pt x="18406" y="5293"/>
                    <a:pt x="18387" y="5236"/>
                  </a:cubicBezTo>
                  <a:cubicBezTo>
                    <a:pt x="18323" y="5059"/>
                    <a:pt x="18235" y="4913"/>
                    <a:pt x="18146" y="4761"/>
                  </a:cubicBezTo>
                  <a:cubicBezTo>
                    <a:pt x="17905" y="4046"/>
                    <a:pt x="17620" y="3349"/>
                    <a:pt x="17285" y="2671"/>
                  </a:cubicBezTo>
                  <a:cubicBezTo>
                    <a:pt x="17304" y="2659"/>
                    <a:pt x="17323" y="2640"/>
                    <a:pt x="17342" y="2627"/>
                  </a:cubicBezTo>
                  <a:cubicBezTo>
                    <a:pt x="17452" y="2532"/>
                    <a:pt x="17339" y="2371"/>
                    <a:pt x="17218" y="2371"/>
                  </a:cubicBezTo>
                  <a:cubicBezTo>
                    <a:pt x="17193" y="2371"/>
                    <a:pt x="17169" y="2378"/>
                    <a:pt x="17145" y="2393"/>
                  </a:cubicBezTo>
                  <a:cubicBezTo>
                    <a:pt x="17120" y="2355"/>
                    <a:pt x="17101" y="2310"/>
                    <a:pt x="17076" y="2266"/>
                  </a:cubicBezTo>
                  <a:cubicBezTo>
                    <a:pt x="17055" y="2229"/>
                    <a:pt x="17008" y="2208"/>
                    <a:pt x="16964" y="2208"/>
                  </a:cubicBezTo>
                  <a:cubicBezTo>
                    <a:pt x="16940" y="2208"/>
                    <a:pt x="16916" y="2214"/>
                    <a:pt x="16898" y="2228"/>
                  </a:cubicBezTo>
                  <a:cubicBezTo>
                    <a:pt x="16442" y="2570"/>
                    <a:pt x="15980" y="2906"/>
                    <a:pt x="15518" y="3248"/>
                  </a:cubicBezTo>
                  <a:cubicBezTo>
                    <a:pt x="15492" y="3254"/>
                    <a:pt x="15467" y="3260"/>
                    <a:pt x="15442" y="3267"/>
                  </a:cubicBezTo>
                  <a:cubicBezTo>
                    <a:pt x="15518" y="3210"/>
                    <a:pt x="15587" y="3153"/>
                    <a:pt x="15657" y="3096"/>
                  </a:cubicBezTo>
                  <a:cubicBezTo>
                    <a:pt x="15713" y="3050"/>
                    <a:pt x="15679" y="2966"/>
                    <a:pt x="15626" y="2966"/>
                  </a:cubicBezTo>
                  <a:cubicBezTo>
                    <a:pt x="15614" y="2966"/>
                    <a:pt x="15601" y="2971"/>
                    <a:pt x="15587" y="2982"/>
                  </a:cubicBezTo>
                  <a:cubicBezTo>
                    <a:pt x="15391" y="3121"/>
                    <a:pt x="15207" y="3273"/>
                    <a:pt x="15017" y="3419"/>
                  </a:cubicBezTo>
                  <a:cubicBezTo>
                    <a:pt x="14454" y="3647"/>
                    <a:pt x="13896" y="3976"/>
                    <a:pt x="13364" y="4299"/>
                  </a:cubicBezTo>
                  <a:cubicBezTo>
                    <a:pt x="13345" y="4229"/>
                    <a:pt x="13326" y="4160"/>
                    <a:pt x="13307" y="4084"/>
                  </a:cubicBezTo>
                  <a:cubicBezTo>
                    <a:pt x="12953" y="2798"/>
                    <a:pt x="12604" y="1443"/>
                    <a:pt x="11635" y="569"/>
                  </a:cubicBezTo>
                  <a:cubicBezTo>
                    <a:pt x="11496" y="201"/>
                    <a:pt x="11173" y="49"/>
                    <a:pt x="10799" y="11"/>
                  </a:cubicBezTo>
                  <a:cubicBezTo>
                    <a:pt x="10781" y="4"/>
                    <a:pt x="10760" y="1"/>
                    <a:pt x="10740" y="1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6618896" y="4158567"/>
              <a:ext cx="1479430" cy="1587599"/>
            </a:xfrm>
            <a:custGeom>
              <a:avLst/>
              <a:gdLst/>
              <a:ahLst/>
              <a:cxnLst/>
              <a:rect l="l" t="t" r="r" b="b"/>
              <a:pathLst>
                <a:path w="23497" h="25215" extrusionOk="0">
                  <a:moveTo>
                    <a:pt x="4601" y="5138"/>
                  </a:moveTo>
                  <a:cubicBezTo>
                    <a:pt x="4639" y="5138"/>
                    <a:pt x="4671" y="5144"/>
                    <a:pt x="4715" y="5157"/>
                  </a:cubicBezTo>
                  <a:cubicBezTo>
                    <a:pt x="4671" y="5170"/>
                    <a:pt x="4633" y="5182"/>
                    <a:pt x="4595" y="5195"/>
                  </a:cubicBezTo>
                  <a:cubicBezTo>
                    <a:pt x="4595" y="5176"/>
                    <a:pt x="4601" y="5157"/>
                    <a:pt x="4601" y="5138"/>
                  </a:cubicBezTo>
                  <a:close/>
                  <a:moveTo>
                    <a:pt x="4886" y="5195"/>
                  </a:moveTo>
                  <a:cubicBezTo>
                    <a:pt x="5000" y="5227"/>
                    <a:pt x="5133" y="5271"/>
                    <a:pt x="5266" y="5315"/>
                  </a:cubicBezTo>
                  <a:cubicBezTo>
                    <a:pt x="5158" y="5325"/>
                    <a:pt x="5052" y="5331"/>
                    <a:pt x="4963" y="5331"/>
                  </a:cubicBezTo>
                  <a:cubicBezTo>
                    <a:pt x="4821" y="5331"/>
                    <a:pt x="4719" y="5316"/>
                    <a:pt x="4715" y="5277"/>
                  </a:cubicBezTo>
                  <a:cubicBezTo>
                    <a:pt x="4715" y="5258"/>
                    <a:pt x="4779" y="5227"/>
                    <a:pt x="4886" y="5195"/>
                  </a:cubicBezTo>
                  <a:close/>
                  <a:moveTo>
                    <a:pt x="4557" y="5436"/>
                  </a:moveTo>
                  <a:cubicBezTo>
                    <a:pt x="4674" y="5440"/>
                    <a:pt x="4787" y="5445"/>
                    <a:pt x="4899" y="5445"/>
                  </a:cubicBezTo>
                  <a:cubicBezTo>
                    <a:pt x="4946" y="5445"/>
                    <a:pt x="4992" y="5444"/>
                    <a:pt x="5038" y="5442"/>
                  </a:cubicBezTo>
                  <a:lnTo>
                    <a:pt x="5038" y="5442"/>
                  </a:lnTo>
                  <a:cubicBezTo>
                    <a:pt x="4867" y="5499"/>
                    <a:pt x="4696" y="5556"/>
                    <a:pt x="4532" y="5619"/>
                  </a:cubicBezTo>
                  <a:cubicBezTo>
                    <a:pt x="4544" y="5556"/>
                    <a:pt x="4551" y="5499"/>
                    <a:pt x="4557" y="5436"/>
                  </a:cubicBezTo>
                  <a:close/>
                  <a:moveTo>
                    <a:pt x="11879" y="2275"/>
                  </a:moveTo>
                  <a:lnTo>
                    <a:pt x="11879" y="2275"/>
                  </a:lnTo>
                  <a:cubicBezTo>
                    <a:pt x="11613" y="2915"/>
                    <a:pt x="11347" y="3561"/>
                    <a:pt x="11087" y="4207"/>
                  </a:cubicBezTo>
                  <a:cubicBezTo>
                    <a:pt x="10884" y="4701"/>
                    <a:pt x="10681" y="5189"/>
                    <a:pt x="10479" y="5676"/>
                  </a:cubicBezTo>
                  <a:cubicBezTo>
                    <a:pt x="10428" y="5664"/>
                    <a:pt x="10377" y="5651"/>
                    <a:pt x="10320" y="5638"/>
                  </a:cubicBezTo>
                  <a:cubicBezTo>
                    <a:pt x="10827" y="4511"/>
                    <a:pt x="11347" y="3390"/>
                    <a:pt x="11879" y="2275"/>
                  </a:cubicBezTo>
                  <a:close/>
                  <a:moveTo>
                    <a:pt x="5615" y="5429"/>
                  </a:moveTo>
                  <a:cubicBezTo>
                    <a:pt x="5817" y="5505"/>
                    <a:pt x="6007" y="5569"/>
                    <a:pt x="6140" y="5613"/>
                  </a:cubicBezTo>
                  <a:cubicBezTo>
                    <a:pt x="5944" y="5638"/>
                    <a:pt x="5748" y="5664"/>
                    <a:pt x="5551" y="5683"/>
                  </a:cubicBezTo>
                  <a:cubicBezTo>
                    <a:pt x="5152" y="5717"/>
                    <a:pt x="4870" y="5747"/>
                    <a:pt x="4756" y="5747"/>
                  </a:cubicBezTo>
                  <a:cubicBezTo>
                    <a:pt x="4594" y="5747"/>
                    <a:pt x="4774" y="5685"/>
                    <a:pt x="5444" y="5480"/>
                  </a:cubicBezTo>
                  <a:cubicBezTo>
                    <a:pt x="5501" y="5461"/>
                    <a:pt x="5558" y="5448"/>
                    <a:pt x="5615" y="5429"/>
                  </a:cubicBezTo>
                  <a:close/>
                  <a:moveTo>
                    <a:pt x="7040" y="5841"/>
                  </a:moveTo>
                  <a:cubicBezTo>
                    <a:pt x="7109" y="5860"/>
                    <a:pt x="7173" y="5873"/>
                    <a:pt x="7242" y="5892"/>
                  </a:cubicBezTo>
                  <a:cubicBezTo>
                    <a:pt x="7078" y="5911"/>
                    <a:pt x="6907" y="5923"/>
                    <a:pt x="6742" y="5942"/>
                  </a:cubicBezTo>
                  <a:cubicBezTo>
                    <a:pt x="6843" y="5911"/>
                    <a:pt x="6945" y="5879"/>
                    <a:pt x="7040" y="5841"/>
                  </a:cubicBezTo>
                  <a:close/>
                  <a:moveTo>
                    <a:pt x="4120" y="5113"/>
                  </a:moveTo>
                  <a:cubicBezTo>
                    <a:pt x="4139" y="5125"/>
                    <a:pt x="4164" y="5138"/>
                    <a:pt x="4196" y="5151"/>
                  </a:cubicBezTo>
                  <a:cubicBezTo>
                    <a:pt x="4057" y="5455"/>
                    <a:pt x="3905" y="5759"/>
                    <a:pt x="3746" y="6050"/>
                  </a:cubicBezTo>
                  <a:cubicBezTo>
                    <a:pt x="3759" y="6018"/>
                    <a:pt x="3765" y="5987"/>
                    <a:pt x="3778" y="5961"/>
                  </a:cubicBezTo>
                  <a:cubicBezTo>
                    <a:pt x="3854" y="5790"/>
                    <a:pt x="3974" y="5417"/>
                    <a:pt x="4120" y="5113"/>
                  </a:cubicBezTo>
                  <a:close/>
                  <a:moveTo>
                    <a:pt x="5779" y="5841"/>
                  </a:moveTo>
                  <a:cubicBezTo>
                    <a:pt x="5247" y="5999"/>
                    <a:pt x="4741" y="6189"/>
                    <a:pt x="4487" y="6253"/>
                  </a:cubicBezTo>
                  <a:cubicBezTo>
                    <a:pt x="4462" y="6259"/>
                    <a:pt x="4443" y="6278"/>
                    <a:pt x="4437" y="6303"/>
                  </a:cubicBezTo>
                  <a:cubicBezTo>
                    <a:pt x="4399" y="6310"/>
                    <a:pt x="4361" y="6316"/>
                    <a:pt x="4329" y="6322"/>
                  </a:cubicBezTo>
                  <a:cubicBezTo>
                    <a:pt x="4373" y="6196"/>
                    <a:pt x="4418" y="6063"/>
                    <a:pt x="4456" y="5930"/>
                  </a:cubicBezTo>
                  <a:cubicBezTo>
                    <a:pt x="4899" y="5904"/>
                    <a:pt x="5336" y="5879"/>
                    <a:pt x="5779" y="5841"/>
                  </a:cubicBezTo>
                  <a:close/>
                  <a:moveTo>
                    <a:pt x="8230" y="6132"/>
                  </a:moveTo>
                  <a:cubicBezTo>
                    <a:pt x="8363" y="6164"/>
                    <a:pt x="8490" y="6196"/>
                    <a:pt x="8623" y="6227"/>
                  </a:cubicBezTo>
                  <a:cubicBezTo>
                    <a:pt x="8705" y="6246"/>
                    <a:pt x="8794" y="6272"/>
                    <a:pt x="8876" y="6291"/>
                  </a:cubicBezTo>
                  <a:cubicBezTo>
                    <a:pt x="8851" y="6348"/>
                    <a:pt x="8819" y="6411"/>
                    <a:pt x="8794" y="6468"/>
                  </a:cubicBezTo>
                  <a:cubicBezTo>
                    <a:pt x="8705" y="6474"/>
                    <a:pt x="8617" y="6481"/>
                    <a:pt x="8528" y="6487"/>
                  </a:cubicBezTo>
                  <a:cubicBezTo>
                    <a:pt x="8490" y="6493"/>
                    <a:pt x="8458" y="6493"/>
                    <a:pt x="8420" y="6500"/>
                  </a:cubicBezTo>
                  <a:cubicBezTo>
                    <a:pt x="8078" y="6525"/>
                    <a:pt x="7787" y="6550"/>
                    <a:pt x="7654" y="6557"/>
                  </a:cubicBezTo>
                  <a:cubicBezTo>
                    <a:pt x="7124" y="6570"/>
                    <a:pt x="6582" y="6587"/>
                    <a:pt x="6042" y="6587"/>
                  </a:cubicBezTo>
                  <a:cubicBezTo>
                    <a:pt x="5556" y="6587"/>
                    <a:pt x="5072" y="6573"/>
                    <a:pt x="4595" y="6531"/>
                  </a:cubicBezTo>
                  <a:cubicBezTo>
                    <a:pt x="4437" y="6519"/>
                    <a:pt x="4329" y="6506"/>
                    <a:pt x="4266" y="6500"/>
                  </a:cubicBezTo>
                  <a:cubicBezTo>
                    <a:pt x="4266" y="6493"/>
                    <a:pt x="4266" y="6487"/>
                    <a:pt x="4272" y="6481"/>
                  </a:cubicBezTo>
                  <a:cubicBezTo>
                    <a:pt x="4386" y="6474"/>
                    <a:pt x="4589" y="6462"/>
                    <a:pt x="4798" y="6430"/>
                  </a:cubicBezTo>
                  <a:cubicBezTo>
                    <a:pt x="4829" y="6430"/>
                    <a:pt x="4861" y="6424"/>
                    <a:pt x="4899" y="6417"/>
                  </a:cubicBezTo>
                  <a:cubicBezTo>
                    <a:pt x="6014" y="6354"/>
                    <a:pt x="7122" y="6259"/>
                    <a:pt x="8230" y="6132"/>
                  </a:cubicBezTo>
                  <a:close/>
                  <a:moveTo>
                    <a:pt x="9788" y="6810"/>
                  </a:moveTo>
                  <a:cubicBezTo>
                    <a:pt x="9858" y="6823"/>
                    <a:pt x="9928" y="6842"/>
                    <a:pt x="9997" y="6854"/>
                  </a:cubicBezTo>
                  <a:cubicBezTo>
                    <a:pt x="9985" y="6892"/>
                    <a:pt x="9966" y="6930"/>
                    <a:pt x="9947" y="6975"/>
                  </a:cubicBezTo>
                  <a:lnTo>
                    <a:pt x="9719" y="6975"/>
                  </a:lnTo>
                  <a:cubicBezTo>
                    <a:pt x="9744" y="6918"/>
                    <a:pt x="9763" y="6867"/>
                    <a:pt x="9788" y="6810"/>
                  </a:cubicBezTo>
                  <a:close/>
                  <a:moveTo>
                    <a:pt x="7692" y="6797"/>
                  </a:moveTo>
                  <a:cubicBezTo>
                    <a:pt x="7711" y="6829"/>
                    <a:pt x="7743" y="6848"/>
                    <a:pt x="7781" y="6861"/>
                  </a:cubicBezTo>
                  <a:cubicBezTo>
                    <a:pt x="7933" y="6899"/>
                    <a:pt x="8078" y="6930"/>
                    <a:pt x="8230" y="6968"/>
                  </a:cubicBezTo>
                  <a:cubicBezTo>
                    <a:pt x="7660" y="6994"/>
                    <a:pt x="7090" y="7032"/>
                    <a:pt x="6533" y="7044"/>
                  </a:cubicBezTo>
                  <a:cubicBezTo>
                    <a:pt x="6413" y="7044"/>
                    <a:pt x="6286" y="7044"/>
                    <a:pt x="6159" y="7038"/>
                  </a:cubicBezTo>
                  <a:cubicBezTo>
                    <a:pt x="6634" y="6956"/>
                    <a:pt x="7109" y="6854"/>
                    <a:pt x="7540" y="6810"/>
                  </a:cubicBezTo>
                  <a:cubicBezTo>
                    <a:pt x="7572" y="6810"/>
                    <a:pt x="7622" y="6804"/>
                    <a:pt x="7692" y="6797"/>
                  </a:cubicBezTo>
                  <a:close/>
                  <a:moveTo>
                    <a:pt x="4164" y="6709"/>
                  </a:moveTo>
                  <a:cubicBezTo>
                    <a:pt x="4829" y="6740"/>
                    <a:pt x="5494" y="6766"/>
                    <a:pt x="6159" y="6766"/>
                  </a:cubicBezTo>
                  <a:cubicBezTo>
                    <a:pt x="5437" y="6861"/>
                    <a:pt x="4722" y="6962"/>
                    <a:pt x="4000" y="7076"/>
                  </a:cubicBezTo>
                  <a:cubicBezTo>
                    <a:pt x="4019" y="7032"/>
                    <a:pt x="4038" y="6987"/>
                    <a:pt x="4057" y="6937"/>
                  </a:cubicBezTo>
                  <a:cubicBezTo>
                    <a:pt x="4095" y="6861"/>
                    <a:pt x="4126" y="6785"/>
                    <a:pt x="4164" y="6709"/>
                  </a:cubicBezTo>
                  <a:close/>
                  <a:moveTo>
                    <a:pt x="3588" y="6911"/>
                  </a:moveTo>
                  <a:lnTo>
                    <a:pt x="3588" y="6911"/>
                  </a:lnTo>
                  <a:cubicBezTo>
                    <a:pt x="3556" y="7006"/>
                    <a:pt x="3525" y="7095"/>
                    <a:pt x="3493" y="7190"/>
                  </a:cubicBezTo>
                  <a:lnTo>
                    <a:pt x="3417" y="7190"/>
                  </a:lnTo>
                  <a:cubicBezTo>
                    <a:pt x="3474" y="7095"/>
                    <a:pt x="3531" y="7006"/>
                    <a:pt x="3588" y="6911"/>
                  </a:cubicBezTo>
                  <a:close/>
                  <a:moveTo>
                    <a:pt x="8458" y="7228"/>
                  </a:moveTo>
                  <a:lnTo>
                    <a:pt x="8458" y="7228"/>
                  </a:lnTo>
                  <a:cubicBezTo>
                    <a:pt x="8420" y="7317"/>
                    <a:pt x="8382" y="7405"/>
                    <a:pt x="8338" y="7494"/>
                  </a:cubicBezTo>
                  <a:cubicBezTo>
                    <a:pt x="7559" y="7418"/>
                    <a:pt x="6780" y="7355"/>
                    <a:pt x="5995" y="7304"/>
                  </a:cubicBezTo>
                  <a:cubicBezTo>
                    <a:pt x="6590" y="7279"/>
                    <a:pt x="7185" y="7260"/>
                    <a:pt x="7781" y="7241"/>
                  </a:cubicBezTo>
                  <a:cubicBezTo>
                    <a:pt x="8009" y="7241"/>
                    <a:pt x="8230" y="7234"/>
                    <a:pt x="8458" y="7228"/>
                  </a:cubicBezTo>
                  <a:close/>
                  <a:moveTo>
                    <a:pt x="9586" y="7272"/>
                  </a:moveTo>
                  <a:cubicBezTo>
                    <a:pt x="9662" y="7291"/>
                    <a:pt x="9731" y="7304"/>
                    <a:pt x="9807" y="7317"/>
                  </a:cubicBezTo>
                  <a:cubicBezTo>
                    <a:pt x="9776" y="7393"/>
                    <a:pt x="9744" y="7469"/>
                    <a:pt x="9719" y="7538"/>
                  </a:cubicBezTo>
                  <a:cubicBezTo>
                    <a:pt x="9643" y="7532"/>
                    <a:pt x="9560" y="7526"/>
                    <a:pt x="9478" y="7519"/>
                  </a:cubicBezTo>
                  <a:cubicBezTo>
                    <a:pt x="9516" y="7437"/>
                    <a:pt x="9548" y="7355"/>
                    <a:pt x="9586" y="7272"/>
                  </a:cubicBezTo>
                  <a:close/>
                  <a:moveTo>
                    <a:pt x="20125" y="4587"/>
                  </a:moveTo>
                  <a:cubicBezTo>
                    <a:pt x="20144" y="4593"/>
                    <a:pt x="20163" y="4600"/>
                    <a:pt x="20188" y="4606"/>
                  </a:cubicBezTo>
                  <a:cubicBezTo>
                    <a:pt x="20049" y="5632"/>
                    <a:pt x="19517" y="6626"/>
                    <a:pt x="19023" y="7564"/>
                  </a:cubicBezTo>
                  <a:cubicBezTo>
                    <a:pt x="19289" y="6823"/>
                    <a:pt x="19555" y="6075"/>
                    <a:pt x="19814" y="5334"/>
                  </a:cubicBezTo>
                  <a:cubicBezTo>
                    <a:pt x="19916" y="5081"/>
                    <a:pt x="20023" y="4834"/>
                    <a:pt x="20125" y="4587"/>
                  </a:cubicBezTo>
                  <a:close/>
                  <a:moveTo>
                    <a:pt x="10232" y="6886"/>
                  </a:moveTo>
                  <a:cubicBezTo>
                    <a:pt x="10523" y="6924"/>
                    <a:pt x="10814" y="6943"/>
                    <a:pt x="11043" y="6981"/>
                  </a:cubicBezTo>
                  <a:cubicBezTo>
                    <a:pt x="11429" y="7044"/>
                    <a:pt x="11815" y="7095"/>
                    <a:pt x="12202" y="7139"/>
                  </a:cubicBezTo>
                  <a:cubicBezTo>
                    <a:pt x="12651" y="7260"/>
                    <a:pt x="13107" y="7380"/>
                    <a:pt x="13557" y="7500"/>
                  </a:cubicBezTo>
                  <a:cubicBezTo>
                    <a:pt x="13696" y="7538"/>
                    <a:pt x="13829" y="7576"/>
                    <a:pt x="13969" y="7614"/>
                  </a:cubicBezTo>
                  <a:cubicBezTo>
                    <a:pt x="13741" y="7602"/>
                    <a:pt x="13513" y="7583"/>
                    <a:pt x="13278" y="7576"/>
                  </a:cubicBezTo>
                  <a:cubicBezTo>
                    <a:pt x="12449" y="7462"/>
                    <a:pt x="11619" y="7336"/>
                    <a:pt x="10795" y="7184"/>
                  </a:cubicBezTo>
                  <a:cubicBezTo>
                    <a:pt x="10928" y="7177"/>
                    <a:pt x="10916" y="6962"/>
                    <a:pt x="10770" y="6962"/>
                  </a:cubicBezTo>
                  <a:cubicBezTo>
                    <a:pt x="10580" y="6962"/>
                    <a:pt x="10390" y="6968"/>
                    <a:pt x="10200" y="6968"/>
                  </a:cubicBezTo>
                  <a:cubicBezTo>
                    <a:pt x="10213" y="6943"/>
                    <a:pt x="10225" y="6918"/>
                    <a:pt x="10232" y="6886"/>
                  </a:cubicBezTo>
                  <a:close/>
                  <a:moveTo>
                    <a:pt x="10035" y="7361"/>
                  </a:moveTo>
                  <a:cubicBezTo>
                    <a:pt x="10460" y="7443"/>
                    <a:pt x="10878" y="7526"/>
                    <a:pt x="11302" y="7595"/>
                  </a:cubicBezTo>
                  <a:cubicBezTo>
                    <a:pt x="10928" y="7614"/>
                    <a:pt x="10561" y="7640"/>
                    <a:pt x="10187" y="7678"/>
                  </a:cubicBezTo>
                  <a:cubicBezTo>
                    <a:pt x="10143" y="7640"/>
                    <a:pt x="10061" y="7602"/>
                    <a:pt x="9947" y="7576"/>
                  </a:cubicBezTo>
                  <a:cubicBezTo>
                    <a:pt x="9978" y="7507"/>
                    <a:pt x="10010" y="7437"/>
                    <a:pt x="10035" y="7361"/>
                  </a:cubicBezTo>
                  <a:close/>
                  <a:moveTo>
                    <a:pt x="19700" y="3662"/>
                  </a:moveTo>
                  <a:cubicBezTo>
                    <a:pt x="19732" y="3707"/>
                    <a:pt x="19764" y="3757"/>
                    <a:pt x="19795" y="3802"/>
                  </a:cubicBezTo>
                  <a:cubicBezTo>
                    <a:pt x="19042" y="5056"/>
                    <a:pt x="18383" y="6354"/>
                    <a:pt x="17807" y="7684"/>
                  </a:cubicBezTo>
                  <a:cubicBezTo>
                    <a:pt x="17788" y="7678"/>
                    <a:pt x="17769" y="7671"/>
                    <a:pt x="17750" y="7665"/>
                  </a:cubicBezTo>
                  <a:cubicBezTo>
                    <a:pt x="18358" y="6303"/>
                    <a:pt x="19054" y="5005"/>
                    <a:pt x="19700" y="3662"/>
                  </a:cubicBezTo>
                  <a:close/>
                  <a:moveTo>
                    <a:pt x="3867" y="7443"/>
                  </a:moveTo>
                  <a:cubicBezTo>
                    <a:pt x="4234" y="7456"/>
                    <a:pt x="4608" y="7469"/>
                    <a:pt x="4981" y="7488"/>
                  </a:cubicBezTo>
                  <a:cubicBezTo>
                    <a:pt x="4709" y="7494"/>
                    <a:pt x="4437" y="7507"/>
                    <a:pt x="4164" y="7519"/>
                  </a:cubicBezTo>
                  <a:cubicBezTo>
                    <a:pt x="4031" y="7526"/>
                    <a:pt x="4006" y="7728"/>
                    <a:pt x="4133" y="7760"/>
                  </a:cubicBezTo>
                  <a:cubicBezTo>
                    <a:pt x="4045" y="7752"/>
                    <a:pt x="3959" y="7749"/>
                    <a:pt x="3873" y="7749"/>
                  </a:cubicBezTo>
                  <a:cubicBezTo>
                    <a:pt x="3741" y="7749"/>
                    <a:pt x="3611" y="7757"/>
                    <a:pt x="3480" y="7773"/>
                  </a:cubicBezTo>
                  <a:cubicBezTo>
                    <a:pt x="3493" y="7766"/>
                    <a:pt x="3506" y="7760"/>
                    <a:pt x="3512" y="7747"/>
                  </a:cubicBezTo>
                  <a:cubicBezTo>
                    <a:pt x="3594" y="7652"/>
                    <a:pt x="3664" y="7557"/>
                    <a:pt x="3734" y="7456"/>
                  </a:cubicBezTo>
                  <a:cubicBezTo>
                    <a:pt x="3752" y="7474"/>
                    <a:pt x="3776" y="7485"/>
                    <a:pt x="3800" y="7485"/>
                  </a:cubicBezTo>
                  <a:cubicBezTo>
                    <a:pt x="3826" y="7485"/>
                    <a:pt x="3850" y="7473"/>
                    <a:pt x="3867" y="7443"/>
                  </a:cubicBezTo>
                  <a:close/>
                  <a:moveTo>
                    <a:pt x="18731" y="6658"/>
                  </a:moveTo>
                  <a:cubicBezTo>
                    <a:pt x="18579" y="7044"/>
                    <a:pt x="18427" y="7431"/>
                    <a:pt x="18282" y="7817"/>
                  </a:cubicBezTo>
                  <a:cubicBezTo>
                    <a:pt x="18250" y="7811"/>
                    <a:pt x="18225" y="7804"/>
                    <a:pt x="18199" y="7798"/>
                  </a:cubicBezTo>
                  <a:cubicBezTo>
                    <a:pt x="18370" y="7412"/>
                    <a:pt x="18548" y="7038"/>
                    <a:pt x="18731" y="6658"/>
                  </a:cubicBezTo>
                  <a:close/>
                  <a:moveTo>
                    <a:pt x="5697" y="7703"/>
                  </a:moveTo>
                  <a:cubicBezTo>
                    <a:pt x="5805" y="7709"/>
                    <a:pt x="5887" y="7709"/>
                    <a:pt x="5931" y="7709"/>
                  </a:cubicBezTo>
                  <a:cubicBezTo>
                    <a:pt x="6027" y="7708"/>
                    <a:pt x="6123" y="7708"/>
                    <a:pt x="6219" y="7708"/>
                  </a:cubicBezTo>
                  <a:cubicBezTo>
                    <a:pt x="6888" y="7708"/>
                    <a:pt x="7553" y="7727"/>
                    <a:pt x="8218" y="7766"/>
                  </a:cubicBezTo>
                  <a:cubicBezTo>
                    <a:pt x="8180" y="7861"/>
                    <a:pt x="8135" y="7956"/>
                    <a:pt x="8097" y="8051"/>
                  </a:cubicBezTo>
                  <a:cubicBezTo>
                    <a:pt x="7610" y="8001"/>
                    <a:pt x="7122" y="7975"/>
                    <a:pt x="6989" y="7956"/>
                  </a:cubicBezTo>
                  <a:cubicBezTo>
                    <a:pt x="6584" y="7893"/>
                    <a:pt x="6134" y="7779"/>
                    <a:pt x="5697" y="7703"/>
                  </a:cubicBezTo>
                  <a:close/>
                  <a:moveTo>
                    <a:pt x="12470" y="7874"/>
                  </a:moveTo>
                  <a:cubicBezTo>
                    <a:pt x="12728" y="7874"/>
                    <a:pt x="12987" y="7879"/>
                    <a:pt x="13247" y="7887"/>
                  </a:cubicBezTo>
                  <a:cubicBezTo>
                    <a:pt x="14241" y="8020"/>
                    <a:pt x="15242" y="8140"/>
                    <a:pt x="16242" y="8254"/>
                  </a:cubicBezTo>
                  <a:cubicBezTo>
                    <a:pt x="16337" y="8279"/>
                    <a:pt x="16426" y="8305"/>
                    <a:pt x="16521" y="8336"/>
                  </a:cubicBezTo>
                  <a:lnTo>
                    <a:pt x="16502" y="8336"/>
                  </a:lnTo>
                  <a:cubicBezTo>
                    <a:pt x="16498" y="8336"/>
                    <a:pt x="16495" y="8336"/>
                    <a:pt x="16492" y="8336"/>
                  </a:cubicBezTo>
                  <a:cubicBezTo>
                    <a:pt x="16411" y="8336"/>
                    <a:pt x="16382" y="8409"/>
                    <a:pt x="16394" y="8476"/>
                  </a:cubicBezTo>
                  <a:cubicBezTo>
                    <a:pt x="14735" y="8134"/>
                    <a:pt x="13057" y="7982"/>
                    <a:pt x="11372" y="7906"/>
                  </a:cubicBezTo>
                  <a:cubicBezTo>
                    <a:pt x="11739" y="7883"/>
                    <a:pt x="12104" y="7874"/>
                    <a:pt x="12470" y="7874"/>
                  </a:cubicBezTo>
                  <a:close/>
                  <a:moveTo>
                    <a:pt x="6020" y="8222"/>
                  </a:moveTo>
                  <a:lnTo>
                    <a:pt x="6020" y="8222"/>
                  </a:lnTo>
                  <a:cubicBezTo>
                    <a:pt x="6615" y="8260"/>
                    <a:pt x="7211" y="8305"/>
                    <a:pt x="7800" y="8374"/>
                  </a:cubicBezTo>
                  <a:cubicBezTo>
                    <a:pt x="7825" y="8374"/>
                    <a:pt x="7876" y="8387"/>
                    <a:pt x="7945" y="8393"/>
                  </a:cubicBezTo>
                  <a:cubicBezTo>
                    <a:pt x="7926" y="8431"/>
                    <a:pt x="7907" y="8469"/>
                    <a:pt x="7895" y="8507"/>
                  </a:cubicBezTo>
                  <a:lnTo>
                    <a:pt x="7800" y="8507"/>
                  </a:lnTo>
                  <a:cubicBezTo>
                    <a:pt x="7736" y="8507"/>
                    <a:pt x="7686" y="8539"/>
                    <a:pt x="7654" y="8577"/>
                  </a:cubicBezTo>
                  <a:cubicBezTo>
                    <a:pt x="7293" y="8514"/>
                    <a:pt x="6932" y="8450"/>
                    <a:pt x="6565" y="8381"/>
                  </a:cubicBezTo>
                  <a:cubicBezTo>
                    <a:pt x="6546" y="8368"/>
                    <a:pt x="6527" y="8362"/>
                    <a:pt x="6495" y="8362"/>
                  </a:cubicBezTo>
                  <a:lnTo>
                    <a:pt x="6457" y="8362"/>
                  </a:lnTo>
                  <a:cubicBezTo>
                    <a:pt x="6438" y="8362"/>
                    <a:pt x="6413" y="8355"/>
                    <a:pt x="6394" y="8355"/>
                  </a:cubicBezTo>
                  <a:cubicBezTo>
                    <a:pt x="6267" y="8311"/>
                    <a:pt x="6147" y="8267"/>
                    <a:pt x="6020" y="8222"/>
                  </a:cubicBezTo>
                  <a:close/>
                  <a:moveTo>
                    <a:pt x="9978" y="8425"/>
                  </a:moveTo>
                  <a:cubicBezTo>
                    <a:pt x="10238" y="8476"/>
                    <a:pt x="10498" y="8526"/>
                    <a:pt x="10764" y="8577"/>
                  </a:cubicBezTo>
                  <a:cubicBezTo>
                    <a:pt x="10491" y="8558"/>
                    <a:pt x="10219" y="8545"/>
                    <a:pt x="9947" y="8533"/>
                  </a:cubicBezTo>
                  <a:cubicBezTo>
                    <a:pt x="9928" y="8533"/>
                    <a:pt x="9909" y="8526"/>
                    <a:pt x="9890" y="8526"/>
                  </a:cubicBezTo>
                  <a:cubicBezTo>
                    <a:pt x="9890" y="8488"/>
                    <a:pt x="9883" y="8450"/>
                    <a:pt x="9858" y="8425"/>
                  </a:cubicBezTo>
                  <a:close/>
                  <a:moveTo>
                    <a:pt x="13196" y="8355"/>
                  </a:moveTo>
                  <a:lnTo>
                    <a:pt x="13196" y="8355"/>
                  </a:lnTo>
                  <a:cubicBezTo>
                    <a:pt x="13836" y="8412"/>
                    <a:pt x="14469" y="8482"/>
                    <a:pt x="15096" y="8577"/>
                  </a:cubicBezTo>
                  <a:cubicBezTo>
                    <a:pt x="14792" y="8545"/>
                    <a:pt x="14488" y="8520"/>
                    <a:pt x="14184" y="8488"/>
                  </a:cubicBezTo>
                  <a:cubicBezTo>
                    <a:pt x="13855" y="8438"/>
                    <a:pt x="13525" y="8393"/>
                    <a:pt x="13196" y="8355"/>
                  </a:cubicBezTo>
                  <a:close/>
                  <a:moveTo>
                    <a:pt x="18909" y="9115"/>
                  </a:moveTo>
                  <a:cubicBezTo>
                    <a:pt x="18997" y="9134"/>
                    <a:pt x="19092" y="9147"/>
                    <a:pt x="19187" y="9160"/>
                  </a:cubicBezTo>
                  <a:cubicBezTo>
                    <a:pt x="19206" y="9172"/>
                    <a:pt x="19232" y="9179"/>
                    <a:pt x="19257" y="9191"/>
                  </a:cubicBezTo>
                  <a:cubicBezTo>
                    <a:pt x="19124" y="9166"/>
                    <a:pt x="18985" y="9141"/>
                    <a:pt x="18852" y="9115"/>
                  </a:cubicBezTo>
                  <a:close/>
                  <a:moveTo>
                    <a:pt x="18567" y="9432"/>
                  </a:moveTo>
                  <a:cubicBezTo>
                    <a:pt x="18598" y="9438"/>
                    <a:pt x="18630" y="9445"/>
                    <a:pt x="18662" y="9451"/>
                  </a:cubicBezTo>
                  <a:lnTo>
                    <a:pt x="18554" y="9451"/>
                  </a:lnTo>
                  <a:cubicBezTo>
                    <a:pt x="18560" y="9445"/>
                    <a:pt x="18560" y="9438"/>
                    <a:pt x="18567" y="9432"/>
                  </a:cubicBezTo>
                  <a:close/>
                  <a:moveTo>
                    <a:pt x="17009" y="9470"/>
                  </a:moveTo>
                  <a:cubicBezTo>
                    <a:pt x="17028" y="9470"/>
                    <a:pt x="17047" y="9470"/>
                    <a:pt x="17059" y="9476"/>
                  </a:cubicBezTo>
                  <a:cubicBezTo>
                    <a:pt x="17034" y="9483"/>
                    <a:pt x="17009" y="9489"/>
                    <a:pt x="16990" y="9508"/>
                  </a:cubicBezTo>
                  <a:lnTo>
                    <a:pt x="17009" y="9470"/>
                  </a:lnTo>
                  <a:close/>
                  <a:moveTo>
                    <a:pt x="15964" y="9362"/>
                  </a:moveTo>
                  <a:cubicBezTo>
                    <a:pt x="16242" y="9394"/>
                    <a:pt x="16521" y="9419"/>
                    <a:pt x="16800" y="9451"/>
                  </a:cubicBezTo>
                  <a:cubicBezTo>
                    <a:pt x="16787" y="9483"/>
                    <a:pt x="16768" y="9521"/>
                    <a:pt x="16755" y="9559"/>
                  </a:cubicBezTo>
                  <a:cubicBezTo>
                    <a:pt x="16496" y="9489"/>
                    <a:pt x="16230" y="9426"/>
                    <a:pt x="15964" y="9362"/>
                  </a:cubicBezTo>
                  <a:close/>
                  <a:moveTo>
                    <a:pt x="22778" y="9603"/>
                  </a:moveTo>
                  <a:cubicBezTo>
                    <a:pt x="22854" y="9609"/>
                    <a:pt x="22937" y="9616"/>
                    <a:pt x="23019" y="9622"/>
                  </a:cubicBezTo>
                  <a:cubicBezTo>
                    <a:pt x="23013" y="9685"/>
                    <a:pt x="22994" y="9774"/>
                    <a:pt x="22962" y="9875"/>
                  </a:cubicBezTo>
                  <a:cubicBezTo>
                    <a:pt x="22929" y="9851"/>
                    <a:pt x="22889" y="9837"/>
                    <a:pt x="22843" y="9837"/>
                  </a:cubicBezTo>
                  <a:cubicBezTo>
                    <a:pt x="22819" y="9837"/>
                    <a:pt x="22793" y="9841"/>
                    <a:pt x="22766" y="9850"/>
                  </a:cubicBezTo>
                  <a:cubicBezTo>
                    <a:pt x="22753" y="9850"/>
                    <a:pt x="22734" y="9863"/>
                    <a:pt x="22715" y="9863"/>
                  </a:cubicBezTo>
                  <a:cubicBezTo>
                    <a:pt x="22734" y="9780"/>
                    <a:pt x="22759" y="9692"/>
                    <a:pt x="22778" y="9603"/>
                  </a:cubicBezTo>
                  <a:close/>
                  <a:moveTo>
                    <a:pt x="13069" y="9489"/>
                  </a:moveTo>
                  <a:lnTo>
                    <a:pt x="13069" y="9489"/>
                  </a:lnTo>
                  <a:cubicBezTo>
                    <a:pt x="14184" y="9679"/>
                    <a:pt x="15305" y="9869"/>
                    <a:pt x="16426" y="10053"/>
                  </a:cubicBezTo>
                  <a:cubicBezTo>
                    <a:pt x="16344" y="10084"/>
                    <a:pt x="16261" y="10116"/>
                    <a:pt x="16179" y="10154"/>
                  </a:cubicBezTo>
                  <a:cubicBezTo>
                    <a:pt x="16173" y="10154"/>
                    <a:pt x="16173" y="10160"/>
                    <a:pt x="16173" y="10160"/>
                  </a:cubicBezTo>
                  <a:cubicBezTo>
                    <a:pt x="15292" y="9951"/>
                    <a:pt x="14406" y="9755"/>
                    <a:pt x="13513" y="9578"/>
                  </a:cubicBezTo>
                  <a:cubicBezTo>
                    <a:pt x="13367" y="9546"/>
                    <a:pt x="13215" y="9514"/>
                    <a:pt x="13069" y="9489"/>
                  </a:cubicBezTo>
                  <a:close/>
                  <a:moveTo>
                    <a:pt x="22367" y="9571"/>
                  </a:moveTo>
                  <a:cubicBezTo>
                    <a:pt x="22417" y="9578"/>
                    <a:pt x="22468" y="9578"/>
                    <a:pt x="22519" y="9584"/>
                  </a:cubicBezTo>
                  <a:cubicBezTo>
                    <a:pt x="22481" y="9723"/>
                    <a:pt x="22436" y="9863"/>
                    <a:pt x="22392" y="9996"/>
                  </a:cubicBezTo>
                  <a:cubicBezTo>
                    <a:pt x="22234" y="10078"/>
                    <a:pt x="22082" y="10173"/>
                    <a:pt x="21942" y="10281"/>
                  </a:cubicBezTo>
                  <a:cubicBezTo>
                    <a:pt x="21942" y="10281"/>
                    <a:pt x="21942" y="10281"/>
                    <a:pt x="21942" y="10274"/>
                  </a:cubicBezTo>
                  <a:cubicBezTo>
                    <a:pt x="21942" y="10274"/>
                    <a:pt x="21942" y="10268"/>
                    <a:pt x="21942" y="10268"/>
                  </a:cubicBezTo>
                  <a:cubicBezTo>
                    <a:pt x="22031" y="10198"/>
                    <a:pt x="22044" y="10046"/>
                    <a:pt x="21968" y="9964"/>
                  </a:cubicBezTo>
                  <a:lnTo>
                    <a:pt x="21968" y="9964"/>
                  </a:lnTo>
                  <a:cubicBezTo>
                    <a:pt x="22056" y="9970"/>
                    <a:pt x="22139" y="9977"/>
                    <a:pt x="22221" y="9983"/>
                  </a:cubicBezTo>
                  <a:cubicBezTo>
                    <a:pt x="22228" y="9984"/>
                    <a:pt x="22234" y="9984"/>
                    <a:pt x="22240" y="9984"/>
                  </a:cubicBezTo>
                  <a:cubicBezTo>
                    <a:pt x="22448" y="9984"/>
                    <a:pt x="22526" y="9690"/>
                    <a:pt x="22354" y="9622"/>
                  </a:cubicBezTo>
                  <a:cubicBezTo>
                    <a:pt x="22360" y="9609"/>
                    <a:pt x="22367" y="9590"/>
                    <a:pt x="22367" y="9571"/>
                  </a:cubicBezTo>
                  <a:close/>
                  <a:moveTo>
                    <a:pt x="21746" y="10300"/>
                  </a:moveTo>
                  <a:lnTo>
                    <a:pt x="21746" y="10300"/>
                  </a:lnTo>
                  <a:cubicBezTo>
                    <a:pt x="21733" y="10319"/>
                    <a:pt x="21721" y="10338"/>
                    <a:pt x="21714" y="10350"/>
                  </a:cubicBezTo>
                  <a:cubicBezTo>
                    <a:pt x="21550" y="10338"/>
                    <a:pt x="21391" y="10319"/>
                    <a:pt x="21233" y="10306"/>
                  </a:cubicBezTo>
                  <a:cubicBezTo>
                    <a:pt x="21404" y="10306"/>
                    <a:pt x="21575" y="10306"/>
                    <a:pt x="21746" y="10300"/>
                  </a:cubicBezTo>
                  <a:close/>
                  <a:moveTo>
                    <a:pt x="12822" y="10091"/>
                  </a:moveTo>
                  <a:lnTo>
                    <a:pt x="12822" y="10091"/>
                  </a:lnTo>
                  <a:cubicBezTo>
                    <a:pt x="13975" y="10306"/>
                    <a:pt x="15134" y="10521"/>
                    <a:pt x="16287" y="10737"/>
                  </a:cubicBezTo>
                  <a:cubicBezTo>
                    <a:pt x="16268" y="10794"/>
                    <a:pt x="16242" y="10844"/>
                    <a:pt x="16223" y="10901"/>
                  </a:cubicBezTo>
                  <a:cubicBezTo>
                    <a:pt x="15090" y="10642"/>
                    <a:pt x="13956" y="10369"/>
                    <a:pt x="12822" y="10091"/>
                  </a:cubicBezTo>
                  <a:close/>
                  <a:moveTo>
                    <a:pt x="17015" y="10838"/>
                  </a:moveTo>
                  <a:lnTo>
                    <a:pt x="17091" y="10851"/>
                  </a:lnTo>
                  <a:cubicBezTo>
                    <a:pt x="17085" y="10870"/>
                    <a:pt x="17078" y="10882"/>
                    <a:pt x="17072" y="10901"/>
                  </a:cubicBezTo>
                  <a:cubicBezTo>
                    <a:pt x="17047" y="10901"/>
                    <a:pt x="17015" y="10895"/>
                    <a:pt x="16990" y="10895"/>
                  </a:cubicBezTo>
                  <a:cubicBezTo>
                    <a:pt x="16996" y="10876"/>
                    <a:pt x="17002" y="10857"/>
                    <a:pt x="17009" y="10838"/>
                  </a:cubicBezTo>
                  <a:close/>
                  <a:moveTo>
                    <a:pt x="16496" y="10775"/>
                  </a:moveTo>
                  <a:cubicBezTo>
                    <a:pt x="16521" y="10781"/>
                    <a:pt x="16553" y="10781"/>
                    <a:pt x="16584" y="10787"/>
                  </a:cubicBezTo>
                  <a:cubicBezTo>
                    <a:pt x="16559" y="10851"/>
                    <a:pt x="16540" y="10908"/>
                    <a:pt x="16515" y="10971"/>
                  </a:cubicBezTo>
                  <a:cubicBezTo>
                    <a:pt x="16489" y="10965"/>
                    <a:pt x="16458" y="10958"/>
                    <a:pt x="16426" y="10952"/>
                  </a:cubicBezTo>
                  <a:cubicBezTo>
                    <a:pt x="16445" y="10889"/>
                    <a:pt x="16470" y="10832"/>
                    <a:pt x="16496" y="10775"/>
                  </a:cubicBezTo>
                  <a:close/>
                  <a:moveTo>
                    <a:pt x="18066" y="10407"/>
                  </a:moveTo>
                  <a:cubicBezTo>
                    <a:pt x="18541" y="10445"/>
                    <a:pt x="19016" y="10528"/>
                    <a:pt x="19447" y="10566"/>
                  </a:cubicBezTo>
                  <a:cubicBezTo>
                    <a:pt x="19612" y="10578"/>
                    <a:pt x="19776" y="10597"/>
                    <a:pt x="19941" y="10610"/>
                  </a:cubicBezTo>
                  <a:cubicBezTo>
                    <a:pt x="20441" y="10673"/>
                    <a:pt x="20942" y="10724"/>
                    <a:pt x="21442" y="10762"/>
                  </a:cubicBezTo>
                  <a:cubicBezTo>
                    <a:pt x="21429" y="10794"/>
                    <a:pt x="21410" y="10819"/>
                    <a:pt x="21398" y="10844"/>
                  </a:cubicBezTo>
                  <a:cubicBezTo>
                    <a:pt x="21353" y="10895"/>
                    <a:pt x="21309" y="10952"/>
                    <a:pt x="21271" y="11003"/>
                  </a:cubicBezTo>
                  <a:cubicBezTo>
                    <a:pt x="21246" y="11047"/>
                    <a:pt x="21220" y="11085"/>
                    <a:pt x="21195" y="11129"/>
                  </a:cubicBezTo>
                  <a:cubicBezTo>
                    <a:pt x="20131" y="10939"/>
                    <a:pt x="19073" y="10730"/>
                    <a:pt x="18016" y="10509"/>
                  </a:cubicBezTo>
                  <a:cubicBezTo>
                    <a:pt x="18035" y="10471"/>
                    <a:pt x="18047" y="10439"/>
                    <a:pt x="18066" y="10407"/>
                  </a:cubicBezTo>
                  <a:close/>
                  <a:moveTo>
                    <a:pt x="22044" y="10806"/>
                  </a:moveTo>
                  <a:cubicBezTo>
                    <a:pt x="22056" y="10806"/>
                    <a:pt x="22069" y="10813"/>
                    <a:pt x="22082" y="10813"/>
                  </a:cubicBezTo>
                  <a:cubicBezTo>
                    <a:pt x="21955" y="11123"/>
                    <a:pt x="21809" y="11427"/>
                    <a:pt x="21664" y="11731"/>
                  </a:cubicBezTo>
                  <a:cubicBezTo>
                    <a:pt x="21632" y="11712"/>
                    <a:pt x="21600" y="11687"/>
                    <a:pt x="21562" y="11674"/>
                  </a:cubicBezTo>
                  <a:cubicBezTo>
                    <a:pt x="21512" y="11661"/>
                    <a:pt x="21461" y="11649"/>
                    <a:pt x="21410" y="11636"/>
                  </a:cubicBezTo>
                  <a:cubicBezTo>
                    <a:pt x="21562" y="11598"/>
                    <a:pt x="21638" y="11421"/>
                    <a:pt x="21581" y="11294"/>
                  </a:cubicBezTo>
                  <a:cubicBezTo>
                    <a:pt x="21695" y="11174"/>
                    <a:pt x="21803" y="11053"/>
                    <a:pt x="21904" y="10946"/>
                  </a:cubicBezTo>
                  <a:cubicBezTo>
                    <a:pt x="21949" y="10895"/>
                    <a:pt x="21999" y="10851"/>
                    <a:pt x="22044" y="10806"/>
                  </a:cubicBezTo>
                  <a:close/>
                  <a:moveTo>
                    <a:pt x="21942" y="11674"/>
                  </a:moveTo>
                  <a:lnTo>
                    <a:pt x="21942" y="11674"/>
                  </a:lnTo>
                  <a:cubicBezTo>
                    <a:pt x="21879" y="11858"/>
                    <a:pt x="21816" y="12048"/>
                    <a:pt x="21746" y="12231"/>
                  </a:cubicBezTo>
                  <a:cubicBezTo>
                    <a:pt x="21708" y="12212"/>
                    <a:pt x="21670" y="12193"/>
                    <a:pt x="21626" y="12174"/>
                  </a:cubicBezTo>
                  <a:cubicBezTo>
                    <a:pt x="21740" y="12010"/>
                    <a:pt x="21847" y="11845"/>
                    <a:pt x="21942" y="11674"/>
                  </a:cubicBezTo>
                  <a:close/>
                  <a:moveTo>
                    <a:pt x="16673" y="11826"/>
                  </a:moveTo>
                  <a:cubicBezTo>
                    <a:pt x="16679" y="11826"/>
                    <a:pt x="16692" y="11832"/>
                    <a:pt x="16698" y="11832"/>
                  </a:cubicBezTo>
                  <a:cubicBezTo>
                    <a:pt x="16641" y="11984"/>
                    <a:pt x="16578" y="12136"/>
                    <a:pt x="16521" y="12288"/>
                  </a:cubicBezTo>
                  <a:cubicBezTo>
                    <a:pt x="16572" y="12136"/>
                    <a:pt x="16622" y="11978"/>
                    <a:pt x="16673" y="11826"/>
                  </a:cubicBezTo>
                  <a:close/>
                  <a:moveTo>
                    <a:pt x="7705" y="9559"/>
                  </a:moveTo>
                  <a:cubicBezTo>
                    <a:pt x="7705" y="9559"/>
                    <a:pt x="7711" y="9565"/>
                    <a:pt x="7717" y="9565"/>
                  </a:cubicBezTo>
                  <a:cubicBezTo>
                    <a:pt x="7160" y="10851"/>
                    <a:pt x="6622" y="12149"/>
                    <a:pt x="6102" y="13447"/>
                  </a:cubicBezTo>
                  <a:cubicBezTo>
                    <a:pt x="6071" y="13441"/>
                    <a:pt x="6033" y="13435"/>
                    <a:pt x="6001" y="13422"/>
                  </a:cubicBezTo>
                  <a:cubicBezTo>
                    <a:pt x="5982" y="13422"/>
                    <a:pt x="5963" y="13416"/>
                    <a:pt x="5938" y="13409"/>
                  </a:cubicBezTo>
                  <a:cubicBezTo>
                    <a:pt x="6527" y="12124"/>
                    <a:pt x="7116" y="10844"/>
                    <a:pt x="7705" y="9559"/>
                  </a:cubicBezTo>
                  <a:close/>
                  <a:moveTo>
                    <a:pt x="8496" y="9780"/>
                  </a:moveTo>
                  <a:cubicBezTo>
                    <a:pt x="8585" y="9799"/>
                    <a:pt x="8674" y="9825"/>
                    <a:pt x="8756" y="9850"/>
                  </a:cubicBezTo>
                  <a:cubicBezTo>
                    <a:pt x="8224" y="11136"/>
                    <a:pt x="7686" y="12421"/>
                    <a:pt x="7147" y="13701"/>
                  </a:cubicBezTo>
                  <a:cubicBezTo>
                    <a:pt x="7065" y="13682"/>
                    <a:pt x="6976" y="13663"/>
                    <a:pt x="6894" y="13644"/>
                  </a:cubicBezTo>
                  <a:cubicBezTo>
                    <a:pt x="7413" y="12345"/>
                    <a:pt x="7952" y="11060"/>
                    <a:pt x="8496" y="9780"/>
                  </a:cubicBezTo>
                  <a:close/>
                  <a:moveTo>
                    <a:pt x="2847" y="13669"/>
                  </a:moveTo>
                  <a:cubicBezTo>
                    <a:pt x="2967" y="13688"/>
                    <a:pt x="3088" y="13707"/>
                    <a:pt x="3208" y="13732"/>
                  </a:cubicBezTo>
                  <a:cubicBezTo>
                    <a:pt x="3037" y="13815"/>
                    <a:pt x="2872" y="13910"/>
                    <a:pt x="2720" y="14017"/>
                  </a:cubicBezTo>
                  <a:cubicBezTo>
                    <a:pt x="2758" y="13897"/>
                    <a:pt x="2803" y="13783"/>
                    <a:pt x="2847" y="13669"/>
                  </a:cubicBezTo>
                  <a:close/>
                  <a:moveTo>
                    <a:pt x="5342" y="14315"/>
                  </a:moveTo>
                  <a:lnTo>
                    <a:pt x="5342" y="14315"/>
                  </a:lnTo>
                  <a:cubicBezTo>
                    <a:pt x="5482" y="14321"/>
                    <a:pt x="5615" y="14328"/>
                    <a:pt x="5748" y="14334"/>
                  </a:cubicBezTo>
                  <a:cubicBezTo>
                    <a:pt x="5741" y="14353"/>
                    <a:pt x="5735" y="14378"/>
                    <a:pt x="5729" y="14397"/>
                  </a:cubicBezTo>
                  <a:cubicBezTo>
                    <a:pt x="5596" y="14372"/>
                    <a:pt x="5469" y="14347"/>
                    <a:pt x="5342" y="14315"/>
                  </a:cubicBezTo>
                  <a:close/>
                  <a:moveTo>
                    <a:pt x="4734" y="14492"/>
                  </a:moveTo>
                  <a:cubicBezTo>
                    <a:pt x="4823" y="14505"/>
                    <a:pt x="4905" y="14524"/>
                    <a:pt x="4994" y="14543"/>
                  </a:cubicBezTo>
                  <a:cubicBezTo>
                    <a:pt x="4848" y="14549"/>
                    <a:pt x="4696" y="14556"/>
                    <a:pt x="4551" y="14556"/>
                  </a:cubicBezTo>
                  <a:cubicBezTo>
                    <a:pt x="4614" y="14537"/>
                    <a:pt x="4671" y="14511"/>
                    <a:pt x="4734" y="14492"/>
                  </a:cubicBezTo>
                  <a:close/>
                  <a:moveTo>
                    <a:pt x="6552" y="14499"/>
                  </a:moveTo>
                  <a:cubicBezTo>
                    <a:pt x="6634" y="14518"/>
                    <a:pt x="6710" y="14537"/>
                    <a:pt x="6786" y="14556"/>
                  </a:cubicBezTo>
                  <a:cubicBezTo>
                    <a:pt x="6786" y="14556"/>
                    <a:pt x="6786" y="14562"/>
                    <a:pt x="6786" y="14562"/>
                  </a:cubicBezTo>
                  <a:cubicBezTo>
                    <a:pt x="6704" y="14556"/>
                    <a:pt x="6615" y="14556"/>
                    <a:pt x="6533" y="14549"/>
                  </a:cubicBezTo>
                  <a:cubicBezTo>
                    <a:pt x="6539" y="14530"/>
                    <a:pt x="6546" y="14511"/>
                    <a:pt x="6552" y="14499"/>
                  </a:cubicBezTo>
                  <a:close/>
                  <a:moveTo>
                    <a:pt x="1479" y="13055"/>
                  </a:moveTo>
                  <a:cubicBezTo>
                    <a:pt x="1504" y="13067"/>
                    <a:pt x="1523" y="13080"/>
                    <a:pt x="1549" y="13093"/>
                  </a:cubicBezTo>
                  <a:cubicBezTo>
                    <a:pt x="1428" y="13371"/>
                    <a:pt x="1321" y="13644"/>
                    <a:pt x="1219" y="13922"/>
                  </a:cubicBezTo>
                  <a:cubicBezTo>
                    <a:pt x="1093" y="14207"/>
                    <a:pt x="966" y="14492"/>
                    <a:pt x="827" y="14771"/>
                  </a:cubicBezTo>
                  <a:cubicBezTo>
                    <a:pt x="1010" y="14106"/>
                    <a:pt x="1238" y="13409"/>
                    <a:pt x="1479" y="13055"/>
                  </a:cubicBezTo>
                  <a:close/>
                  <a:moveTo>
                    <a:pt x="5545" y="14853"/>
                  </a:moveTo>
                  <a:cubicBezTo>
                    <a:pt x="5545" y="14860"/>
                    <a:pt x="5539" y="14866"/>
                    <a:pt x="5539" y="14872"/>
                  </a:cubicBezTo>
                  <a:cubicBezTo>
                    <a:pt x="5475" y="14879"/>
                    <a:pt x="5418" y="14885"/>
                    <a:pt x="5355" y="14898"/>
                  </a:cubicBezTo>
                  <a:cubicBezTo>
                    <a:pt x="5304" y="14885"/>
                    <a:pt x="5254" y="14872"/>
                    <a:pt x="5203" y="14853"/>
                  </a:cubicBezTo>
                  <a:close/>
                  <a:moveTo>
                    <a:pt x="1979" y="13295"/>
                  </a:moveTo>
                  <a:cubicBezTo>
                    <a:pt x="2005" y="13308"/>
                    <a:pt x="2036" y="13321"/>
                    <a:pt x="2068" y="13333"/>
                  </a:cubicBezTo>
                  <a:cubicBezTo>
                    <a:pt x="2005" y="13384"/>
                    <a:pt x="2017" y="13517"/>
                    <a:pt x="2112" y="13536"/>
                  </a:cubicBezTo>
                  <a:cubicBezTo>
                    <a:pt x="2188" y="13549"/>
                    <a:pt x="2258" y="13561"/>
                    <a:pt x="2334" y="13574"/>
                  </a:cubicBezTo>
                  <a:cubicBezTo>
                    <a:pt x="2062" y="14068"/>
                    <a:pt x="1745" y="14518"/>
                    <a:pt x="1378" y="14929"/>
                  </a:cubicBezTo>
                  <a:cubicBezTo>
                    <a:pt x="1460" y="14644"/>
                    <a:pt x="1555" y="14366"/>
                    <a:pt x="1656" y="14087"/>
                  </a:cubicBezTo>
                  <a:cubicBezTo>
                    <a:pt x="1770" y="13827"/>
                    <a:pt x="1878" y="13561"/>
                    <a:pt x="1979" y="13295"/>
                  </a:cubicBezTo>
                  <a:close/>
                  <a:moveTo>
                    <a:pt x="6406" y="14860"/>
                  </a:moveTo>
                  <a:cubicBezTo>
                    <a:pt x="6451" y="14866"/>
                    <a:pt x="6489" y="14866"/>
                    <a:pt x="6527" y="14866"/>
                  </a:cubicBezTo>
                  <a:cubicBezTo>
                    <a:pt x="6565" y="14872"/>
                    <a:pt x="6609" y="14879"/>
                    <a:pt x="6647" y="14885"/>
                  </a:cubicBezTo>
                  <a:cubicBezTo>
                    <a:pt x="6641" y="14910"/>
                    <a:pt x="6628" y="14936"/>
                    <a:pt x="6622" y="14961"/>
                  </a:cubicBezTo>
                  <a:cubicBezTo>
                    <a:pt x="6575" y="14961"/>
                    <a:pt x="6532" y="14958"/>
                    <a:pt x="6487" y="14958"/>
                  </a:cubicBezTo>
                  <a:cubicBezTo>
                    <a:pt x="6465" y="14958"/>
                    <a:pt x="6442" y="14959"/>
                    <a:pt x="6419" y="14961"/>
                  </a:cubicBezTo>
                  <a:cubicBezTo>
                    <a:pt x="6413" y="14936"/>
                    <a:pt x="6406" y="14917"/>
                    <a:pt x="6394" y="14898"/>
                  </a:cubicBezTo>
                  <a:cubicBezTo>
                    <a:pt x="6400" y="14885"/>
                    <a:pt x="6406" y="14872"/>
                    <a:pt x="6406" y="14860"/>
                  </a:cubicBezTo>
                  <a:close/>
                  <a:moveTo>
                    <a:pt x="4101" y="14866"/>
                  </a:moveTo>
                  <a:cubicBezTo>
                    <a:pt x="4107" y="14872"/>
                    <a:pt x="4120" y="14879"/>
                    <a:pt x="4133" y="14885"/>
                  </a:cubicBezTo>
                  <a:cubicBezTo>
                    <a:pt x="4228" y="14910"/>
                    <a:pt x="4323" y="14936"/>
                    <a:pt x="4418" y="14961"/>
                  </a:cubicBezTo>
                  <a:cubicBezTo>
                    <a:pt x="4272" y="14961"/>
                    <a:pt x="4126" y="14961"/>
                    <a:pt x="3987" y="14967"/>
                  </a:cubicBezTo>
                  <a:cubicBezTo>
                    <a:pt x="4025" y="14929"/>
                    <a:pt x="4063" y="14898"/>
                    <a:pt x="4101" y="14866"/>
                  </a:cubicBezTo>
                  <a:close/>
                  <a:moveTo>
                    <a:pt x="3810" y="15119"/>
                  </a:moveTo>
                  <a:cubicBezTo>
                    <a:pt x="3810" y="15119"/>
                    <a:pt x="3816" y="15126"/>
                    <a:pt x="3816" y="15132"/>
                  </a:cubicBezTo>
                  <a:lnTo>
                    <a:pt x="3797" y="15132"/>
                  </a:lnTo>
                  <a:cubicBezTo>
                    <a:pt x="3803" y="15126"/>
                    <a:pt x="3810" y="15119"/>
                    <a:pt x="3810" y="15119"/>
                  </a:cubicBezTo>
                  <a:close/>
                  <a:moveTo>
                    <a:pt x="9003" y="9913"/>
                  </a:moveTo>
                  <a:cubicBezTo>
                    <a:pt x="10029" y="10192"/>
                    <a:pt x="11055" y="10458"/>
                    <a:pt x="12081" y="10718"/>
                  </a:cubicBezTo>
                  <a:cubicBezTo>
                    <a:pt x="13361" y="11041"/>
                    <a:pt x="14646" y="11351"/>
                    <a:pt x="15932" y="11649"/>
                  </a:cubicBezTo>
                  <a:cubicBezTo>
                    <a:pt x="15622" y="12440"/>
                    <a:pt x="15324" y="13232"/>
                    <a:pt x="15020" y="14024"/>
                  </a:cubicBezTo>
                  <a:cubicBezTo>
                    <a:pt x="14836" y="14511"/>
                    <a:pt x="14646" y="14999"/>
                    <a:pt x="14463" y="15487"/>
                  </a:cubicBezTo>
                  <a:cubicBezTo>
                    <a:pt x="13931" y="15354"/>
                    <a:pt x="13392" y="15221"/>
                    <a:pt x="12860" y="15094"/>
                  </a:cubicBezTo>
                  <a:cubicBezTo>
                    <a:pt x="12886" y="15031"/>
                    <a:pt x="12860" y="14948"/>
                    <a:pt x="12772" y="14936"/>
                  </a:cubicBezTo>
                  <a:cubicBezTo>
                    <a:pt x="12069" y="14790"/>
                    <a:pt x="11359" y="14670"/>
                    <a:pt x="10650" y="14556"/>
                  </a:cubicBezTo>
                  <a:cubicBezTo>
                    <a:pt x="10434" y="14505"/>
                    <a:pt x="10213" y="14448"/>
                    <a:pt x="9991" y="14397"/>
                  </a:cubicBezTo>
                  <a:cubicBezTo>
                    <a:pt x="10035" y="14372"/>
                    <a:pt x="10029" y="14296"/>
                    <a:pt x="9972" y="14283"/>
                  </a:cubicBezTo>
                  <a:cubicBezTo>
                    <a:pt x="9351" y="14150"/>
                    <a:pt x="8724" y="14036"/>
                    <a:pt x="8091" y="13935"/>
                  </a:cubicBezTo>
                  <a:cubicBezTo>
                    <a:pt x="7888" y="13884"/>
                    <a:pt x="7686" y="13834"/>
                    <a:pt x="7477" y="13783"/>
                  </a:cubicBezTo>
                  <a:cubicBezTo>
                    <a:pt x="7977" y="12491"/>
                    <a:pt x="8484" y="11199"/>
                    <a:pt x="9003" y="9913"/>
                  </a:cubicBezTo>
                  <a:close/>
                  <a:moveTo>
                    <a:pt x="16135" y="11699"/>
                  </a:moveTo>
                  <a:cubicBezTo>
                    <a:pt x="16179" y="11712"/>
                    <a:pt x="16217" y="11718"/>
                    <a:pt x="16255" y="11725"/>
                  </a:cubicBezTo>
                  <a:cubicBezTo>
                    <a:pt x="16027" y="12402"/>
                    <a:pt x="15812" y="13080"/>
                    <a:pt x="15603" y="13758"/>
                  </a:cubicBezTo>
                  <a:cubicBezTo>
                    <a:pt x="15577" y="13815"/>
                    <a:pt x="15558" y="13872"/>
                    <a:pt x="15533" y="13929"/>
                  </a:cubicBezTo>
                  <a:cubicBezTo>
                    <a:pt x="15330" y="14486"/>
                    <a:pt x="15134" y="15043"/>
                    <a:pt x="14938" y="15601"/>
                  </a:cubicBezTo>
                  <a:cubicBezTo>
                    <a:pt x="14868" y="15582"/>
                    <a:pt x="14798" y="15563"/>
                    <a:pt x="14729" y="15550"/>
                  </a:cubicBezTo>
                  <a:cubicBezTo>
                    <a:pt x="14925" y="14986"/>
                    <a:pt x="15121" y="14429"/>
                    <a:pt x="15324" y="13872"/>
                  </a:cubicBezTo>
                  <a:cubicBezTo>
                    <a:pt x="15590" y="13143"/>
                    <a:pt x="15862" y="12421"/>
                    <a:pt x="16135" y="11699"/>
                  </a:cubicBezTo>
                  <a:close/>
                  <a:moveTo>
                    <a:pt x="6869" y="15563"/>
                  </a:moveTo>
                  <a:cubicBezTo>
                    <a:pt x="6995" y="15594"/>
                    <a:pt x="7122" y="15620"/>
                    <a:pt x="7249" y="15645"/>
                  </a:cubicBezTo>
                  <a:cubicBezTo>
                    <a:pt x="7122" y="15620"/>
                    <a:pt x="6995" y="15594"/>
                    <a:pt x="6869" y="15569"/>
                  </a:cubicBezTo>
                  <a:cubicBezTo>
                    <a:pt x="6869" y="15569"/>
                    <a:pt x="6869" y="15569"/>
                    <a:pt x="6869" y="15563"/>
                  </a:cubicBezTo>
                  <a:close/>
                  <a:moveTo>
                    <a:pt x="7895" y="15404"/>
                  </a:moveTo>
                  <a:lnTo>
                    <a:pt x="7895" y="15404"/>
                  </a:lnTo>
                  <a:cubicBezTo>
                    <a:pt x="8775" y="15480"/>
                    <a:pt x="9649" y="15601"/>
                    <a:pt x="10517" y="15746"/>
                  </a:cubicBezTo>
                  <a:cubicBezTo>
                    <a:pt x="10175" y="15721"/>
                    <a:pt x="9833" y="15689"/>
                    <a:pt x="9491" y="15658"/>
                  </a:cubicBezTo>
                  <a:cubicBezTo>
                    <a:pt x="8959" y="15575"/>
                    <a:pt x="8427" y="15493"/>
                    <a:pt x="7895" y="15404"/>
                  </a:cubicBezTo>
                  <a:close/>
                  <a:moveTo>
                    <a:pt x="4956" y="15898"/>
                  </a:moveTo>
                  <a:cubicBezTo>
                    <a:pt x="4962" y="15905"/>
                    <a:pt x="4975" y="15917"/>
                    <a:pt x="4981" y="15930"/>
                  </a:cubicBezTo>
                  <a:cubicBezTo>
                    <a:pt x="4893" y="15924"/>
                    <a:pt x="4804" y="15924"/>
                    <a:pt x="4715" y="15924"/>
                  </a:cubicBezTo>
                  <a:cubicBezTo>
                    <a:pt x="4798" y="15911"/>
                    <a:pt x="4874" y="15905"/>
                    <a:pt x="4956" y="15898"/>
                  </a:cubicBezTo>
                  <a:close/>
                  <a:moveTo>
                    <a:pt x="1656" y="15322"/>
                  </a:moveTo>
                  <a:cubicBezTo>
                    <a:pt x="1669" y="15335"/>
                    <a:pt x="1688" y="15341"/>
                    <a:pt x="1701" y="15354"/>
                  </a:cubicBezTo>
                  <a:cubicBezTo>
                    <a:pt x="1688" y="15360"/>
                    <a:pt x="1669" y="15366"/>
                    <a:pt x="1650" y="15379"/>
                  </a:cubicBezTo>
                  <a:cubicBezTo>
                    <a:pt x="1511" y="15449"/>
                    <a:pt x="1536" y="15601"/>
                    <a:pt x="1625" y="15696"/>
                  </a:cubicBezTo>
                  <a:cubicBezTo>
                    <a:pt x="1574" y="15822"/>
                    <a:pt x="1530" y="15949"/>
                    <a:pt x="1485" y="16082"/>
                  </a:cubicBezTo>
                  <a:cubicBezTo>
                    <a:pt x="1485" y="16082"/>
                    <a:pt x="1485" y="16088"/>
                    <a:pt x="1479" y="16088"/>
                  </a:cubicBezTo>
                  <a:cubicBezTo>
                    <a:pt x="1219" y="16050"/>
                    <a:pt x="960" y="16025"/>
                    <a:pt x="700" y="16012"/>
                  </a:cubicBezTo>
                  <a:cubicBezTo>
                    <a:pt x="719" y="15974"/>
                    <a:pt x="738" y="15936"/>
                    <a:pt x="763" y="15905"/>
                  </a:cubicBezTo>
                  <a:cubicBezTo>
                    <a:pt x="805" y="15934"/>
                    <a:pt x="859" y="15950"/>
                    <a:pt x="914" y="15950"/>
                  </a:cubicBezTo>
                  <a:cubicBezTo>
                    <a:pt x="977" y="15950"/>
                    <a:pt x="1042" y="15930"/>
                    <a:pt x="1093" y="15886"/>
                  </a:cubicBezTo>
                  <a:cubicBezTo>
                    <a:pt x="1295" y="15702"/>
                    <a:pt x="1479" y="15518"/>
                    <a:pt x="1656" y="15322"/>
                  </a:cubicBezTo>
                  <a:close/>
                  <a:moveTo>
                    <a:pt x="6780" y="15974"/>
                  </a:moveTo>
                  <a:lnTo>
                    <a:pt x="6780" y="15974"/>
                  </a:lnTo>
                  <a:cubicBezTo>
                    <a:pt x="6995" y="15981"/>
                    <a:pt x="7217" y="15981"/>
                    <a:pt x="7432" y="15987"/>
                  </a:cubicBezTo>
                  <a:cubicBezTo>
                    <a:pt x="9516" y="16354"/>
                    <a:pt x="11619" y="16608"/>
                    <a:pt x="13734" y="16779"/>
                  </a:cubicBezTo>
                  <a:cubicBezTo>
                    <a:pt x="13739" y="16779"/>
                    <a:pt x="13744" y="16779"/>
                    <a:pt x="13749" y="16779"/>
                  </a:cubicBezTo>
                  <a:cubicBezTo>
                    <a:pt x="13916" y="16779"/>
                    <a:pt x="13984" y="16568"/>
                    <a:pt x="13848" y="16494"/>
                  </a:cubicBezTo>
                  <a:cubicBezTo>
                    <a:pt x="13867" y="16494"/>
                    <a:pt x="13886" y="16500"/>
                    <a:pt x="13905" y="16500"/>
                  </a:cubicBezTo>
                  <a:cubicBezTo>
                    <a:pt x="13912" y="16501"/>
                    <a:pt x="13919" y="16501"/>
                    <a:pt x="13925" y="16501"/>
                  </a:cubicBezTo>
                  <a:cubicBezTo>
                    <a:pt x="14027" y="16501"/>
                    <a:pt x="14088" y="16412"/>
                    <a:pt x="14076" y="16329"/>
                  </a:cubicBezTo>
                  <a:lnTo>
                    <a:pt x="14076" y="16329"/>
                  </a:lnTo>
                  <a:cubicBezTo>
                    <a:pt x="14095" y="16335"/>
                    <a:pt x="14114" y="16342"/>
                    <a:pt x="14133" y="16342"/>
                  </a:cubicBezTo>
                  <a:cubicBezTo>
                    <a:pt x="14064" y="16525"/>
                    <a:pt x="14000" y="16709"/>
                    <a:pt x="13931" y="16893"/>
                  </a:cubicBezTo>
                  <a:cubicBezTo>
                    <a:pt x="13234" y="16861"/>
                    <a:pt x="12537" y="16836"/>
                    <a:pt x="11841" y="16823"/>
                  </a:cubicBezTo>
                  <a:cubicBezTo>
                    <a:pt x="11796" y="16823"/>
                    <a:pt x="11771" y="16848"/>
                    <a:pt x="11752" y="16874"/>
                  </a:cubicBezTo>
                  <a:cubicBezTo>
                    <a:pt x="10289" y="16557"/>
                    <a:pt x="8807" y="16335"/>
                    <a:pt x="7312" y="16202"/>
                  </a:cubicBezTo>
                  <a:cubicBezTo>
                    <a:pt x="7166" y="16164"/>
                    <a:pt x="7014" y="16133"/>
                    <a:pt x="6869" y="16095"/>
                  </a:cubicBezTo>
                  <a:cubicBezTo>
                    <a:pt x="6850" y="16050"/>
                    <a:pt x="6818" y="16006"/>
                    <a:pt x="6780" y="15974"/>
                  </a:cubicBezTo>
                  <a:close/>
                  <a:moveTo>
                    <a:pt x="14425" y="16411"/>
                  </a:moveTo>
                  <a:cubicBezTo>
                    <a:pt x="14494" y="16430"/>
                    <a:pt x="14564" y="16449"/>
                    <a:pt x="14640" y="16468"/>
                  </a:cubicBezTo>
                  <a:cubicBezTo>
                    <a:pt x="14583" y="16620"/>
                    <a:pt x="14532" y="16772"/>
                    <a:pt x="14482" y="16924"/>
                  </a:cubicBezTo>
                  <a:cubicBezTo>
                    <a:pt x="14406" y="16918"/>
                    <a:pt x="14330" y="16912"/>
                    <a:pt x="14254" y="16912"/>
                  </a:cubicBezTo>
                  <a:cubicBezTo>
                    <a:pt x="14311" y="16747"/>
                    <a:pt x="14368" y="16582"/>
                    <a:pt x="14425" y="16411"/>
                  </a:cubicBezTo>
                  <a:close/>
                  <a:moveTo>
                    <a:pt x="15641" y="16715"/>
                  </a:moveTo>
                  <a:cubicBezTo>
                    <a:pt x="16033" y="16817"/>
                    <a:pt x="16445" y="16950"/>
                    <a:pt x="16869" y="17083"/>
                  </a:cubicBezTo>
                  <a:cubicBezTo>
                    <a:pt x="16679" y="17076"/>
                    <a:pt x="16496" y="17064"/>
                    <a:pt x="16331" y="17051"/>
                  </a:cubicBezTo>
                  <a:cubicBezTo>
                    <a:pt x="16065" y="17026"/>
                    <a:pt x="15799" y="17007"/>
                    <a:pt x="15539" y="16988"/>
                  </a:cubicBezTo>
                  <a:cubicBezTo>
                    <a:pt x="15571" y="16899"/>
                    <a:pt x="15609" y="16804"/>
                    <a:pt x="15641" y="16715"/>
                  </a:cubicBezTo>
                  <a:close/>
                  <a:moveTo>
                    <a:pt x="6932" y="16563"/>
                  </a:moveTo>
                  <a:cubicBezTo>
                    <a:pt x="7040" y="16570"/>
                    <a:pt x="7154" y="16576"/>
                    <a:pt x="7261" y="16589"/>
                  </a:cubicBezTo>
                  <a:cubicBezTo>
                    <a:pt x="8135" y="16734"/>
                    <a:pt x="9022" y="16988"/>
                    <a:pt x="9668" y="17133"/>
                  </a:cubicBezTo>
                  <a:cubicBezTo>
                    <a:pt x="8756" y="16969"/>
                    <a:pt x="7850" y="16785"/>
                    <a:pt x="6945" y="16595"/>
                  </a:cubicBezTo>
                  <a:cubicBezTo>
                    <a:pt x="6938" y="16582"/>
                    <a:pt x="6938" y="16570"/>
                    <a:pt x="6932" y="16563"/>
                  </a:cubicBezTo>
                  <a:close/>
                  <a:moveTo>
                    <a:pt x="14184" y="17114"/>
                  </a:moveTo>
                  <a:cubicBezTo>
                    <a:pt x="14260" y="17121"/>
                    <a:pt x="14336" y="17127"/>
                    <a:pt x="14412" y="17127"/>
                  </a:cubicBezTo>
                  <a:cubicBezTo>
                    <a:pt x="14406" y="17152"/>
                    <a:pt x="14393" y="17184"/>
                    <a:pt x="14387" y="17209"/>
                  </a:cubicBezTo>
                  <a:cubicBezTo>
                    <a:pt x="14311" y="17203"/>
                    <a:pt x="14241" y="17190"/>
                    <a:pt x="14165" y="17184"/>
                  </a:cubicBezTo>
                  <a:cubicBezTo>
                    <a:pt x="14171" y="17159"/>
                    <a:pt x="14178" y="17140"/>
                    <a:pt x="14184" y="17114"/>
                  </a:cubicBezTo>
                  <a:close/>
                  <a:moveTo>
                    <a:pt x="12425" y="16944"/>
                  </a:moveTo>
                  <a:cubicBezTo>
                    <a:pt x="12579" y="16944"/>
                    <a:pt x="13447" y="17063"/>
                    <a:pt x="13855" y="17095"/>
                  </a:cubicBezTo>
                  <a:cubicBezTo>
                    <a:pt x="13836" y="17133"/>
                    <a:pt x="13823" y="17178"/>
                    <a:pt x="13804" y="17216"/>
                  </a:cubicBezTo>
                  <a:cubicBezTo>
                    <a:pt x="13544" y="17178"/>
                    <a:pt x="13285" y="17140"/>
                    <a:pt x="13031" y="17089"/>
                  </a:cubicBezTo>
                  <a:cubicBezTo>
                    <a:pt x="12475" y="16980"/>
                    <a:pt x="12340" y="16944"/>
                    <a:pt x="12425" y="16944"/>
                  </a:cubicBezTo>
                  <a:close/>
                  <a:moveTo>
                    <a:pt x="15463" y="17197"/>
                  </a:moveTo>
                  <a:cubicBezTo>
                    <a:pt x="15812" y="17222"/>
                    <a:pt x="16160" y="17247"/>
                    <a:pt x="16502" y="17279"/>
                  </a:cubicBezTo>
                  <a:cubicBezTo>
                    <a:pt x="16160" y="17279"/>
                    <a:pt x="15812" y="17292"/>
                    <a:pt x="15470" y="17317"/>
                  </a:cubicBezTo>
                  <a:cubicBezTo>
                    <a:pt x="15451" y="17317"/>
                    <a:pt x="15438" y="17311"/>
                    <a:pt x="15419" y="17311"/>
                  </a:cubicBezTo>
                  <a:cubicBezTo>
                    <a:pt x="15432" y="17273"/>
                    <a:pt x="15444" y="17235"/>
                    <a:pt x="15463" y="17197"/>
                  </a:cubicBezTo>
                  <a:close/>
                  <a:moveTo>
                    <a:pt x="18446" y="17640"/>
                  </a:moveTo>
                  <a:lnTo>
                    <a:pt x="18446" y="17640"/>
                  </a:lnTo>
                  <a:cubicBezTo>
                    <a:pt x="18440" y="17646"/>
                    <a:pt x="18434" y="17659"/>
                    <a:pt x="18434" y="17665"/>
                  </a:cubicBezTo>
                  <a:cubicBezTo>
                    <a:pt x="18364" y="17659"/>
                    <a:pt x="18288" y="17659"/>
                    <a:pt x="18212" y="17653"/>
                  </a:cubicBezTo>
                  <a:cubicBezTo>
                    <a:pt x="18294" y="17646"/>
                    <a:pt x="18370" y="17646"/>
                    <a:pt x="18446" y="17640"/>
                  </a:cubicBezTo>
                  <a:close/>
                  <a:moveTo>
                    <a:pt x="15311" y="17602"/>
                  </a:moveTo>
                  <a:cubicBezTo>
                    <a:pt x="15647" y="17627"/>
                    <a:pt x="15976" y="17653"/>
                    <a:pt x="16312" y="17659"/>
                  </a:cubicBezTo>
                  <a:cubicBezTo>
                    <a:pt x="16977" y="17735"/>
                    <a:pt x="17648" y="17798"/>
                    <a:pt x="18313" y="17843"/>
                  </a:cubicBezTo>
                  <a:cubicBezTo>
                    <a:pt x="18288" y="17881"/>
                    <a:pt x="18269" y="17919"/>
                    <a:pt x="18244" y="17957"/>
                  </a:cubicBezTo>
                  <a:cubicBezTo>
                    <a:pt x="17522" y="17912"/>
                    <a:pt x="16793" y="17887"/>
                    <a:pt x="16065" y="17887"/>
                  </a:cubicBezTo>
                  <a:cubicBezTo>
                    <a:pt x="15780" y="17843"/>
                    <a:pt x="15558" y="17805"/>
                    <a:pt x="15463" y="17786"/>
                  </a:cubicBezTo>
                  <a:cubicBezTo>
                    <a:pt x="15387" y="17773"/>
                    <a:pt x="15324" y="17767"/>
                    <a:pt x="15254" y="17754"/>
                  </a:cubicBezTo>
                  <a:cubicBezTo>
                    <a:pt x="15273" y="17703"/>
                    <a:pt x="15292" y="17653"/>
                    <a:pt x="15311" y="17602"/>
                  </a:cubicBezTo>
                  <a:close/>
                  <a:moveTo>
                    <a:pt x="7002" y="17323"/>
                  </a:moveTo>
                  <a:lnTo>
                    <a:pt x="7002" y="17323"/>
                  </a:lnTo>
                  <a:cubicBezTo>
                    <a:pt x="7166" y="17330"/>
                    <a:pt x="7337" y="17342"/>
                    <a:pt x="7508" y="17361"/>
                  </a:cubicBezTo>
                  <a:cubicBezTo>
                    <a:pt x="8116" y="17482"/>
                    <a:pt x="8718" y="17596"/>
                    <a:pt x="9326" y="17710"/>
                  </a:cubicBezTo>
                  <a:cubicBezTo>
                    <a:pt x="9351" y="17735"/>
                    <a:pt x="9383" y="17754"/>
                    <a:pt x="9421" y="17767"/>
                  </a:cubicBezTo>
                  <a:cubicBezTo>
                    <a:pt x="10016" y="17931"/>
                    <a:pt x="10618" y="18083"/>
                    <a:pt x="11214" y="18235"/>
                  </a:cubicBezTo>
                  <a:cubicBezTo>
                    <a:pt x="10669" y="18121"/>
                    <a:pt x="10130" y="18001"/>
                    <a:pt x="9592" y="17887"/>
                  </a:cubicBezTo>
                  <a:cubicBezTo>
                    <a:pt x="8724" y="17697"/>
                    <a:pt x="7863" y="17513"/>
                    <a:pt x="7002" y="17323"/>
                  </a:cubicBezTo>
                  <a:close/>
                  <a:moveTo>
                    <a:pt x="11238" y="18241"/>
                  </a:moveTo>
                  <a:cubicBezTo>
                    <a:pt x="11244" y="18242"/>
                    <a:pt x="11250" y="18242"/>
                    <a:pt x="11258" y="18242"/>
                  </a:cubicBezTo>
                  <a:cubicBezTo>
                    <a:pt x="11296" y="18248"/>
                    <a:pt x="11334" y="18261"/>
                    <a:pt x="11372" y="18273"/>
                  </a:cubicBezTo>
                  <a:cubicBezTo>
                    <a:pt x="11329" y="18263"/>
                    <a:pt x="11282" y="18252"/>
                    <a:pt x="11238" y="18241"/>
                  </a:cubicBezTo>
                  <a:close/>
                  <a:moveTo>
                    <a:pt x="15964" y="18159"/>
                  </a:moveTo>
                  <a:lnTo>
                    <a:pt x="15964" y="18159"/>
                  </a:lnTo>
                  <a:cubicBezTo>
                    <a:pt x="16327" y="18181"/>
                    <a:pt x="16906" y="18246"/>
                    <a:pt x="17409" y="18246"/>
                  </a:cubicBezTo>
                  <a:cubicBezTo>
                    <a:pt x="17484" y="18246"/>
                    <a:pt x="17558" y="18245"/>
                    <a:pt x="17629" y="18242"/>
                  </a:cubicBezTo>
                  <a:cubicBezTo>
                    <a:pt x="17775" y="18248"/>
                    <a:pt x="17927" y="18248"/>
                    <a:pt x="18073" y="18254"/>
                  </a:cubicBezTo>
                  <a:cubicBezTo>
                    <a:pt x="18035" y="18324"/>
                    <a:pt x="17997" y="18394"/>
                    <a:pt x="17959" y="18463"/>
                  </a:cubicBezTo>
                  <a:cubicBezTo>
                    <a:pt x="17294" y="18318"/>
                    <a:pt x="16635" y="18216"/>
                    <a:pt x="15964" y="18159"/>
                  </a:cubicBezTo>
                  <a:close/>
                  <a:moveTo>
                    <a:pt x="15014" y="18413"/>
                  </a:moveTo>
                  <a:cubicBezTo>
                    <a:pt x="15356" y="18419"/>
                    <a:pt x="15698" y="18432"/>
                    <a:pt x="16040" y="18463"/>
                  </a:cubicBezTo>
                  <a:cubicBezTo>
                    <a:pt x="16230" y="18476"/>
                    <a:pt x="16432" y="18514"/>
                    <a:pt x="16635" y="18546"/>
                  </a:cubicBezTo>
                  <a:cubicBezTo>
                    <a:pt x="16084" y="18533"/>
                    <a:pt x="15539" y="18533"/>
                    <a:pt x="14988" y="18463"/>
                  </a:cubicBezTo>
                  <a:cubicBezTo>
                    <a:pt x="15001" y="18444"/>
                    <a:pt x="15007" y="18432"/>
                    <a:pt x="15014" y="18413"/>
                  </a:cubicBezTo>
                  <a:close/>
                  <a:moveTo>
                    <a:pt x="17762" y="18862"/>
                  </a:moveTo>
                  <a:cubicBezTo>
                    <a:pt x="17756" y="18875"/>
                    <a:pt x="17756" y="18881"/>
                    <a:pt x="17750" y="18894"/>
                  </a:cubicBezTo>
                  <a:cubicBezTo>
                    <a:pt x="17705" y="18881"/>
                    <a:pt x="17667" y="18875"/>
                    <a:pt x="17623" y="18869"/>
                  </a:cubicBezTo>
                  <a:cubicBezTo>
                    <a:pt x="17667" y="18869"/>
                    <a:pt x="17718" y="18862"/>
                    <a:pt x="17762" y="18862"/>
                  </a:cubicBezTo>
                  <a:close/>
                  <a:moveTo>
                    <a:pt x="17389" y="19242"/>
                  </a:moveTo>
                  <a:lnTo>
                    <a:pt x="17389" y="19242"/>
                  </a:lnTo>
                  <a:cubicBezTo>
                    <a:pt x="17458" y="19249"/>
                    <a:pt x="17528" y="19249"/>
                    <a:pt x="17598" y="19249"/>
                  </a:cubicBezTo>
                  <a:cubicBezTo>
                    <a:pt x="17591" y="19261"/>
                    <a:pt x="17591" y="19274"/>
                    <a:pt x="17585" y="19280"/>
                  </a:cubicBezTo>
                  <a:cubicBezTo>
                    <a:pt x="17522" y="19268"/>
                    <a:pt x="17452" y="19255"/>
                    <a:pt x="17389" y="19242"/>
                  </a:cubicBezTo>
                  <a:close/>
                  <a:moveTo>
                    <a:pt x="18117" y="19356"/>
                  </a:moveTo>
                  <a:lnTo>
                    <a:pt x="18117" y="19356"/>
                  </a:lnTo>
                  <a:cubicBezTo>
                    <a:pt x="18104" y="19394"/>
                    <a:pt x="18092" y="19432"/>
                    <a:pt x="18079" y="19470"/>
                  </a:cubicBezTo>
                  <a:cubicBezTo>
                    <a:pt x="18073" y="19470"/>
                    <a:pt x="18073" y="19464"/>
                    <a:pt x="18073" y="19464"/>
                  </a:cubicBezTo>
                  <a:cubicBezTo>
                    <a:pt x="18092" y="19426"/>
                    <a:pt x="18104" y="19388"/>
                    <a:pt x="18117" y="19356"/>
                  </a:cubicBezTo>
                  <a:close/>
                  <a:moveTo>
                    <a:pt x="13392" y="19540"/>
                  </a:moveTo>
                  <a:cubicBezTo>
                    <a:pt x="13462" y="19559"/>
                    <a:pt x="13525" y="19572"/>
                    <a:pt x="13595" y="19591"/>
                  </a:cubicBezTo>
                  <a:cubicBezTo>
                    <a:pt x="13595" y="19597"/>
                    <a:pt x="13589" y="19610"/>
                    <a:pt x="13582" y="19622"/>
                  </a:cubicBezTo>
                  <a:cubicBezTo>
                    <a:pt x="13513" y="19616"/>
                    <a:pt x="13443" y="19616"/>
                    <a:pt x="13367" y="19616"/>
                  </a:cubicBezTo>
                  <a:cubicBezTo>
                    <a:pt x="13373" y="19591"/>
                    <a:pt x="13386" y="19565"/>
                    <a:pt x="13392" y="19540"/>
                  </a:cubicBezTo>
                  <a:close/>
                  <a:moveTo>
                    <a:pt x="17965" y="19774"/>
                  </a:moveTo>
                  <a:cubicBezTo>
                    <a:pt x="17959" y="19781"/>
                    <a:pt x="17959" y="19787"/>
                    <a:pt x="17959" y="19800"/>
                  </a:cubicBezTo>
                  <a:cubicBezTo>
                    <a:pt x="17946" y="19793"/>
                    <a:pt x="17940" y="19787"/>
                    <a:pt x="17927" y="19781"/>
                  </a:cubicBezTo>
                  <a:cubicBezTo>
                    <a:pt x="17940" y="19781"/>
                    <a:pt x="17952" y="19781"/>
                    <a:pt x="17965" y="19774"/>
                  </a:cubicBezTo>
                  <a:close/>
                  <a:moveTo>
                    <a:pt x="5298" y="17729"/>
                  </a:moveTo>
                  <a:cubicBezTo>
                    <a:pt x="5342" y="17735"/>
                    <a:pt x="5393" y="17748"/>
                    <a:pt x="5437" y="17760"/>
                  </a:cubicBezTo>
                  <a:cubicBezTo>
                    <a:pt x="5007" y="18780"/>
                    <a:pt x="4576" y="19800"/>
                    <a:pt x="4145" y="20819"/>
                  </a:cubicBezTo>
                  <a:cubicBezTo>
                    <a:pt x="4525" y="19787"/>
                    <a:pt x="4905" y="18755"/>
                    <a:pt x="5298" y="17729"/>
                  </a:cubicBezTo>
                  <a:close/>
                  <a:moveTo>
                    <a:pt x="13310" y="19793"/>
                  </a:moveTo>
                  <a:cubicBezTo>
                    <a:pt x="13380" y="19806"/>
                    <a:pt x="13449" y="19812"/>
                    <a:pt x="13519" y="19825"/>
                  </a:cubicBezTo>
                  <a:cubicBezTo>
                    <a:pt x="13335" y="20389"/>
                    <a:pt x="13164" y="20959"/>
                    <a:pt x="13006" y="21535"/>
                  </a:cubicBezTo>
                  <a:cubicBezTo>
                    <a:pt x="12905" y="21902"/>
                    <a:pt x="12784" y="22757"/>
                    <a:pt x="12512" y="23448"/>
                  </a:cubicBezTo>
                  <a:cubicBezTo>
                    <a:pt x="12474" y="23536"/>
                    <a:pt x="12442" y="23625"/>
                    <a:pt x="12398" y="23707"/>
                  </a:cubicBezTo>
                  <a:cubicBezTo>
                    <a:pt x="12265" y="23891"/>
                    <a:pt x="12126" y="24081"/>
                    <a:pt x="11993" y="24265"/>
                  </a:cubicBezTo>
                  <a:cubicBezTo>
                    <a:pt x="11967" y="24290"/>
                    <a:pt x="11936" y="24315"/>
                    <a:pt x="11910" y="24334"/>
                  </a:cubicBezTo>
                  <a:cubicBezTo>
                    <a:pt x="11980" y="24106"/>
                    <a:pt x="12056" y="23878"/>
                    <a:pt x="12126" y="23650"/>
                  </a:cubicBezTo>
                  <a:cubicBezTo>
                    <a:pt x="12265" y="23213"/>
                    <a:pt x="12404" y="22783"/>
                    <a:pt x="12531" y="22352"/>
                  </a:cubicBezTo>
                  <a:cubicBezTo>
                    <a:pt x="12791" y="21497"/>
                    <a:pt x="13044" y="20642"/>
                    <a:pt x="13310" y="19793"/>
                  </a:cubicBezTo>
                  <a:close/>
                  <a:moveTo>
                    <a:pt x="11980" y="0"/>
                  </a:moveTo>
                  <a:cubicBezTo>
                    <a:pt x="11900" y="0"/>
                    <a:pt x="11822" y="41"/>
                    <a:pt x="11784" y="122"/>
                  </a:cubicBezTo>
                  <a:cubicBezTo>
                    <a:pt x="10922" y="1857"/>
                    <a:pt x="10092" y="3612"/>
                    <a:pt x="9288" y="5385"/>
                  </a:cubicBezTo>
                  <a:cubicBezTo>
                    <a:pt x="8699" y="5239"/>
                    <a:pt x="8104" y="5087"/>
                    <a:pt x="7515" y="4954"/>
                  </a:cubicBezTo>
                  <a:cubicBezTo>
                    <a:pt x="6909" y="4813"/>
                    <a:pt x="5744" y="4324"/>
                    <a:pt x="4876" y="4324"/>
                  </a:cubicBezTo>
                  <a:cubicBezTo>
                    <a:pt x="4574" y="4324"/>
                    <a:pt x="4308" y="4383"/>
                    <a:pt x="4114" y="4536"/>
                  </a:cubicBezTo>
                  <a:cubicBezTo>
                    <a:pt x="3987" y="4631"/>
                    <a:pt x="3955" y="4783"/>
                    <a:pt x="3993" y="4916"/>
                  </a:cubicBezTo>
                  <a:cubicBezTo>
                    <a:pt x="3879" y="5119"/>
                    <a:pt x="3791" y="5347"/>
                    <a:pt x="3715" y="5505"/>
                  </a:cubicBezTo>
                  <a:cubicBezTo>
                    <a:pt x="3411" y="6113"/>
                    <a:pt x="3164" y="6747"/>
                    <a:pt x="2955" y="7386"/>
                  </a:cubicBezTo>
                  <a:cubicBezTo>
                    <a:pt x="2919" y="7497"/>
                    <a:pt x="3004" y="7558"/>
                    <a:pt x="3094" y="7558"/>
                  </a:cubicBezTo>
                  <a:cubicBezTo>
                    <a:pt x="3149" y="7558"/>
                    <a:pt x="3206" y="7535"/>
                    <a:pt x="3240" y="7488"/>
                  </a:cubicBezTo>
                  <a:cubicBezTo>
                    <a:pt x="3259" y="7450"/>
                    <a:pt x="3284" y="7412"/>
                    <a:pt x="3303" y="7380"/>
                  </a:cubicBezTo>
                  <a:cubicBezTo>
                    <a:pt x="3322" y="7405"/>
                    <a:pt x="3354" y="7424"/>
                    <a:pt x="3398" y="7424"/>
                  </a:cubicBezTo>
                  <a:lnTo>
                    <a:pt x="3404" y="7424"/>
                  </a:lnTo>
                  <a:cubicBezTo>
                    <a:pt x="3385" y="7494"/>
                    <a:pt x="3360" y="7557"/>
                    <a:pt x="3335" y="7627"/>
                  </a:cubicBezTo>
                  <a:cubicBezTo>
                    <a:pt x="3309" y="7697"/>
                    <a:pt x="3354" y="7766"/>
                    <a:pt x="3411" y="7785"/>
                  </a:cubicBezTo>
                  <a:cubicBezTo>
                    <a:pt x="3328" y="7798"/>
                    <a:pt x="3252" y="7811"/>
                    <a:pt x="3176" y="7830"/>
                  </a:cubicBezTo>
                  <a:cubicBezTo>
                    <a:pt x="3151" y="7842"/>
                    <a:pt x="3151" y="7874"/>
                    <a:pt x="3164" y="7893"/>
                  </a:cubicBezTo>
                  <a:cubicBezTo>
                    <a:pt x="3208" y="7944"/>
                    <a:pt x="3259" y="7994"/>
                    <a:pt x="3316" y="8039"/>
                  </a:cubicBezTo>
                  <a:cubicBezTo>
                    <a:pt x="3328" y="8089"/>
                    <a:pt x="3360" y="8127"/>
                    <a:pt x="3423" y="8140"/>
                  </a:cubicBezTo>
                  <a:lnTo>
                    <a:pt x="3430" y="8140"/>
                  </a:lnTo>
                  <a:cubicBezTo>
                    <a:pt x="4399" y="8925"/>
                    <a:pt x="6058" y="9103"/>
                    <a:pt x="7198" y="9419"/>
                  </a:cubicBezTo>
                  <a:cubicBezTo>
                    <a:pt x="7287" y="9445"/>
                    <a:pt x="7375" y="9470"/>
                    <a:pt x="7464" y="9495"/>
                  </a:cubicBezTo>
                  <a:cubicBezTo>
                    <a:pt x="6907" y="10787"/>
                    <a:pt x="6362" y="12079"/>
                    <a:pt x="5830" y="13378"/>
                  </a:cubicBezTo>
                  <a:cubicBezTo>
                    <a:pt x="4519" y="13055"/>
                    <a:pt x="3107" y="12567"/>
                    <a:pt x="1745" y="12554"/>
                  </a:cubicBezTo>
                  <a:cubicBezTo>
                    <a:pt x="1704" y="12538"/>
                    <a:pt x="1661" y="12531"/>
                    <a:pt x="1618" y="12531"/>
                  </a:cubicBezTo>
                  <a:cubicBezTo>
                    <a:pt x="1576" y="12531"/>
                    <a:pt x="1533" y="12538"/>
                    <a:pt x="1492" y="12554"/>
                  </a:cubicBezTo>
                  <a:lnTo>
                    <a:pt x="1352" y="12554"/>
                  </a:lnTo>
                  <a:cubicBezTo>
                    <a:pt x="1194" y="12567"/>
                    <a:pt x="1143" y="12700"/>
                    <a:pt x="1175" y="12808"/>
                  </a:cubicBezTo>
                  <a:cubicBezTo>
                    <a:pt x="605" y="13530"/>
                    <a:pt x="200" y="15417"/>
                    <a:pt x="73" y="16095"/>
                  </a:cubicBezTo>
                  <a:cubicBezTo>
                    <a:pt x="22" y="16158"/>
                    <a:pt x="3" y="16240"/>
                    <a:pt x="29" y="16310"/>
                  </a:cubicBezTo>
                  <a:cubicBezTo>
                    <a:pt x="1" y="16468"/>
                    <a:pt x="120" y="16565"/>
                    <a:pt x="243" y="16565"/>
                  </a:cubicBezTo>
                  <a:cubicBezTo>
                    <a:pt x="287" y="16565"/>
                    <a:pt x="332" y="16552"/>
                    <a:pt x="371" y="16525"/>
                  </a:cubicBezTo>
                  <a:cubicBezTo>
                    <a:pt x="1599" y="17076"/>
                    <a:pt x="3100" y="17235"/>
                    <a:pt x="4399" y="17526"/>
                  </a:cubicBezTo>
                  <a:lnTo>
                    <a:pt x="4519" y="17551"/>
                  </a:lnTo>
                  <a:cubicBezTo>
                    <a:pt x="4038" y="18856"/>
                    <a:pt x="3569" y="20167"/>
                    <a:pt x="3119" y="21484"/>
                  </a:cubicBezTo>
                  <a:cubicBezTo>
                    <a:pt x="3075" y="21624"/>
                    <a:pt x="3176" y="21839"/>
                    <a:pt x="3316" y="21890"/>
                  </a:cubicBezTo>
                  <a:cubicBezTo>
                    <a:pt x="3531" y="21966"/>
                    <a:pt x="3746" y="22048"/>
                    <a:pt x="3955" y="22124"/>
                  </a:cubicBezTo>
                  <a:cubicBezTo>
                    <a:pt x="4007" y="22142"/>
                    <a:pt x="4065" y="22152"/>
                    <a:pt x="4124" y="22152"/>
                  </a:cubicBezTo>
                  <a:cubicBezTo>
                    <a:pt x="4254" y="22152"/>
                    <a:pt x="4384" y="22101"/>
                    <a:pt x="4437" y="21966"/>
                  </a:cubicBezTo>
                  <a:cubicBezTo>
                    <a:pt x="4931" y="20598"/>
                    <a:pt x="5431" y="19236"/>
                    <a:pt x="5938" y="17868"/>
                  </a:cubicBezTo>
                  <a:cubicBezTo>
                    <a:pt x="7014" y="18115"/>
                    <a:pt x="8091" y="18356"/>
                    <a:pt x="9168" y="18596"/>
                  </a:cubicBezTo>
                  <a:cubicBezTo>
                    <a:pt x="10441" y="18881"/>
                    <a:pt x="11708" y="19166"/>
                    <a:pt x="12981" y="19451"/>
                  </a:cubicBezTo>
                  <a:cubicBezTo>
                    <a:pt x="12392" y="21104"/>
                    <a:pt x="11834" y="22764"/>
                    <a:pt x="11353" y="24442"/>
                  </a:cubicBezTo>
                  <a:lnTo>
                    <a:pt x="11347" y="24442"/>
                  </a:lnTo>
                  <a:cubicBezTo>
                    <a:pt x="11335" y="24440"/>
                    <a:pt x="11324" y="24439"/>
                    <a:pt x="11313" y="24439"/>
                  </a:cubicBezTo>
                  <a:cubicBezTo>
                    <a:pt x="11137" y="24439"/>
                    <a:pt x="11091" y="24717"/>
                    <a:pt x="11264" y="24759"/>
                  </a:cubicBezTo>
                  <a:cubicBezTo>
                    <a:pt x="11258" y="24784"/>
                    <a:pt x="11245" y="24816"/>
                    <a:pt x="11239" y="24847"/>
                  </a:cubicBezTo>
                  <a:cubicBezTo>
                    <a:pt x="11201" y="24974"/>
                    <a:pt x="11302" y="25094"/>
                    <a:pt x="11423" y="25126"/>
                  </a:cubicBezTo>
                  <a:cubicBezTo>
                    <a:pt x="11484" y="25141"/>
                    <a:pt x="11544" y="25149"/>
                    <a:pt x="11601" y="25149"/>
                  </a:cubicBezTo>
                  <a:cubicBezTo>
                    <a:pt x="11827" y="25149"/>
                    <a:pt x="12021" y="25035"/>
                    <a:pt x="12183" y="24854"/>
                  </a:cubicBezTo>
                  <a:lnTo>
                    <a:pt x="12183" y="24854"/>
                  </a:lnTo>
                  <a:cubicBezTo>
                    <a:pt x="12176" y="24879"/>
                    <a:pt x="12170" y="24898"/>
                    <a:pt x="12157" y="24923"/>
                  </a:cubicBezTo>
                  <a:cubicBezTo>
                    <a:pt x="12100" y="25090"/>
                    <a:pt x="12264" y="25214"/>
                    <a:pt x="12415" y="25214"/>
                  </a:cubicBezTo>
                  <a:cubicBezTo>
                    <a:pt x="12499" y="25214"/>
                    <a:pt x="12579" y="25175"/>
                    <a:pt x="12613" y="25082"/>
                  </a:cubicBezTo>
                  <a:cubicBezTo>
                    <a:pt x="12784" y="24613"/>
                    <a:pt x="12949" y="24138"/>
                    <a:pt x="13114" y="23663"/>
                  </a:cubicBezTo>
                  <a:cubicBezTo>
                    <a:pt x="13544" y="22422"/>
                    <a:pt x="13994" y="21187"/>
                    <a:pt x="14444" y="19952"/>
                  </a:cubicBezTo>
                  <a:cubicBezTo>
                    <a:pt x="14697" y="19983"/>
                    <a:pt x="14944" y="20028"/>
                    <a:pt x="15185" y="20085"/>
                  </a:cubicBezTo>
                  <a:cubicBezTo>
                    <a:pt x="15913" y="20243"/>
                    <a:pt x="16432" y="20674"/>
                    <a:pt x="17091" y="20883"/>
                  </a:cubicBezTo>
                  <a:cubicBezTo>
                    <a:pt x="17215" y="20923"/>
                    <a:pt x="17329" y="20941"/>
                    <a:pt x="17437" y="20941"/>
                  </a:cubicBezTo>
                  <a:cubicBezTo>
                    <a:pt x="17566" y="20941"/>
                    <a:pt x="17686" y="20915"/>
                    <a:pt x="17800" y="20870"/>
                  </a:cubicBezTo>
                  <a:cubicBezTo>
                    <a:pt x="17838" y="20889"/>
                    <a:pt x="17879" y="20899"/>
                    <a:pt x="17920" y="20899"/>
                  </a:cubicBezTo>
                  <a:cubicBezTo>
                    <a:pt x="18004" y="20899"/>
                    <a:pt x="18089" y="20858"/>
                    <a:pt x="18149" y="20769"/>
                  </a:cubicBezTo>
                  <a:cubicBezTo>
                    <a:pt x="18201" y="20802"/>
                    <a:pt x="18261" y="20821"/>
                    <a:pt x="18320" y="20821"/>
                  </a:cubicBezTo>
                  <a:cubicBezTo>
                    <a:pt x="18416" y="20821"/>
                    <a:pt x="18509" y="20770"/>
                    <a:pt x="18560" y="20648"/>
                  </a:cubicBezTo>
                  <a:cubicBezTo>
                    <a:pt x="18649" y="20414"/>
                    <a:pt x="18744" y="20186"/>
                    <a:pt x="18833" y="19952"/>
                  </a:cubicBezTo>
                  <a:cubicBezTo>
                    <a:pt x="18839" y="19933"/>
                    <a:pt x="18839" y="19914"/>
                    <a:pt x="18845" y="19901"/>
                  </a:cubicBezTo>
                  <a:cubicBezTo>
                    <a:pt x="19092" y="19255"/>
                    <a:pt x="19339" y="18609"/>
                    <a:pt x="19580" y="17957"/>
                  </a:cubicBezTo>
                  <a:cubicBezTo>
                    <a:pt x="19586" y="17944"/>
                    <a:pt x="19586" y="17938"/>
                    <a:pt x="19593" y="17925"/>
                  </a:cubicBezTo>
                  <a:cubicBezTo>
                    <a:pt x="19669" y="17906"/>
                    <a:pt x="19681" y="17805"/>
                    <a:pt x="19631" y="17754"/>
                  </a:cubicBezTo>
                  <a:cubicBezTo>
                    <a:pt x="19612" y="17729"/>
                    <a:pt x="19586" y="17716"/>
                    <a:pt x="19567" y="17697"/>
                  </a:cubicBezTo>
                  <a:cubicBezTo>
                    <a:pt x="19523" y="17608"/>
                    <a:pt x="19441" y="17551"/>
                    <a:pt x="19352" y="17526"/>
                  </a:cubicBezTo>
                  <a:cubicBezTo>
                    <a:pt x="19301" y="17501"/>
                    <a:pt x="19257" y="17475"/>
                    <a:pt x="19206" y="17450"/>
                  </a:cubicBezTo>
                  <a:cubicBezTo>
                    <a:pt x="19346" y="17437"/>
                    <a:pt x="19485" y="17412"/>
                    <a:pt x="19618" y="17380"/>
                  </a:cubicBezTo>
                  <a:cubicBezTo>
                    <a:pt x="19770" y="17342"/>
                    <a:pt x="19789" y="17140"/>
                    <a:pt x="19681" y="17045"/>
                  </a:cubicBezTo>
                  <a:cubicBezTo>
                    <a:pt x="18744" y="16209"/>
                    <a:pt x="17180" y="16133"/>
                    <a:pt x="15964" y="15848"/>
                  </a:cubicBezTo>
                  <a:cubicBezTo>
                    <a:pt x="16445" y="14568"/>
                    <a:pt x="16920" y="13283"/>
                    <a:pt x="17401" y="11997"/>
                  </a:cubicBezTo>
                  <a:cubicBezTo>
                    <a:pt x="18661" y="12318"/>
                    <a:pt x="20067" y="12772"/>
                    <a:pt x="21356" y="12772"/>
                  </a:cubicBezTo>
                  <a:cubicBezTo>
                    <a:pt x="21414" y="12772"/>
                    <a:pt x="21473" y="12772"/>
                    <a:pt x="21531" y="12770"/>
                  </a:cubicBezTo>
                  <a:lnTo>
                    <a:pt x="21531" y="12770"/>
                  </a:lnTo>
                  <a:cubicBezTo>
                    <a:pt x="21524" y="12795"/>
                    <a:pt x="21512" y="12827"/>
                    <a:pt x="21505" y="12852"/>
                  </a:cubicBezTo>
                  <a:cubicBezTo>
                    <a:pt x="21459" y="12953"/>
                    <a:pt x="21539" y="13032"/>
                    <a:pt x="21622" y="13032"/>
                  </a:cubicBezTo>
                  <a:cubicBezTo>
                    <a:pt x="21664" y="13032"/>
                    <a:pt x="21706" y="13012"/>
                    <a:pt x="21733" y="12966"/>
                  </a:cubicBezTo>
                  <a:cubicBezTo>
                    <a:pt x="21778" y="12890"/>
                    <a:pt x="21822" y="12814"/>
                    <a:pt x="21860" y="12744"/>
                  </a:cubicBezTo>
                  <a:cubicBezTo>
                    <a:pt x="21961" y="12700"/>
                    <a:pt x="22006" y="12599"/>
                    <a:pt x="22006" y="12497"/>
                  </a:cubicBezTo>
                  <a:cubicBezTo>
                    <a:pt x="22044" y="12421"/>
                    <a:pt x="22082" y="12352"/>
                    <a:pt x="22120" y="12276"/>
                  </a:cubicBezTo>
                  <a:cubicBezTo>
                    <a:pt x="22136" y="12285"/>
                    <a:pt x="22153" y="12290"/>
                    <a:pt x="22170" y="12290"/>
                  </a:cubicBezTo>
                  <a:cubicBezTo>
                    <a:pt x="22198" y="12290"/>
                    <a:pt x="22224" y="12276"/>
                    <a:pt x="22240" y="12244"/>
                  </a:cubicBezTo>
                  <a:cubicBezTo>
                    <a:pt x="22316" y="12073"/>
                    <a:pt x="22360" y="11902"/>
                    <a:pt x="22398" y="11731"/>
                  </a:cubicBezTo>
                  <a:cubicBezTo>
                    <a:pt x="22728" y="11053"/>
                    <a:pt x="23006" y="10357"/>
                    <a:pt x="23241" y="9635"/>
                  </a:cubicBezTo>
                  <a:cubicBezTo>
                    <a:pt x="23266" y="9635"/>
                    <a:pt x="23291" y="9641"/>
                    <a:pt x="23310" y="9641"/>
                  </a:cubicBezTo>
                  <a:cubicBezTo>
                    <a:pt x="23314" y="9641"/>
                    <a:pt x="23318" y="9641"/>
                    <a:pt x="23322" y="9641"/>
                  </a:cubicBezTo>
                  <a:cubicBezTo>
                    <a:pt x="23488" y="9641"/>
                    <a:pt x="23497" y="9368"/>
                    <a:pt x="23336" y="9337"/>
                  </a:cubicBezTo>
                  <a:cubicBezTo>
                    <a:pt x="23348" y="9293"/>
                    <a:pt x="23361" y="9248"/>
                    <a:pt x="23374" y="9198"/>
                  </a:cubicBezTo>
                  <a:cubicBezTo>
                    <a:pt x="23393" y="9134"/>
                    <a:pt x="23342" y="9058"/>
                    <a:pt x="23272" y="9046"/>
                  </a:cubicBezTo>
                  <a:cubicBezTo>
                    <a:pt x="22709" y="8976"/>
                    <a:pt x="22139" y="8894"/>
                    <a:pt x="21569" y="8818"/>
                  </a:cubicBezTo>
                  <a:cubicBezTo>
                    <a:pt x="21550" y="8805"/>
                    <a:pt x="21524" y="8792"/>
                    <a:pt x="21505" y="8780"/>
                  </a:cubicBezTo>
                  <a:lnTo>
                    <a:pt x="21505" y="8780"/>
                  </a:lnTo>
                  <a:cubicBezTo>
                    <a:pt x="21594" y="8786"/>
                    <a:pt x="21689" y="8799"/>
                    <a:pt x="21784" y="8805"/>
                  </a:cubicBezTo>
                  <a:cubicBezTo>
                    <a:pt x="21786" y="8805"/>
                    <a:pt x="21788" y="8805"/>
                    <a:pt x="21790" y="8805"/>
                  </a:cubicBezTo>
                  <a:cubicBezTo>
                    <a:pt x="21868" y="8805"/>
                    <a:pt x="21896" y="8684"/>
                    <a:pt x="21809" y="8672"/>
                  </a:cubicBezTo>
                  <a:cubicBezTo>
                    <a:pt x="21569" y="8640"/>
                    <a:pt x="21328" y="8615"/>
                    <a:pt x="21094" y="8590"/>
                  </a:cubicBezTo>
                  <a:cubicBezTo>
                    <a:pt x="20530" y="8362"/>
                    <a:pt x="19903" y="8210"/>
                    <a:pt x="19301" y="8070"/>
                  </a:cubicBezTo>
                  <a:cubicBezTo>
                    <a:pt x="19333" y="8007"/>
                    <a:pt x="19365" y="7937"/>
                    <a:pt x="19403" y="7874"/>
                  </a:cubicBezTo>
                  <a:cubicBezTo>
                    <a:pt x="20049" y="6709"/>
                    <a:pt x="20745" y="5493"/>
                    <a:pt x="20663" y="4188"/>
                  </a:cubicBezTo>
                  <a:cubicBezTo>
                    <a:pt x="20815" y="3827"/>
                    <a:pt x="20688" y="3498"/>
                    <a:pt x="20448" y="3206"/>
                  </a:cubicBezTo>
                  <a:cubicBezTo>
                    <a:pt x="20429" y="3175"/>
                    <a:pt x="20410" y="3149"/>
                    <a:pt x="20378" y="3130"/>
                  </a:cubicBezTo>
                  <a:cubicBezTo>
                    <a:pt x="20207" y="2953"/>
                    <a:pt x="19998" y="2795"/>
                    <a:pt x="19776" y="2655"/>
                  </a:cubicBezTo>
                  <a:cubicBezTo>
                    <a:pt x="19732" y="2629"/>
                    <a:pt x="19680" y="2616"/>
                    <a:pt x="19626" y="2616"/>
                  </a:cubicBezTo>
                  <a:cubicBezTo>
                    <a:pt x="19487" y="2616"/>
                    <a:pt x="19339" y="2697"/>
                    <a:pt x="19289" y="2820"/>
                  </a:cubicBezTo>
                  <a:cubicBezTo>
                    <a:pt x="18636" y="4384"/>
                    <a:pt x="18130" y="6012"/>
                    <a:pt x="17528" y="7602"/>
                  </a:cubicBezTo>
                  <a:cubicBezTo>
                    <a:pt x="16350" y="7260"/>
                    <a:pt x="15166" y="6924"/>
                    <a:pt x="13981" y="6601"/>
                  </a:cubicBezTo>
                  <a:cubicBezTo>
                    <a:pt x="14019" y="6576"/>
                    <a:pt x="14013" y="6506"/>
                    <a:pt x="13956" y="6500"/>
                  </a:cubicBezTo>
                  <a:cubicBezTo>
                    <a:pt x="13747" y="6468"/>
                    <a:pt x="13532" y="6449"/>
                    <a:pt x="13323" y="6424"/>
                  </a:cubicBezTo>
                  <a:cubicBezTo>
                    <a:pt x="13120" y="6367"/>
                    <a:pt x="12924" y="6310"/>
                    <a:pt x="12721" y="6259"/>
                  </a:cubicBezTo>
                  <a:cubicBezTo>
                    <a:pt x="12056" y="6082"/>
                    <a:pt x="11385" y="5911"/>
                    <a:pt x="10713" y="5740"/>
                  </a:cubicBezTo>
                  <a:cubicBezTo>
                    <a:pt x="11404" y="4106"/>
                    <a:pt x="12107" y="2478"/>
                    <a:pt x="12841" y="863"/>
                  </a:cubicBezTo>
                  <a:cubicBezTo>
                    <a:pt x="12873" y="787"/>
                    <a:pt x="12860" y="705"/>
                    <a:pt x="12797" y="648"/>
                  </a:cubicBezTo>
                  <a:cubicBezTo>
                    <a:pt x="12588" y="432"/>
                    <a:pt x="12360" y="236"/>
                    <a:pt x="12126" y="52"/>
                  </a:cubicBezTo>
                  <a:cubicBezTo>
                    <a:pt x="12083" y="17"/>
                    <a:pt x="12031" y="0"/>
                    <a:pt x="11980" y="0"/>
                  </a:cubicBezTo>
                  <a:close/>
                </a:path>
              </a:pathLst>
            </a:custGeom>
            <a:solidFill>
              <a:srgbClr val="EB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" name="Google Shape;12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defRPr sz="260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defRPr sz="260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defRPr sz="260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defRPr sz="260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defRPr sz="260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defRPr sz="260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defRPr sz="260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defRPr sz="260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defRPr sz="260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ltcollegeofmusic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o_tmuzk@samara.edu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ctrTitle"/>
          </p:nvPr>
        </p:nvSpPr>
        <p:spPr>
          <a:xfrm>
            <a:off x="467544" y="1131590"/>
            <a:ext cx="4968552" cy="15121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Щедрая Волга.</a:t>
            </a:r>
            <a:br>
              <a:rPr lang="ru-RU" dirty="0" smtClean="0"/>
            </a:br>
            <a:r>
              <a:rPr lang="ru-RU" dirty="0" smtClean="0"/>
              <a:t>Тольятти 2024</a:t>
            </a:r>
            <a:endParaRPr dirty="0"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"/>
          </p:nvPr>
        </p:nvSpPr>
        <p:spPr>
          <a:xfrm>
            <a:off x="2051720" y="3723878"/>
            <a:ext cx="4752528" cy="14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Летняя творческая школа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Тольяттинского колледжа искусств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имени Р.К.Щедрина</a:t>
            </a:r>
            <a:endParaRPr sz="2000" b="1" dirty="0"/>
          </a:p>
        </p:txBody>
      </p:sp>
      <p:grpSp>
        <p:nvGrpSpPr>
          <p:cNvPr id="174" name="Google Shape;174;p19"/>
          <p:cNvGrpSpPr/>
          <p:nvPr/>
        </p:nvGrpSpPr>
        <p:grpSpPr>
          <a:xfrm rot="1119492" flipH="1">
            <a:off x="-952038" y="2986566"/>
            <a:ext cx="4270485" cy="1754039"/>
            <a:chOff x="4894673" y="1998744"/>
            <a:chExt cx="3705509" cy="1521816"/>
          </a:xfrm>
        </p:grpSpPr>
        <p:sp>
          <p:nvSpPr>
            <p:cNvPr id="175" name="Google Shape;175;p19"/>
            <p:cNvSpPr/>
            <p:nvPr/>
          </p:nvSpPr>
          <p:spPr>
            <a:xfrm>
              <a:off x="4894673" y="1998744"/>
              <a:ext cx="3672811" cy="1136855"/>
            </a:xfrm>
            <a:custGeom>
              <a:avLst/>
              <a:gdLst/>
              <a:ahLst/>
              <a:cxnLst/>
              <a:rect l="l" t="t" r="r" b="b"/>
              <a:pathLst>
                <a:path w="105921" h="32786" extrusionOk="0">
                  <a:moveTo>
                    <a:pt x="48309" y="0"/>
                  </a:moveTo>
                  <a:cubicBezTo>
                    <a:pt x="47391" y="0"/>
                    <a:pt x="46477" y="132"/>
                    <a:pt x="45595" y="382"/>
                  </a:cubicBezTo>
                  <a:cubicBezTo>
                    <a:pt x="44486" y="705"/>
                    <a:pt x="43410" y="1225"/>
                    <a:pt x="42555" y="2016"/>
                  </a:cubicBezTo>
                  <a:cubicBezTo>
                    <a:pt x="42130" y="2415"/>
                    <a:pt x="41769" y="2890"/>
                    <a:pt x="41522" y="3416"/>
                  </a:cubicBezTo>
                  <a:cubicBezTo>
                    <a:pt x="41275" y="3948"/>
                    <a:pt x="41142" y="4531"/>
                    <a:pt x="41136" y="5113"/>
                  </a:cubicBezTo>
                  <a:cubicBezTo>
                    <a:pt x="41130" y="5702"/>
                    <a:pt x="41263" y="6285"/>
                    <a:pt x="41484" y="6823"/>
                  </a:cubicBezTo>
                  <a:cubicBezTo>
                    <a:pt x="41700" y="7362"/>
                    <a:pt x="42010" y="7862"/>
                    <a:pt x="42371" y="8318"/>
                  </a:cubicBezTo>
                  <a:cubicBezTo>
                    <a:pt x="43093" y="9230"/>
                    <a:pt x="44037" y="9952"/>
                    <a:pt x="45069" y="10471"/>
                  </a:cubicBezTo>
                  <a:cubicBezTo>
                    <a:pt x="46101" y="10997"/>
                    <a:pt x="47222" y="11333"/>
                    <a:pt x="48350" y="11580"/>
                  </a:cubicBezTo>
                  <a:cubicBezTo>
                    <a:pt x="49477" y="11820"/>
                    <a:pt x="50623" y="11972"/>
                    <a:pt x="51770" y="12093"/>
                  </a:cubicBezTo>
                  <a:lnTo>
                    <a:pt x="65526" y="13385"/>
                  </a:lnTo>
                  <a:lnTo>
                    <a:pt x="72404" y="14031"/>
                  </a:lnTo>
                  <a:lnTo>
                    <a:pt x="75843" y="14347"/>
                  </a:lnTo>
                  <a:cubicBezTo>
                    <a:pt x="76989" y="14455"/>
                    <a:pt x="78136" y="14569"/>
                    <a:pt x="79269" y="14734"/>
                  </a:cubicBezTo>
                  <a:cubicBezTo>
                    <a:pt x="80403" y="14905"/>
                    <a:pt x="81537" y="15126"/>
                    <a:pt x="82626" y="15475"/>
                  </a:cubicBezTo>
                  <a:cubicBezTo>
                    <a:pt x="83722" y="15810"/>
                    <a:pt x="84773" y="16285"/>
                    <a:pt x="85723" y="16919"/>
                  </a:cubicBezTo>
                  <a:cubicBezTo>
                    <a:pt x="86673" y="17558"/>
                    <a:pt x="87522" y="18356"/>
                    <a:pt x="88130" y="19319"/>
                  </a:cubicBezTo>
                  <a:cubicBezTo>
                    <a:pt x="88738" y="20282"/>
                    <a:pt x="89042" y="21434"/>
                    <a:pt x="88934" y="22562"/>
                  </a:cubicBezTo>
                  <a:cubicBezTo>
                    <a:pt x="88877" y="23126"/>
                    <a:pt x="88700" y="23677"/>
                    <a:pt x="88446" y="24177"/>
                  </a:cubicBezTo>
                  <a:cubicBezTo>
                    <a:pt x="88187" y="24684"/>
                    <a:pt x="87845" y="25146"/>
                    <a:pt x="87452" y="25558"/>
                  </a:cubicBezTo>
                  <a:cubicBezTo>
                    <a:pt x="86667" y="26387"/>
                    <a:pt x="85710" y="27040"/>
                    <a:pt x="84710" y="27603"/>
                  </a:cubicBezTo>
                  <a:cubicBezTo>
                    <a:pt x="83709" y="28161"/>
                    <a:pt x="82658" y="28629"/>
                    <a:pt x="81594" y="29054"/>
                  </a:cubicBezTo>
                  <a:cubicBezTo>
                    <a:pt x="81055" y="29263"/>
                    <a:pt x="80517" y="29459"/>
                    <a:pt x="79972" y="29649"/>
                  </a:cubicBezTo>
                  <a:cubicBezTo>
                    <a:pt x="79706" y="29750"/>
                    <a:pt x="79428" y="29833"/>
                    <a:pt x="79155" y="29915"/>
                  </a:cubicBezTo>
                  <a:lnTo>
                    <a:pt x="78332" y="30175"/>
                  </a:lnTo>
                  <a:cubicBezTo>
                    <a:pt x="77243" y="30548"/>
                    <a:pt x="76122" y="30802"/>
                    <a:pt x="75007" y="31093"/>
                  </a:cubicBezTo>
                  <a:cubicBezTo>
                    <a:pt x="74868" y="31131"/>
                    <a:pt x="74728" y="31169"/>
                    <a:pt x="74589" y="31201"/>
                  </a:cubicBezTo>
                  <a:lnTo>
                    <a:pt x="74165" y="31283"/>
                  </a:lnTo>
                  <a:lnTo>
                    <a:pt x="73322" y="31454"/>
                  </a:lnTo>
                  <a:lnTo>
                    <a:pt x="72480" y="31625"/>
                  </a:lnTo>
                  <a:cubicBezTo>
                    <a:pt x="72334" y="31657"/>
                    <a:pt x="72195" y="31688"/>
                    <a:pt x="72055" y="31714"/>
                  </a:cubicBezTo>
                  <a:lnTo>
                    <a:pt x="71625" y="31777"/>
                  </a:lnTo>
                  <a:lnTo>
                    <a:pt x="69921" y="32043"/>
                  </a:lnTo>
                  <a:lnTo>
                    <a:pt x="69497" y="32106"/>
                  </a:lnTo>
                  <a:lnTo>
                    <a:pt x="69066" y="32151"/>
                  </a:lnTo>
                  <a:lnTo>
                    <a:pt x="68211" y="32246"/>
                  </a:lnTo>
                  <a:lnTo>
                    <a:pt x="67356" y="32341"/>
                  </a:lnTo>
                  <a:lnTo>
                    <a:pt x="66925" y="32391"/>
                  </a:lnTo>
                  <a:lnTo>
                    <a:pt x="66495" y="32423"/>
                  </a:lnTo>
                  <a:lnTo>
                    <a:pt x="64772" y="32537"/>
                  </a:lnTo>
                  <a:cubicBezTo>
                    <a:pt x="64202" y="32588"/>
                    <a:pt x="63626" y="32594"/>
                    <a:pt x="63049" y="32613"/>
                  </a:cubicBezTo>
                  <a:lnTo>
                    <a:pt x="62188" y="32645"/>
                  </a:lnTo>
                  <a:cubicBezTo>
                    <a:pt x="61897" y="32651"/>
                    <a:pt x="61612" y="32664"/>
                    <a:pt x="61327" y="32664"/>
                  </a:cubicBezTo>
                  <a:cubicBezTo>
                    <a:pt x="61096" y="32662"/>
                    <a:pt x="60866" y="32662"/>
                    <a:pt x="60635" y="32662"/>
                  </a:cubicBezTo>
                  <a:cubicBezTo>
                    <a:pt x="60482" y="32662"/>
                    <a:pt x="60328" y="32662"/>
                    <a:pt x="60174" y="32662"/>
                  </a:cubicBezTo>
                  <a:cubicBezTo>
                    <a:pt x="59406" y="32662"/>
                    <a:pt x="58639" y="32659"/>
                    <a:pt x="57875" y="32626"/>
                  </a:cubicBezTo>
                  <a:cubicBezTo>
                    <a:pt x="57299" y="32607"/>
                    <a:pt x="56722" y="32600"/>
                    <a:pt x="56146" y="32575"/>
                  </a:cubicBezTo>
                  <a:lnTo>
                    <a:pt x="54423" y="32474"/>
                  </a:lnTo>
                  <a:lnTo>
                    <a:pt x="53562" y="32423"/>
                  </a:lnTo>
                  <a:lnTo>
                    <a:pt x="52701" y="32353"/>
                  </a:lnTo>
                  <a:lnTo>
                    <a:pt x="50984" y="32220"/>
                  </a:lnTo>
                  <a:cubicBezTo>
                    <a:pt x="46399" y="31790"/>
                    <a:pt x="41833" y="31163"/>
                    <a:pt x="37285" y="30441"/>
                  </a:cubicBezTo>
                  <a:cubicBezTo>
                    <a:pt x="36151" y="30238"/>
                    <a:pt x="35018" y="30067"/>
                    <a:pt x="33890" y="29814"/>
                  </a:cubicBezTo>
                  <a:cubicBezTo>
                    <a:pt x="33327" y="29693"/>
                    <a:pt x="32763" y="29592"/>
                    <a:pt x="32206" y="29459"/>
                  </a:cubicBezTo>
                  <a:lnTo>
                    <a:pt x="30527" y="29054"/>
                  </a:lnTo>
                  <a:cubicBezTo>
                    <a:pt x="29964" y="28927"/>
                    <a:pt x="29413" y="28769"/>
                    <a:pt x="28855" y="28617"/>
                  </a:cubicBezTo>
                  <a:cubicBezTo>
                    <a:pt x="28304" y="28458"/>
                    <a:pt x="27747" y="28313"/>
                    <a:pt x="27196" y="28148"/>
                  </a:cubicBezTo>
                  <a:lnTo>
                    <a:pt x="25549" y="27635"/>
                  </a:lnTo>
                  <a:cubicBezTo>
                    <a:pt x="25277" y="27546"/>
                    <a:pt x="24998" y="27464"/>
                    <a:pt x="24726" y="27369"/>
                  </a:cubicBezTo>
                  <a:lnTo>
                    <a:pt x="23909" y="27084"/>
                  </a:lnTo>
                  <a:cubicBezTo>
                    <a:pt x="23371" y="26894"/>
                    <a:pt x="22826" y="26710"/>
                    <a:pt x="22281" y="26514"/>
                  </a:cubicBezTo>
                  <a:lnTo>
                    <a:pt x="20673" y="25887"/>
                  </a:lnTo>
                  <a:cubicBezTo>
                    <a:pt x="20407" y="25786"/>
                    <a:pt x="20134" y="25684"/>
                    <a:pt x="19868" y="25577"/>
                  </a:cubicBezTo>
                  <a:lnTo>
                    <a:pt x="19077" y="25235"/>
                  </a:lnTo>
                  <a:lnTo>
                    <a:pt x="17487" y="24557"/>
                  </a:lnTo>
                  <a:lnTo>
                    <a:pt x="15929" y="23822"/>
                  </a:lnTo>
                  <a:lnTo>
                    <a:pt x="15144" y="23455"/>
                  </a:lnTo>
                  <a:lnTo>
                    <a:pt x="14377" y="23062"/>
                  </a:lnTo>
                  <a:lnTo>
                    <a:pt x="12845" y="22271"/>
                  </a:lnTo>
                  <a:lnTo>
                    <a:pt x="11331" y="21434"/>
                  </a:lnTo>
                  <a:lnTo>
                    <a:pt x="10577" y="21010"/>
                  </a:lnTo>
                  <a:lnTo>
                    <a:pt x="9843" y="20567"/>
                  </a:lnTo>
                  <a:lnTo>
                    <a:pt x="8361" y="19674"/>
                  </a:lnTo>
                  <a:lnTo>
                    <a:pt x="6917" y="18730"/>
                  </a:lnTo>
                  <a:lnTo>
                    <a:pt x="6195" y="18261"/>
                  </a:lnTo>
                  <a:lnTo>
                    <a:pt x="5485" y="17761"/>
                  </a:lnTo>
                  <a:lnTo>
                    <a:pt x="4073" y="16767"/>
                  </a:lnTo>
                  <a:lnTo>
                    <a:pt x="2699" y="15728"/>
                  </a:lnTo>
                  <a:lnTo>
                    <a:pt x="2008" y="15202"/>
                  </a:lnTo>
                  <a:lnTo>
                    <a:pt x="1343" y="14658"/>
                  </a:lnTo>
                  <a:lnTo>
                    <a:pt x="0" y="13568"/>
                  </a:lnTo>
                  <a:lnTo>
                    <a:pt x="1337" y="14664"/>
                  </a:lnTo>
                  <a:lnTo>
                    <a:pt x="2002" y="15209"/>
                  </a:lnTo>
                  <a:lnTo>
                    <a:pt x="2692" y="15734"/>
                  </a:lnTo>
                  <a:lnTo>
                    <a:pt x="4067" y="16779"/>
                  </a:lnTo>
                  <a:lnTo>
                    <a:pt x="5473" y="17780"/>
                  </a:lnTo>
                  <a:lnTo>
                    <a:pt x="6182" y="18280"/>
                  </a:lnTo>
                  <a:lnTo>
                    <a:pt x="6904" y="18749"/>
                  </a:lnTo>
                  <a:lnTo>
                    <a:pt x="8348" y="19699"/>
                  </a:lnTo>
                  <a:lnTo>
                    <a:pt x="9824" y="20598"/>
                  </a:lnTo>
                  <a:lnTo>
                    <a:pt x="10558" y="21042"/>
                  </a:lnTo>
                  <a:lnTo>
                    <a:pt x="11312" y="21466"/>
                  </a:lnTo>
                  <a:lnTo>
                    <a:pt x="12819" y="22315"/>
                  </a:lnTo>
                  <a:lnTo>
                    <a:pt x="14352" y="23107"/>
                  </a:lnTo>
                  <a:lnTo>
                    <a:pt x="15125" y="23499"/>
                  </a:lnTo>
                  <a:lnTo>
                    <a:pt x="15904" y="23873"/>
                  </a:lnTo>
                  <a:lnTo>
                    <a:pt x="17468" y="24608"/>
                  </a:lnTo>
                  <a:lnTo>
                    <a:pt x="19051" y="25298"/>
                  </a:lnTo>
                  <a:lnTo>
                    <a:pt x="19843" y="25640"/>
                  </a:lnTo>
                  <a:cubicBezTo>
                    <a:pt x="20109" y="25748"/>
                    <a:pt x="20381" y="25849"/>
                    <a:pt x="20647" y="25957"/>
                  </a:cubicBezTo>
                  <a:lnTo>
                    <a:pt x="22256" y="26584"/>
                  </a:lnTo>
                  <a:cubicBezTo>
                    <a:pt x="22794" y="26786"/>
                    <a:pt x="23339" y="26970"/>
                    <a:pt x="23884" y="27166"/>
                  </a:cubicBezTo>
                  <a:lnTo>
                    <a:pt x="24701" y="27451"/>
                  </a:lnTo>
                  <a:cubicBezTo>
                    <a:pt x="24973" y="27546"/>
                    <a:pt x="25245" y="27629"/>
                    <a:pt x="25524" y="27717"/>
                  </a:cubicBezTo>
                  <a:lnTo>
                    <a:pt x="27171" y="28230"/>
                  </a:lnTo>
                  <a:cubicBezTo>
                    <a:pt x="27722" y="28395"/>
                    <a:pt x="28279" y="28541"/>
                    <a:pt x="28836" y="28699"/>
                  </a:cubicBezTo>
                  <a:cubicBezTo>
                    <a:pt x="29387" y="28857"/>
                    <a:pt x="29945" y="29016"/>
                    <a:pt x="30502" y="29142"/>
                  </a:cubicBezTo>
                  <a:lnTo>
                    <a:pt x="32180" y="29548"/>
                  </a:lnTo>
                  <a:cubicBezTo>
                    <a:pt x="32744" y="29681"/>
                    <a:pt x="33308" y="29788"/>
                    <a:pt x="33871" y="29909"/>
                  </a:cubicBezTo>
                  <a:cubicBezTo>
                    <a:pt x="34999" y="30156"/>
                    <a:pt x="36139" y="30333"/>
                    <a:pt x="37272" y="30536"/>
                  </a:cubicBezTo>
                  <a:cubicBezTo>
                    <a:pt x="41820" y="31258"/>
                    <a:pt x="46386" y="31897"/>
                    <a:pt x="50972" y="32328"/>
                  </a:cubicBezTo>
                  <a:lnTo>
                    <a:pt x="52694" y="32467"/>
                  </a:lnTo>
                  <a:lnTo>
                    <a:pt x="53556" y="32537"/>
                  </a:lnTo>
                  <a:lnTo>
                    <a:pt x="54417" y="32588"/>
                  </a:lnTo>
                  <a:lnTo>
                    <a:pt x="56140" y="32689"/>
                  </a:lnTo>
                  <a:cubicBezTo>
                    <a:pt x="56716" y="32714"/>
                    <a:pt x="57292" y="32727"/>
                    <a:pt x="57869" y="32746"/>
                  </a:cubicBezTo>
                  <a:cubicBezTo>
                    <a:pt x="58637" y="32780"/>
                    <a:pt x="59406" y="32782"/>
                    <a:pt x="60174" y="32782"/>
                  </a:cubicBezTo>
                  <a:cubicBezTo>
                    <a:pt x="60328" y="32782"/>
                    <a:pt x="60481" y="32782"/>
                    <a:pt x="60635" y="32782"/>
                  </a:cubicBezTo>
                  <a:cubicBezTo>
                    <a:pt x="60866" y="32782"/>
                    <a:pt x="61096" y="32783"/>
                    <a:pt x="61327" y="32784"/>
                  </a:cubicBezTo>
                  <a:cubicBezTo>
                    <a:pt x="61367" y="32785"/>
                    <a:pt x="61406" y="32785"/>
                    <a:pt x="61446" y="32785"/>
                  </a:cubicBezTo>
                  <a:cubicBezTo>
                    <a:pt x="61693" y="32785"/>
                    <a:pt x="61943" y="32770"/>
                    <a:pt x="62188" y="32765"/>
                  </a:cubicBezTo>
                  <a:lnTo>
                    <a:pt x="63056" y="32740"/>
                  </a:lnTo>
                  <a:cubicBezTo>
                    <a:pt x="63626" y="32714"/>
                    <a:pt x="64208" y="32714"/>
                    <a:pt x="64778" y="32664"/>
                  </a:cubicBezTo>
                  <a:lnTo>
                    <a:pt x="66507" y="32550"/>
                  </a:lnTo>
                  <a:lnTo>
                    <a:pt x="66938" y="32518"/>
                  </a:lnTo>
                  <a:lnTo>
                    <a:pt x="67362" y="32467"/>
                  </a:lnTo>
                  <a:lnTo>
                    <a:pt x="68224" y="32372"/>
                  </a:lnTo>
                  <a:lnTo>
                    <a:pt x="69085" y="32284"/>
                  </a:lnTo>
                  <a:lnTo>
                    <a:pt x="69516" y="32233"/>
                  </a:lnTo>
                  <a:lnTo>
                    <a:pt x="69940" y="32170"/>
                  </a:lnTo>
                  <a:lnTo>
                    <a:pt x="71650" y="31910"/>
                  </a:lnTo>
                  <a:lnTo>
                    <a:pt x="72074" y="31840"/>
                  </a:lnTo>
                  <a:cubicBezTo>
                    <a:pt x="72220" y="31815"/>
                    <a:pt x="72359" y="31783"/>
                    <a:pt x="72499" y="31758"/>
                  </a:cubicBezTo>
                  <a:lnTo>
                    <a:pt x="73348" y="31587"/>
                  </a:lnTo>
                  <a:lnTo>
                    <a:pt x="74196" y="31416"/>
                  </a:lnTo>
                  <a:lnTo>
                    <a:pt x="74621" y="31327"/>
                  </a:lnTo>
                  <a:cubicBezTo>
                    <a:pt x="74760" y="31302"/>
                    <a:pt x="74899" y="31258"/>
                    <a:pt x="75039" y="31226"/>
                  </a:cubicBezTo>
                  <a:cubicBezTo>
                    <a:pt x="76153" y="30935"/>
                    <a:pt x="77281" y="30681"/>
                    <a:pt x="78370" y="30308"/>
                  </a:cubicBezTo>
                  <a:lnTo>
                    <a:pt x="79200" y="30048"/>
                  </a:lnTo>
                  <a:cubicBezTo>
                    <a:pt x="79472" y="29966"/>
                    <a:pt x="79751" y="29883"/>
                    <a:pt x="80023" y="29782"/>
                  </a:cubicBezTo>
                  <a:cubicBezTo>
                    <a:pt x="80568" y="29592"/>
                    <a:pt x="81106" y="29396"/>
                    <a:pt x="81644" y="29187"/>
                  </a:cubicBezTo>
                  <a:cubicBezTo>
                    <a:pt x="82715" y="28762"/>
                    <a:pt x="83772" y="28294"/>
                    <a:pt x="84786" y="27730"/>
                  </a:cubicBezTo>
                  <a:cubicBezTo>
                    <a:pt x="85786" y="27166"/>
                    <a:pt x="86755" y="26508"/>
                    <a:pt x="87560" y="25665"/>
                  </a:cubicBezTo>
                  <a:cubicBezTo>
                    <a:pt x="87965" y="25241"/>
                    <a:pt x="88313" y="24766"/>
                    <a:pt x="88579" y="24247"/>
                  </a:cubicBezTo>
                  <a:cubicBezTo>
                    <a:pt x="88845" y="23727"/>
                    <a:pt x="89029" y="23164"/>
                    <a:pt x="89086" y="22581"/>
                  </a:cubicBezTo>
                  <a:cubicBezTo>
                    <a:pt x="89200" y="21409"/>
                    <a:pt x="88883" y="20218"/>
                    <a:pt x="88263" y="19237"/>
                  </a:cubicBezTo>
                  <a:cubicBezTo>
                    <a:pt x="87636" y="18249"/>
                    <a:pt x="86774" y="17438"/>
                    <a:pt x="85812" y="16786"/>
                  </a:cubicBezTo>
                  <a:cubicBezTo>
                    <a:pt x="84849" y="16140"/>
                    <a:pt x="83779" y="15658"/>
                    <a:pt x="82677" y="15316"/>
                  </a:cubicBezTo>
                  <a:cubicBezTo>
                    <a:pt x="81575" y="14968"/>
                    <a:pt x="80435" y="14740"/>
                    <a:pt x="79295" y="14569"/>
                  </a:cubicBezTo>
                  <a:cubicBezTo>
                    <a:pt x="78155" y="14404"/>
                    <a:pt x="77002" y="14290"/>
                    <a:pt x="75856" y="14189"/>
                  </a:cubicBezTo>
                  <a:lnTo>
                    <a:pt x="72416" y="13866"/>
                  </a:lnTo>
                  <a:lnTo>
                    <a:pt x="65538" y="13233"/>
                  </a:lnTo>
                  <a:lnTo>
                    <a:pt x="51782" y="11953"/>
                  </a:lnTo>
                  <a:cubicBezTo>
                    <a:pt x="50642" y="11839"/>
                    <a:pt x="49496" y="11687"/>
                    <a:pt x="48375" y="11447"/>
                  </a:cubicBezTo>
                  <a:cubicBezTo>
                    <a:pt x="47254" y="11206"/>
                    <a:pt x="46152" y="10870"/>
                    <a:pt x="45126" y="10351"/>
                  </a:cubicBezTo>
                  <a:cubicBezTo>
                    <a:pt x="44106" y="9844"/>
                    <a:pt x="43182" y="9129"/>
                    <a:pt x="42472" y="8236"/>
                  </a:cubicBezTo>
                  <a:cubicBezTo>
                    <a:pt x="42118" y="7792"/>
                    <a:pt x="41814" y="7298"/>
                    <a:pt x="41598" y="6773"/>
                  </a:cubicBezTo>
                  <a:cubicBezTo>
                    <a:pt x="41383" y="6247"/>
                    <a:pt x="41256" y="5683"/>
                    <a:pt x="41263" y="5113"/>
                  </a:cubicBezTo>
                  <a:cubicBezTo>
                    <a:pt x="41269" y="4550"/>
                    <a:pt x="41396" y="3986"/>
                    <a:pt x="41636" y="3473"/>
                  </a:cubicBezTo>
                  <a:cubicBezTo>
                    <a:pt x="41877" y="2960"/>
                    <a:pt x="42225" y="2498"/>
                    <a:pt x="42637" y="2105"/>
                  </a:cubicBezTo>
                  <a:cubicBezTo>
                    <a:pt x="43473" y="1326"/>
                    <a:pt x="44531" y="813"/>
                    <a:pt x="45626" y="496"/>
                  </a:cubicBezTo>
                  <a:cubicBezTo>
                    <a:pt x="46509" y="248"/>
                    <a:pt x="47423" y="117"/>
                    <a:pt x="48338" y="117"/>
                  </a:cubicBezTo>
                  <a:cubicBezTo>
                    <a:pt x="48566" y="117"/>
                    <a:pt x="48794" y="125"/>
                    <a:pt x="49021" y="142"/>
                  </a:cubicBezTo>
                  <a:cubicBezTo>
                    <a:pt x="49167" y="148"/>
                    <a:pt x="49306" y="167"/>
                    <a:pt x="49452" y="180"/>
                  </a:cubicBezTo>
                  <a:lnTo>
                    <a:pt x="49876" y="243"/>
                  </a:lnTo>
                  <a:cubicBezTo>
                    <a:pt x="50161" y="275"/>
                    <a:pt x="50440" y="344"/>
                    <a:pt x="50718" y="395"/>
                  </a:cubicBezTo>
                  <a:cubicBezTo>
                    <a:pt x="51282" y="528"/>
                    <a:pt x="51833" y="674"/>
                    <a:pt x="52378" y="857"/>
                  </a:cubicBezTo>
                  <a:cubicBezTo>
                    <a:pt x="54563" y="1586"/>
                    <a:pt x="56589" y="2694"/>
                    <a:pt x="58673" y="3676"/>
                  </a:cubicBezTo>
                  <a:cubicBezTo>
                    <a:pt x="60763" y="4651"/>
                    <a:pt x="62967" y="5379"/>
                    <a:pt x="65203" y="5924"/>
                  </a:cubicBezTo>
                  <a:cubicBezTo>
                    <a:pt x="67438" y="6481"/>
                    <a:pt x="69712" y="6880"/>
                    <a:pt x="72005" y="7153"/>
                  </a:cubicBezTo>
                  <a:cubicBezTo>
                    <a:pt x="74291" y="7425"/>
                    <a:pt x="76590" y="7583"/>
                    <a:pt x="78896" y="7640"/>
                  </a:cubicBezTo>
                  <a:cubicBezTo>
                    <a:pt x="79432" y="7651"/>
                    <a:pt x="79969" y="7657"/>
                    <a:pt x="80506" y="7657"/>
                  </a:cubicBezTo>
                  <a:cubicBezTo>
                    <a:pt x="84575" y="7657"/>
                    <a:pt x="88647" y="7337"/>
                    <a:pt x="92664" y="6671"/>
                  </a:cubicBezTo>
                  <a:cubicBezTo>
                    <a:pt x="97205" y="5918"/>
                    <a:pt x="101689" y="4721"/>
                    <a:pt x="105920" y="2897"/>
                  </a:cubicBezTo>
                  <a:lnTo>
                    <a:pt x="105920" y="2897"/>
                  </a:lnTo>
                  <a:cubicBezTo>
                    <a:pt x="101683" y="4708"/>
                    <a:pt x="97199" y="5886"/>
                    <a:pt x="92658" y="6633"/>
                  </a:cubicBezTo>
                  <a:cubicBezTo>
                    <a:pt x="88729" y="7268"/>
                    <a:pt x="84754" y="7581"/>
                    <a:pt x="80775" y="7581"/>
                  </a:cubicBezTo>
                  <a:cubicBezTo>
                    <a:pt x="80149" y="7581"/>
                    <a:pt x="79522" y="7574"/>
                    <a:pt x="78896" y="7558"/>
                  </a:cubicBezTo>
                  <a:cubicBezTo>
                    <a:pt x="76597" y="7501"/>
                    <a:pt x="74298" y="7343"/>
                    <a:pt x="72011" y="7064"/>
                  </a:cubicBezTo>
                  <a:cubicBezTo>
                    <a:pt x="69731" y="6792"/>
                    <a:pt x="67457" y="6386"/>
                    <a:pt x="65228" y="5835"/>
                  </a:cubicBezTo>
                  <a:cubicBezTo>
                    <a:pt x="62992" y="5284"/>
                    <a:pt x="60801" y="4556"/>
                    <a:pt x="58717" y="3581"/>
                  </a:cubicBezTo>
                  <a:cubicBezTo>
                    <a:pt x="56640" y="2599"/>
                    <a:pt x="54607" y="1491"/>
                    <a:pt x="52416" y="756"/>
                  </a:cubicBezTo>
                  <a:cubicBezTo>
                    <a:pt x="51865" y="566"/>
                    <a:pt x="51307" y="420"/>
                    <a:pt x="50744" y="287"/>
                  </a:cubicBezTo>
                  <a:cubicBezTo>
                    <a:pt x="50459" y="237"/>
                    <a:pt x="50180" y="167"/>
                    <a:pt x="49895" y="129"/>
                  </a:cubicBezTo>
                  <a:lnTo>
                    <a:pt x="49464" y="66"/>
                  </a:lnTo>
                  <a:cubicBezTo>
                    <a:pt x="49319" y="53"/>
                    <a:pt x="49179" y="34"/>
                    <a:pt x="49034" y="28"/>
                  </a:cubicBezTo>
                  <a:cubicBezTo>
                    <a:pt x="48792" y="9"/>
                    <a:pt x="48550" y="0"/>
                    <a:pt x="48309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4894673" y="2027525"/>
              <a:ext cx="3678289" cy="1167750"/>
            </a:xfrm>
            <a:custGeom>
              <a:avLst/>
              <a:gdLst/>
              <a:ahLst/>
              <a:cxnLst/>
              <a:rect l="l" t="t" r="r" b="b"/>
              <a:pathLst>
                <a:path w="106079" h="33677" extrusionOk="0">
                  <a:moveTo>
                    <a:pt x="48516" y="0"/>
                  </a:moveTo>
                  <a:cubicBezTo>
                    <a:pt x="47528" y="0"/>
                    <a:pt x="46547" y="150"/>
                    <a:pt x="45607" y="445"/>
                  </a:cubicBezTo>
                  <a:cubicBezTo>
                    <a:pt x="44499" y="800"/>
                    <a:pt x="43441" y="1357"/>
                    <a:pt x="42618" y="2193"/>
                  </a:cubicBezTo>
                  <a:cubicBezTo>
                    <a:pt x="42415" y="2402"/>
                    <a:pt x="42225" y="2630"/>
                    <a:pt x="42061" y="2871"/>
                  </a:cubicBezTo>
                  <a:cubicBezTo>
                    <a:pt x="41896" y="3112"/>
                    <a:pt x="41757" y="3371"/>
                    <a:pt x="41643" y="3637"/>
                  </a:cubicBezTo>
                  <a:cubicBezTo>
                    <a:pt x="41529" y="3910"/>
                    <a:pt x="41440" y="4188"/>
                    <a:pt x="41389" y="4480"/>
                  </a:cubicBezTo>
                  <a:cubicBezTo>
                    <a:pt x="41370" y="4625"/>
                    <a:pt x="41332" y="4765"/>
                    <a:pt x="41326" y="4910"/>
                  </a:cubicBezTo>
                  <a:cubicBezTo>
                    <a:pt x="41326" y="5062"/>
                    <a:pt x="41313" y="5208"/>
                    <a:pt x="41313" y="5354"/>
                  </a:cubicBezTo>
                  <a:cubicBezTo>
                    <a:pt x="41320" y="5936"/>
                    <a:pt x="41465" y="6519"/>
                    <a:pt x="41687" y="7057"/>
                  </a:cubicBezTo>
                  <a:cubicBezTo>
                    <a:pt x="41915" y="7596"/>
                    <a:pt x="42225" y="8096"/>
                    <a:pt x="42586" y="8552"/>
                  </a:cubicBezTo>
                  <a:cubicBezTo>
                    <a:pt x="43308" y="9464"/>
                    <a:pt x="44252" y="10192"/>
                    <a:pt x="45291" y="10718"/>
                  </a:cubicBezTo>
                  <a:cubicBezTo>
                    <a:pt x="46329" y="11237"/>
                    <a:pt x="47444" y="11579"/>
                    <a:pt x="48578" y="11820"/>
                  </a:cubicBezTo>
                  <a:cubicBezTo>
                    <a:pt x="49711" y="12061"/>
                    <a:pt x="50864" y="12200"/>
                    <a:pt x="52017" y="12308"/>
                  </a:cubicBezTo>
                  <a:lnTo>
                    <a:pt x="65823" y="13448"/>
                  </a:lnTo>
                  <a:lnTo>
                    <a:pt x="72727" y="14018"/>
                  </a:lnTo>
                  <a:lnTo>
                    <a:pt x="76179" y="14296"/>
                  </a:lnTo>
                  <a:cubicBezTo>
                    <a:pt x="77325" y="14391"/>
                    <a:pt x="78478" y="14493"/>
                    <a:pt x="79618" y="14651"/>
                  </a:cubicBezTo>
                  <a:cubicBezTo>
                    <a:pt x="80758" y="14809"/>
                    <a:pt x="81891" y="15025"/>
                    <a:pt x="82987" y="15360"/>
                  </a:cubicBezTo>
                  <a:cubicBezTo>
                    <a:pt x="84089" y="15696"/>
                    <a:pt x="85147" y="16165"/>
                    <a:pt x="86103" y="16798"/>
                  </a:cubicBezTo>
                  <a:cubicBezTo>
                    <a:pt x="87053" y="17431"/>
                    <a:pt x="87902" y="18229"/>
                    <a:pt x="88529" y="19192"/>
                  </a:cubicBezTo>
                  <a:cubicBezTo>
                    <a:pt x="89143" y="20148"/>
                    <a:pt x="89485" y="21289"/>
                    <a:pt x="89415" y="22429"/>
                  </a:cubicBezTo>
                  <a:cubicBezTo>
                    <a:pt x="89377" y="22992"/>
                    <a:pt x="89244" y="23556"/>
                    <a:pt x="89016" y="24075"/>
                  </a:cubicBezTo>
                  <a:cubicBezTo>
                    <a:pt x="88788" y="24595"/>
                    <a:pt x="88472" y="25076"/>
                    <a:pt x="88111" y="25519"/>
                  </a:cubicBezTo>
                  <a:cubicBezTo>
                    <a:pt x="87376" y="26400"/>
                    <a:pt x="86458" y="27109"/>
                    <a:pt x="85489" y="27723"/>
                  </a:cubicBezTo>
                  <a:cubicBezTo>
                    <a:pt x="84513" y="28331"/>
                    <a:pt x="83481" y="28844"/>
                    <a:pt x="82423" y="29307"/>
                  </a:cubicBezTo>
                  <a:cubicBezTo>
                    <a:pt x="81898" y="29535"/>
                    <a:pt x="81359" y="29756"/>
                    <a:pt x="80821" y="29959"/>
                  </a:cubicBezTo>
                  <a:cubicBezTo>
                    <a:pt x="80289" y="30168"/>
                    <a:pt x="79738" y="30339"/>
                    <a:pt x="79193" y="30529"/>
                  </a:cubicBezTo>
                  <a:cubicBezTo>
                    <a:pt x="77015" y="31302"/>
                    <a:pt x="74773" y="31840"/>
                    <a:pt x="72518" y="32321"/>
                  </a:cubicBezTo>
                  <a:cubicBezTo>
                    <a:pt x="71378" y="32518"/>
                    <a:pt x="70250" y="32752"/>
                    <a:pt x="69104" y="32885"/>
                  </a:cubicBezTo>
                  <a:cubicBezTo>
                    <a:pt x="68534" y="32961"/>
                    <a:pt x="67964" y="33050"/>
                    <a:pt x="67388" y="33107"/>
                  </a:cubicBezTo>
                  <a:lnTo>
                    <a:pt x="65665" y="33271"/>
                  </a:lnTo>
                  <a:cubicBezTo>
                    <a:pt x="65380" y="33297"/>
                    <a:pt x="65095" y="33335"/>
                    <a:pt x="64804" y="33347"/>
                  </a:cubicBezTo>
                  <a:lnTo>
                    <a:pt x="63942" y="33398"/>
                  </a:lnTo>
                  <a:cubicBezTo>
                    <a:pt x="63366" y="33430"/>
                    <a:pt x="62790" y="33474"/>
                    <a:pt x="62213" y="33493"/>
                  </a:cubicBezTo>
                  <a:lnTo>
                    <a:pt x="60484" y="33537"/>
                  </a:lnTo>
                  <a:cubicBezTo>
                    <a:pt x="60193" y="33544"/>
                    <a:pt x="59908" y="33556"/>
                    <a:pt x="59617" y="33556"/>
                  </a:cubicBezTo>
                  <a:lnTo>
                    <a:pt x="58755" y="33556"/>
                  </a:lnTo>
                  <a:lnTo>
                    <a:pt x="57020" y="33544"/>
                  </a:lnTo>
                  <a:lnTo>
                    <a:pt x="55291" y="33487"/>
                  </a:lnTo>
                  <a:lnTo>
                    <a:pt x="54430" y="33461"/>
                  </a:lnTo>
                  <a:lnTo>
                    <a:pt x="53562" y="33411"/>
                  </a:lnTo>
                  <a:lnTo>
                    <a:pt x="51839" y="33309"/>
                  </a:lnTo>
                  <a:cubicBezTo>
                    <a:pt x="49534" y="33138"/>
                    <a:pt x="47235" y="32942"/>
                    <a:pt x="44942" y="32663"/>
                  </a:cubicBezTo>
                  <a:cubicBezTo>
                    <a:pt x="42650" y="32404"/>
                    <a:pt x="40363" y="32093"/>
                    <a:pt x="38077" y="31758"/>
                  </a:cubicBezTo>
                  <a:cubicBezTo>
                    <a:pt x="36943" y="31568"/>
                    <a:pt x="35797" y="31409"/>
                    <a:pt x="34669" y="31175"/>
                  </a:cubicBezTo>
                  <a:cubicBezTo>
                    <a:pt x="34099" y="31061"/>
                    <a:pt x="33536" y="30960"/>
                    <a:pt x="32972" y="30839"/>
                  </a:cubicBezTo>
                  <a:lnTo>
                    <a:pt x="31281" y="30459"/>
                  </a:lnTo>
                  <a:cubicBezTo>
                    <a:pt x="31002" y="30396"/>
                    <a:pt x="30717" y="30339"/>
                    <a:pt x="30439" y="30269"/>
                  </a:cubicBezTo>
                  <a:lnTo>
                    <a:pt x="29596" y="30048"/>
                  </a:lnTo>
                  <a:cubicBezTo>
                    <a:pt x="29039" y="29908"/>
                    <a:pt x="28482" y="29763"/>
                    <a:pt x="27924" y="29617"/>
                  </a:cubicBezTo>
                  <a:lnTo>
                    <a:pt x="26265" y="29136"/>
                  </a:lnTo>
                  <a:cubicBezTo>
                    <a:pt x="25986" y="29053"/>
                    <a:pt x="25708" y="28971"/>
                    <a:pt x="25429" y="28889"/>
                  </a:cubicBezTo>
                  <a:lnTo>
                    <a:pt x="24606" y="28623"/>
                  </a:lnTo>
                  <a:lnTo>
                    <a:pt x="22959" y="28091"/>
                  </a:lnTo>
                  <a:lnTo>
                    <a:pt x="21331" y="27508"/>
                  </a:lnTo>
                  <a:lnTo>
                    <a:pt x="20514" y="27217"/>
                  </a:lnTo>
                  <a:lnTo>
                    <a:pt x="19710" y="26900"/>
                  </a:lnTo>
                  <a:lnTo>
                    <a:pt x="18101" y="26267"/>
                  </a:lnTo>
                  <a:lnTo>
                    <a:pt x="16505" y="25589"/>
                  </a:lnTo>
                  <a:lnTo>
                    <a:pt x="15714" y="25247"/>
                  </a:lnTo>
                  <a:lnTo>
                    <a:pt x="14928" y="24886"/>
                  </a:lnTo>
                  <a:lnTo>
                    <a:pt x="13358" y="24158"/>
                  </a:lnTo>
                  <a:lnTo>
                    <a:pt x="11806" y="23385"/>
                  </a:lnTo>
                  <a:lnTo>
                    <a:pt x="11033" y="22999"/>
                  </a:lnTo>
                  <a:lnTo>
                    <a:pt x="10273" y="22587"/>
                  </a:lnTo>
                  <a:lnTo>
                    <a:pt x="8747" y="21764"/>
                  </a:lnTo>
                  <a:lnTo>
                    <a:pt x="7246" y="20896"/>
                  </a:lnTo>
                  <a:lnTo>
                    <a:pt x="6499" y="20465"/>
                  </a:lnTo>
                  <a:lnTo>
                    <a:pt x="5764" y="20009"/>
                  </a:lnTo>
                  <a:lnTo>
                    <a:pt x="4288" y="19097"/>
                  </a:lnTo>
                  <a:lnTo>
                    <a:pt x="2844" y="18141"/>
                  </a:lnTo>
                  <a:lnTo>
                    <a:pt x="2122" y="17666"/>
                  </a:lnTo>
                  <a:lnTo>
                    <a:pt x="1419" y="17165"/>
                  </a:lnTo>
                  <a:lnTo>
                    <a:pt x="0" y="16165"/>
                  </a:lnTo>
                  <a:lnTo>
                    <a:pt x="0" y="16165"/>
                  </a:lnTo>
                  <a:lnTo>
                    <a:pt x="1413" y="17172"/>
                  </a:lnTo>
                  <a:lnTo>
                    <a:pt x="2122" y="17672"/>
                  </a:lnTo>
                  <a:lnTo>
                    <a:pt x="2838" y="18153"/>
                  </a:lnTo>
                  <a:lnTo>
                    <a:pt x="4282" y="19110"/>
                  </a:lnTo>
                  <a:lnTo>
                    <a:pt x="5751" y="20028"/>
                  </a:lnTo>
                  <a:lnTo>
                    <a:pt x="6486" y="20484"/>
                  </a:lnTo>
                  <a:lnTo>
                    <a:pt x="7233" y="20921"/>
                  </a:lnTo>
                  <a:lnTo>
                    <a:pt x="8734" y="21789"/>
                  </a:lnTo>
                  <a:lnTo>
                    <a:pt x="10254" y="22619"/>
                  </a:lnTo>
                  <a:lnTo>
                    <a:pt x="11014" y="23030"/>
                  </a:lnTo>
                  <a:lnTo>
                    <a:pt x="11787" y="23423"/>
                  </a:lnTo>
                  <a:lnTo>
                    <a:pt x="13339" y="24202"/>
                  </a:lnTo>
                  <a:lnTo>
                    <a:pt x="14903" y="24930"/>
                  </a:lnTo>
                  <a:lnTo>
                    <a:pt x="15688" y="25298"/>
                  </a:lnTo>
                  <a:lnTo>
                    <a:pt x="16486" y="25640"/>
                  </a:lnTo>
                  <a:lnTo>
                    <a:pt x="18076" y="26324"/>
                  </a:lnTo>
                  <a:lnTo>
                    <a:pt x="19685" y="26963"/>
                  </a:lnTo>
                  <a:lnTo>
                    <a:pt x="20495" y="27280"/>
                  </a:lnTo>
                  <a:lnTo>
                    <a:pt x="21306" y="27578"/>
                  </a:lnTo>
                  <a:lnTo>
                    <a:pt x="22940" y="28160"/>
                  </a:lnTo>
                  <a:lnTo>
                    <a:pt x="24587" y="28699"/>
                  </a:lnTo>
                  <a:lnTo>
                    <a:pt x="25410" y="28971"/>
                  </a:lnTo>
                  <a:cubicBezTo>
                    <a:pt x="25682" y="29053"/>
                    <a:pt x="25961" y="29136"/>
                    <a:pt x="26240" y="29212"/>
                  </a:cubicBezTo>
                  <a:lnTo>
                    <a:pt x="27899" y="29699"/>
                  </a:lnTo>
                  <a:cubicBezTo>
                    <a:pt x="28456" y="29851"/>
                    <a:pt x="29020" y="29991"/>
                    <a:pt x="29577" y="30136"/>
                  </a:cubicBezTo>
                  <a:lnTo>
                    <a:pt x="30413" y="30352"/>
                  </a:lnTo>
                  <a:cubicBezTo>
                    <a:pt x="30698" y="30428"/>
                    <a:pt x="30977" y="30485"/>
                    <a:pt x="31262" y="30548"/>
                  </a:cubicBezTo>
                  <a:lnTo>
                    <a:pt x="32953" y="30934"/>
                  </a:lnTo>
                  <a:cubicBezTo>
                    <a:pt x="33517" y="31055"/>
                    <a:pt x="34080" y="31156"/>
                    <a:pt x="34650" y="31270"/>
                  </a:cubicBezTo>
                  <a:cubicBezTo>
                    <a:pt x="35778" y="31504"/>
                    <a:pt x="36924" y="31663"/>
                    <a:pt x="38064" y="31853"/>
                  </a:cubicBezTo>
                  <a:cubicBezTo>
                    <a:pt x="40351" y="32195"/>
                    <a:pt x="42637" y="32505"/>
                    <a:pt x="44930" y="32771"/>
                  </a:cubicBezTo>
                  <a:cubicBezTo>
                    <a:pt x="47222" y="33050"/>
                    <a:pt x="49528" y="33252"/>
                    <a:pt x="51827" y="33423"/>
                  </a:cubicBezTo>
                  <a:lnTo>
                    <a:pt x="53556" y="33525"/>
                  </a:lnTo>
                  <a:lnTo>
                    <a:pt x="54423" y="33575"/>
                  </a:lnTo>
                  <a:lnTo>
                    <a:pt x="55291" y="33601"/>
                  </a:lnTo>
                  <a:lnTo>
                    <a:pt x="57020" y="33664"/>
                  </a:lnTo>
                  <a:lnTo>
                    <a:pt x="58755" y="33670"/>
                  </a:lnTo>
                  <a:lnTo>
                    <a:pt x="59617" y="33677"/>
                  </a:lnTo>
                  <a:cubicBezTo>
                    <a:pt x="59908" y="33677"/>
                    <a:pt x="60199" y="33664"/>
                    <a:pt x="60484" y="33658"/>
                  </a:cubicBezTo>
                  <a:lnTo>
                    <a:pt x="62220" y="33620"/>
                  </a:lnTo>
                  <a:cubicBezTo>
                    <a:pt x="62796" y="33594"/>
                    <a:pt x="63372" y="33556"/>
                    <a:pt x="63949" y="33525"/>
                  </a:cubicBezTo>
                  <a:lnTo>
                    <a:pt x="64816" y="33474"/>
                  </a:lnTo>
                  <a:cubicBezTo>
                    <a:pt x="65101" y="33461"/>
                    <a:pt x="65386" y="33423"/>
                    <a:pt x="65678" y="33398"/>
                  </a:cubicBezTo>
                  <a:lnTo>
                    <a:pt x="67400" y="33233"/>
                  </a:lnTo>
                  <a:cubicBezTo>
                    <a:pt x="67977" y="33176"/>
                    <a:pt x="68547" y="33088"/>
                    <a:pt x="69123" y="33012"/>
                  </a:cubicBezTo>
                  <a:cubicBezTo>
                    <a:pt x="70269" y="32879"/>
                    <a:pt x="71403" y="32644"/>
                    <a:pt x="72543" y="32448"/>
                  </a:cubicBezTo>
                  <a:cubicBezTo>
                    <a:pt x="74804" y="31973"/>
                    <a:pt x="77053" y="31435"/>
                    <a:pt x="79238" y="30662"/>
                  </a:cubicBezTo>
                  <a:cubicBezTo>
                    <a:pt x="79782" y="30472"/>
                    <a:pt x="80333" y="30301"/>
                    <a:pt x="80872" y="30092"/>
                  </a:cubicBezTo>
                  <a:cubicBezTo>
                    <a:pt x="81416" y="29889"/>
                    <a:pt x="81948" y="29668"/>
                    <a:pt x="82480" y="29440"/>
                  </a:cubicBezTo>
                  <a:cubicBezTo>
                    <a:pt x="83544" y="28977"/>
                    <a:pt x="84583" y="28464"/>
                    <a:pt x="85565" y="27850"/>
                  </a:cubicBezTo>
                  <a:cubicBezTo>
                    <a:pt x="86546" y="27229"/>
                    <a:pt x="87477" y="26514"/>
                    <a:pt x="88225" y="25614"/>
                  </a:cubicBezTo>
                  <a:cubicBezTo>
                    <a:pt x="88598" y="25165"/>
                    <a:pt x="88921" y="24671"/>
                    <a:pt x="89156" y="24139"/>
                  </a:cubicBezTo>
                  <a:cubicBezTo>
                    <a:pt x="89396" y="23600"/>
                    <a:pt x="89529" y="23024"/>
                    <a:pt x="89567" y="22435"/>
                  </a:cubicBezTo>
                  <a:cubicBezTo>
                    <a:pt x="89637" y="21263"/>
                    <a:pt x="89289" y="20085"/>
                    <a:pt x="88662" y="19103"/>
                  </a:cubicBezTo>
                  <a:cubicBezTo>
                    <a:pt x="88022" y="18122"/>
                    <a:pt x="87154" y="17311"/>
                    <a:pt x="86192" y="16665"/>
                  </a:cubicBezTo>
                  <a:cubicBezTo>
                    <a:pt x="85223" y="16019"/>
                    <a:pt x="84146" y="15538"/>
                    <a:pt x="83038" y="15208"/>
                  </a:cubicBezTo>
                  <a:cubicBezTo>
                    <a:pt x="81929" y="14860"/>
                    <a:pt x="80783" y="14645"/>
                    <a:pt x="79637" y="14486"/>
                  </a:cubicBezTo>
                  <a:cubicBezTo>
                    <a:pt x="78490" y="14322"/>
                    <a:pt x="77338" y="14227"/>
                    <a:pt x="76191" y="14132"/>
                  </a:cubicBezTo>
                  <a:lnTo>
                    <a:pt x="72739" y="13853"/>
                  </a:lnTo>
                  <a:lnTo>
                    <a:pt x="65836" y="13289"/>
                  </a:lnTo>
                  <a:lnTo>
                    <a:pt x="52029" y="12162"/>
                  </a:lnTo>
                  <a:cubicBezTo>
                    <a:pt x="50877" y="12061"/>
                    <a:pt x="49737" y="11921"/>
                    <a:pt x="48609" y="11687"/>
                  </a:cubicBezTo>
                  <a:cubicBezTo>
                    <a:pt x="47482" y="11453"/>
                    <a:pt x="46374" y="11111"/>
                    <a:pt x="45348" y="10598"/>
                  </a:cubicBezTo>
                  <a:cubicBezTo>
                    <a:pt x="44328" y="10078"/>
                    <a:pt x="43397" y="9369"/>
                    <a:pt x="42688" y="8470"/>
                  </a:cubicBezTo>
                  <a:cubicBezTo>
                    <a:pt x="42333" y="8026"/>
                    <a:pt x="42029" y="7532"/>
                    <a:pt x="41807" y="7007"/>
                  </a:cubicBezTo>
                  <a:cubicBezTo>
                    <a:pt x="41586" y="6481"/>
                    <a:pt x="41453" y="5917"/>
                    <a:pt x="41440" y="5347"/>
                  </a:cubicBezTo>
                  <a:cubicBezTo>
                    <a:pt x="41440" y="5208"/>
                    <a:pt x="41453" y="5069"/>
                    <a:pt x="41453" y="4923"/>
                  </a:cubicBezTo>
                  <a:cubicBezTo>
                    <a:pt x="41459" y="4784"/>
                    <a:pt x="41497" y="4644"/>
                    <a:pt x="41516" y="4505"/>
                  </a:cubicBezTo>
                  <a:cubicBezTo>
                    <a:pt x="41560" y="4220"/>
                    <a:pt x="41643" y="3948"/>
                    <a:pt x="41757" y="3688"/>
                  </a:cubicBezTo>
                  <a:cubicBezTo>
                    <a:pt x="41871" y="3428"/>
                    <a:pt x="42004" y="3175"/>
                    <a:pt x="42168" y="2941"/>
                  </a:cubicBezTo>
                  <a:cubicBezTo>
                    <a:pt x="42327" y="2706"/>
                    <a:pt x="42504" y="2485"/>
                    <a:pt x="42707" y="2282"/>
                  </a:cubicBezTo>
                  <a:cubicBezTo>
                    <a:pt x="43511" y="1465"/>
                    <a:pt x="44550" y="908"/>
                    <a:pt x="45639" y="559"/>
                  </a:cubicBezTo>
                  <a:cubicBezTo>
                    <a:pt x="46572" y="268"/>
                    <a:pt x="47551" y="115"/>
                    <a:pt x="48529" y="115"/>
                  </a:cubicBezTo>
                  <a:cubicBezTo>
                    <a:pt x="48700" y="115"/>
                    <a:pt x="48870" y="119"/>
                    <a:pt x="49040" y="129"/>
                  </a:cubicBezTo>
                  <a:cubicBezTo>
                    <a:pt x="49325" y="141"/>
                    <a:pt x="49610" y="173"/>
                    <a:pt x="49895" y="217"/>
                  </a:cubicBezTo>
                  <a:cubicBezTo>
                    <a:pt x="50180" y="249"/>
                    <a:pt x="50459" y="306"/>
                    <a:pt x="50744" y="363"/>
                  </a:cubicBezTo>
                  <a:cubicBezTo>
                    <a:pt x="51307" y="483"/>
                    <a:pt x="51865" y="623"/>
                    <a:pt x="52409" y="806"/>
                  </a:cubicBezTo>
                  <a:cubicBezTo>
                    <a:pt x="54607" y="1509"/>
                    <a:pt x="56646" y="2611"/>
                    <a:pt x="58743" y="3580"/>
                  </a:cubicBezTo>
                  <a:cubicBezTo>
                    <a:pt x="59794" y="4062"/>
                    <a:pt x="60864" y="4505"/>
                    <a:pt x="61966" y="4860"/>
                  </a:cubicBezTo>
                  <a:lnTo>
                    <a:pt x="62372" y="4999"/>
                  </a:lnTo>
                  <a:lnTo>
                    <a:pt x="62790" y="5126"/>
                  </a:lnTo>
                  <a:lnTo>
                    <a:pt x="63619" y="5373"/>
                  </a:lnTo>
                  <a:lnTo>
                    <a:pt x="64455" y="5601"/>
                  </a:lnTo>
                  <a:lnTo>
                    <a:pt x="64873" y="5708"/>
                  </a:lnTo>
                  <a:lnTo>
                    <a:pt x="65298" y="5810"/>
                  </a:lnTo>
                  <a:cubicBezTo>
                    <a:pt x="67546" y="6348"/>
                    <a:pt x="69826" y="6741"/>
                    <a:pt x="72125" y="6994"/>
                  </a:cubicBezTo>
                  <a:cubicBezTo>
                    <a:pt x="74418" y="7254"/>
                    <a:pt x="76730" y="7393"/>
                    <a:pt x="79035" y="7431"/>
                  </a:cubicBezTo>
                  <a:cubicBezTo>
                    <a:pt x="79400" y="7436"/>
                    <a:pt x="79765" y="7439"/>
                    <a:pt x="80129" y="7439"/>
                  </a:cubicBezTo>
                  <a:cubicBezTo>
                    <a:pt x="84388" y="7439"/>
                    <a:pt x="88641" y="7096"/>
                    <a:pt x="92835" y="6367"/>
                  </a:cubicBezTo>
                  <a:cubicBezTo>
                    <a:pt x="97383" y="5569"/>
                    <a:pt x="101867" y="4328"/>
                    <a:pt x="106078" y="2421"/>
                  </a:cubicBezTo>
                  <a:lnTo>
                    <a:pt x="106078" y="2421"/>
                  </a:lnTo>
                  <a:cubicBezTo>
                    <a:pt x="101860" y="4315"/>
                    <a:pt x="97370" y="5544"/>
                    <a:pt x="92829" y="6323"/>
                  </a:cubicBezTo>
                  <a:cubicBezTo>
                    <a:pt x="88706" y="7028"/>
                    <a:pt x="84526" y="7360"/>
                    <a:pt x="80350" y="7360"/>
                  </a:cubicBezTo>
                  <a:cubicBezTo>
                    <a:pt x="79914" y="7360"/>
                    <a:pt x="79477" y="7356"/>
                    <a:pt x="79041" y="7349"/>
                  </a:cubicBezTo>
                  <a:cubicBezTo>
                    <a:pt x="76730" y="7304"/>
                    <a:pt x="74424" y="7165"/>
                    <a:pt x="72131" y="6905"/>
                  </a:cubicBezTo>
                  <a:cubicBezTo>
                    <a:pt x="69839" y="6646"/>
                    <a:pt x="67565" y="6253"/>
                    <a:pt x="65323" y="5715"/>
                  </a:cubicBezTo>
                  <a:lnTo>
                    <a:pt x="64899" y="5613"/>
                  </a:lnTo>
                  <a:lnTo>
                    <a:pt x="64481" y="5506"/>
                  </a:lnTo>
                  <a:lnTo>
                    <a:pt x="63645" y="5278"/>
                  </a:lnTo>
                  <a:lnTo>
                    <a:pt x="62821" y="5024"/>
                  </a:lnTo>
                  <a:lnTo>
                    <a:pt x="62403" y="4904"/>
                  </a:lnTo>
                  <a:lnTo>
                    <a:pt x="61998" y="4765"/>
                  </a:lnTo>
                  <a:cubicBezTo>
                    <a:pt x="60896" y="4410"/>
                    <a:pt x="59832" y="3967"/>
                    <a:pt x="58787" y="3485"/>
                  </a:cubicBezTo>
                  <a:cubicBezTo>
                    <a:pt x="56697" y="2516"/>
                    <a:pt x="54651" y="1408"/>
                    <a:pt x="52441" y="699"/>
                  </a:cubicBezTo>
                  <a:cubicBezTo>
                    <a:pt x="51345" y="338"/>
                    <a:pt x="50205" y="91"/>
                    <a:pt x="49046" y="15"/>
                  </a:cubicBezTo>
                  <a:cubicBezTo>
                    <a:pt x="48869" y="5"/>
                    <a:pt x="48692" y="0"/>
                    <a:pt x="48516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4894673" y="2056166"/>
              <a:ext cx="3683768" cy="1200830"/>
            </a:xfrm>
            <a:custGeom>
              <a:avLst/>
              <a:gdLst/>
              <a:ahLst/>
              <a:cxnLst/>
              <a:rect l="l" t="t" r="r" b="b"/>
              <a:pathLst>
                <a:path w="106237" h="34631" extrusionOk="0">
                  <a:moveTo>
                    <a:pt x="48718" y="1"/>
                  </a:moveTo>
                  <a:cubicBezTo>
                    <a:pt x="47655" y="1"/>
                    <a:pt x="46593" y="179"/>
                    <a:pt x="45595" y="531"/>
                  </a:cubicBezTo>
                  <a:cubicBezTo>
                    <a:pt x="44499" y="918"/>
                    <a:pt x="43454" y="1519"/>
                    <a:pt x="42669" y="2393"/>
                  </a:cubicBezTo>
                  <a:cubicBezTo>
                    <a:pt x="42276" y="2830"/>
                    <a:pt x="41959" y="3337"/>
                    <a:pt x="41757" y="3888"/>
                  </a:cubicBezTo>
                  <a:cubicBezTo>
                    <a:pt x="41655" y="4167"/>
                    <a:pt x="41573" y="4445"/>
                    <a:pt x="41541" y="4743"/>
                  </a:cubicBezTo>
                  <a:cubicBezTo>
                    <a:pt x="41522" y="4889"/>
                    <a:pt x="41491" y="5034"/>
                    <a:pt x="41497" y="5180"/>
                  </a:cubicBezTo>
                  <a:lnTo>
                    <a:pt x="41491" y="5402"/>
                  </a:lnTo>
                  <a:cubicBezTo>
                    <a:pt x="41484" y="5471"/>
                    <a:pt x="41484" y="5547"/>
                    <a:pt x="41497" y="5617"/>
                  </a:cubicBezTo>
                  <a:cubicBezTo>
                    <a:pt x="41522" y="6206"/>
                    <a:pt x="41668" y="6782"/>
                    <a:pt x="41902" y="7321"/>
                  </a:cubicBezTo>
                  <a:cubicBezTo>
                    <a:pt x="42137" y="7859"/>
                    <a:pt x="42453" y="8359"/>
                    <a:pt x="42814" y="8815"/>
                  </a:cubicBezTo>
                  <a:cubicBezTo>
                    <a:pt x="43549" y="9727"/>
                    <a:pt x="44493" y="10449"/>
                    <a:pt x="45531" y="10981"/>
                  </a:cubicBezTo>
                  <a:cubicBezTo>
                    <a:pt x="46583" y="11501"/>
                    <a:pt x="47704" y="11843"/>
                    <a:pt x="48844" y="12071"/>
                  </a:cubicBezTo>
                  <a:cubicBezTo>
                    <a:pt x="49977" y="12305"/>
                    <a:pt x="51136" y="12432"/>
                    <a:pt x="52289" y="12527"/>
                  </a:cubicBezTo>
                  <a:lnTo>
                    <a:pt x="66153" y="13515"/>
                  </a:lnTo>
                  <a:lnTo>
                    <a:pt x="73088" y="14009"/>
                  </a:lnTo>
                  <a:lnTo>
                    <a:pt x="76552" y="14256"/>
                  </a:lnTo>
                  <a:cubicBezTo>
                    <a:pt x="77705" y="14338"/>
                    <a:pt x="78858" y="14427"/>
                    <a:pt x="80004" y="14572"/>
                  </a:cubicBezTo>
                  <a:cubicBezTo>
                    <a:pt x="81150" y="14724"/>
                    <a:pt x="82290" y="14933"/>
                    <a:pt x="83392" y="15269"/>
                  </a:cubicBezTo>
                  <a:cubicBezTo>
                    <a:pt x="83943" y="15440"/>
                    <a:pt x="84488" y="15630"/>
                    <a:pt x="85007" y="15871"/>
                  </a:cubicBezTo>
                  <a:cubicBezTo>
                    <a:pt x="85527" y="16111"/>
                    <a:pt x="86033" y="16390"/>
                    <a:pt x="86515" y="16707"/>
                  </a:cubicBezTo>
                  <a:cubicBezTo>
                    <a:pt x="87471" y="17340"/>
                    <a:pt x="88320" y="18144"/>
                    <a:pt x="88947" y="19107"/>
                  </a:cubicBezTo>
                  <a:cubicBezTo>
                    <a:pt x="89567" y="20064"/>
                    <a:pt x="89922" y="21204"/>
                    <a:pt x="89890" y="22344"/>
                  </a:cubicBezTo>
                  <a:cubicBezTo>
                    <a:pt x="89871" y="22914"/>
                    <a:pt x="89757" y="23484"/>
                    <a:pt x="89555" y="24016"/>
                  </a:cubicBezTo>
                  <a:cubicBezTo>
                    <a:pt x="89352" y="24548"/>
                    <a:pt x="89067" y="25048"/>
                    <a:pt x="88725" y="25510"/>
                  </a:cubicBezTo>
                  <a:cubicBezTo>
                    <a:pt x="88041" y="26435"/>
                    <a:pt x="87161" y="27195"/>
                    <a:pt x="86217" y="27854"/>
                  </a:cubicBezTo>
                  <a:cubicBezTo>
                    <a:pt x="85267" y="28512"/>
                    <a:pt x="84254" y="29076"/>
                    <a:pt x="83215" y="29570"/>
                  </a:cubicBezTo>
                  <a:cubicBezTo>
                    <a:pt x="82170" y="30070"/>
                    <a:pt x="81100" y="30514"/>
                    <a:pt x="80010" y="30887"/>
                  </a:cubicBezTo>
                  <a:cubicBezTo>
                    <a:pt x="79466" y="31084"/>
                    <a:pt x="78921" y="31293"/>
                    <a:pt x="78376" y="31470"/>
                  </a:cubicBezTo>
                  <a:lnTo>
                    <a:pt x="76717" y="31983"/>
                  </a:lnTo>
                  <a:cubicBezTo>
                    <a:pt x="76438" y="32059"/>
                    <a:pt x="76166" y="32154"/>
                    <a:pt x="75881" y="32230"/>
                  </a:cubicBezTo>
                  <a:lnTo>
                    <a:pt x="75045" y="32439"/>
                  </a:lnTo>
                  <a:cubicBezTo>
                    <a:pt x="74481" y="32578"/>
                    <a:pt x="73924" y="32730"/>
                    <a:pt x="73360" y="32863"/>
                  </a:cubicBezTo>
                  <a:lnTo>
                    <a:pt x="71663" y="33212"/>
                  </a:lnTo>
                  <a:cubicBezTo>
                    <a:pt x="71378" y="33269"/>
                    <a:pt x="71093" y="33332"/>
                    <a:pt x="70808" y="33383"/>
                  </a:cubicBezTo>
                  <a:lnTo>
                    <a:pt x="69953" y="33522"/>
                  </a:lnTo>
                  <a:cubicBezTo>
                    <a:pt x="69383" y="33611"/>
                    <a:pt x="68813" y="33712"/>
                    <a:pt x="68243" y="33794"/>
                  </a:cubicBezTo>
                  <a:lnTo>
                    <a:pt x="66520" y="34010"/>
                  </a:lnTo>
                  <a:cubicBezTo>
                    <a:pt x="66229" y="34041"/>
                    <a:pt x="65944" y="34079"/>
                    <a:pt x="65652" y="34111"/>
                  </a:cubicBezTo>
                  <a:lnTo>
                    <a:pt x="64791" y="34181"/>
                  </a:lnTo>
                  <a:lnTo>
                    <a:pt x="63062" y="34326"/>
                  </a:lnTo>
                  <a:lnTo>
                    <a:pt x="61327" y="34415"/>
                  </a:lnTo>
                  <a:lnTo>
                    <a:pt x="60459" y="34459"/>
                  </a:lnTo>
                  <a:lnTo>
                    <a:pt x="59591" y="34478"/>
                  </a:lnTo>
                  <a:lnTo>
                    <a:pt x="57856" y="34510"/>
                  </a:lnTo>
                  <a:lnTo>
                    <a:pt x="56121" y="34497"/>
                  </a:lnTo>
                  <a:lnTo>
                    <a:pt x="55253" y="34485"/>
                  </a:lnTo>
                  <a:cubicBezTo>
                    <a:pt x="54962" y="34485"/>
                    <a:pt x="54677" y="34472"/>
                    <a:pt x="54385" y="34459"/>
                  </a:cubicBezTo>
                  <a:lnTo>
                    <a:pt x="52650" y="34402"/>
                  </a:lnTo>
                  <a:cubicBezTo>
                    <a:pt x="50338" y="34282"/>
                    <a:pt x="48027" y="34124"/>
                    <a:pt x="45721" y="33889"/>
                  </a:cubicBezTo>
                  <a:cubicBezTo>
                    <a:pt x="43422" y="33668"/>
                    <a:pt x="41123" y="33383"/>
                    <a:pt x="38824" y="33072"/>
                  </a:cubicBezTo>
                  <a:cubicBezTo>
                    <a:pt x="37684" y="32895"/>
                    <a:pt x="36531" y="32749"/>
                    <a:pt x="35398" y="32528"/>
                  </a:cubicBezTo>
                  <a:cubicBezTo>
                    <a:pt x="34828" y="32426"/>
                    <a:pt x="34258" y="32325"/>
                    <a:pt x="33688" y="32217"/>
                  </a:cubicBezTo>
                  <a:lnTo>
                    <a:pt x="31990" y="31863"/>
                  </a:lnTo>
                  <a:cubicBezTo>
                    <a:pt x="31705" y="31799"/>
                    <a:pt x="31420" y="31742"/>
                    <a:pt x="31142" y="31679"/>
                  </a:cubicBezTo>
                  <a:lnTo>
                    <a:pt x="30293" y="31476"/>
                  </a:lnTo>
                  <a:lnTo>
                    <a:pt x="28608" y="31071"/>
                  </a:lnTo>
                  <a:lnTo>
                    <a:pt x="26930" y="30621"/>
                  </a:lnTo>
                  <a:lnTo>
                    <a:pt x="26094" y="30393"/>
                  </a:lnTo>
                  <a:lnTo>
                    <a:pt x="25258" y="30146"/>
                  </a:lnTo>
                  <a:lnTo>
                    <a:pt x="23599" y="29652"/>
                  </a:lnTo>
                  <a:lnTo>
                    <a:pt x="21946" y="29114"/>
                  </a:lnTo>
                  <a:lnTo>
                    <a:pt x="21122" y="28842"/>
                  </a:lnTo>
                  <a:lnTo>
                    <a:pt x="20305" y="28550"/>
                  </a:lnTo>
                  <a:lnTo>
                    <a:pt x="18665" y="27968"/>
                  </a:lnTo>
                  <a:lnTo>
                    <a:pt x="17050" y="27341"/>
                  </a:lnTo>
                  <a:lnTo>
                    <a:pt x="16239" y="27024"/>
                  </a:lnTo>
                  <a:lnTo>
                    <a:pt x="15435" y="26695"/>
                  </a:lnTo>
                  <a:lnTo>
                    <a:pt x="13833" y="26023"/>
                  </a:lnTo>
                  <a:lnTo>
                    <a:pt x="12249" y="25314"/>
                  </a:lnTo>
                  <a:lnTo>
                    <a:pt x="11458" y="24959"/>
                  </a:lnTo>
                  <a:lnTo>
                    <a:pt x="10672" y="24586"/>
                  </a:lnTo>
                  <a:lnTo>
                    <a:pt x="9102" y="23838"/>
                  </a:lnTo>
                  <a:lnTo>
                    <a:pt x="7556" y="23053"/>
                  </a:lnTo>
                  <a:lnTo>
                    <a:pt x="6784" y="22654"/>
                  </a:lnTo>
                  <a:lnTo>
                    <a:pt x="6017" y="22242"/>
                  </a:lnTo>
                  <a:lnTo>
                    <a:pt x="4491" y="21419"/>
                  </a:lnTo>
                  <a:lnTo>
                    <a:pt x="2984" y="20551"/>
                  </a:lnTo>
                  <a:lnTo>
                    <a:pt x="2230" y="20121"/>
                  </a:lnTo>
                  <a:lnTo>
                    <a:pt x="1489" y="19671"/>
                  </a:lnTo>
                  <a:lnTo>
                    <a:pt x="0" y="18771"/>
                  </a:lnTo>
                  <a:lnTo>
                    <a:pt x="0" y="18771"/>
                  </a:lnTo>
                  <a:lnTo>
                    <a:pt x="1482" y="19677"/>
                  </a:lnTo>
                  <a:lnTo>
                    <a:pt x="2224" y="20127"/>
                  </a:lnTo>
                  <a:lnTo>
                    <a:pt x="2977" y="20564"/>
                  </a:lnTo>
                  <a:lnTo>
                    <a:pt x="4485" y="21432"/>
                  </a:lnTo>
                  <a:lnTo>
                    <a:pt x="6011" y="22261"/>
                  </a:lnTo>
                  <a:lnTo>
                    <a:pt x="6771" y="22679"/>
                  </a:lnTo>
                  <a:lnTo>
                    <a:pt x="7544" y="23072"/>
                  </a:lnTo>
                  <a:lnTo>
                    <a:pt x="9089" y="23870"/>
                  </a:lnTo>
                  <a:lnTo>
                    <a:pt x="10653" y="24624"/>
                  </a:lnTo>
                  <a:lnTo>
                    <a:pt x="11439" y="24997"/>
                  </a:lnTo>
                  <a:lnTo>
                    <a:pt x="12230" y="25352"/>
                  </a:lnTo>
                  <a:lnTo>
                    <a:pt x="13814" y="26068"/>
                  </a:lnTo>
                  <a:lnTo>
                    <a:pt x="15416" y="26739"/>
                  </a:lnTo>
                  <a:lnTo>
                    <a:pt x="16220" y="27081"/>
                  </a:lnTo>
                  <a:lnTo>
                    <a:pt x="17025" y="27391"/>
                  </a:lnTo>
                  <a:lnTo>
                    <a:pt x="18646" y="28025"/>
                  </a:lnTo>
                  <a:lnTo>
                    <a:pt x="20280" y="28614"/>
                  </a:lnTo>
                  <a:lnTo>
                    <a:pt x="21097" y="28911"/>
                  </a:lnTo>
                  <a:lnTo>
                    <a:pt x="21920" y="29184"/>
                  </a:lnTo>
                  <a:lnTo>
                    <a:pt x="23573" y="29728"/>
                  </a:lnTo>
                  <a:lnTo>
                    <a:pt x="25239" y="30229"/>
                  </a:lnTo>
                  <a:lnTo>
                    <a:pt x="26069" y="30476"/>
                  </a:lnTo>
                  <a:lnTo>
                    <a:pt x="26911" y="30704"/>
                  </a:lnTo>
                  <a:lnTo>
                    <a:pt x="28583" y="31160"/>
                  </a:lnTo>
                  <a:lnTo>
                    <a:pt x="30274" y="31565"/>
                  </a:lnTo>
                  <a:lnTo>
                    <a:pt x="31123" y="31768"/>
                  </a:lnTo>
                  <a:cubicBezTo>
                    <a:pt x="31401" y="31837"/>
                    <a:pt x="31686" y="31888"/>
                    <a:pt x="31971" y="31951"/>
                  </a:cubicBezTo>
                  <a:lnTo>
                    <a:pt x="33669" y="32306"/>
                  </a:lnTo>
                  <a:cubicBezTo>
                    <a:pt x="34239" y="32420"/>
                    <a:pt x="34809" y="32515"/>
                    <a:pt x="35379" y="32623"/>
                  </a:cubicBezTo>
                  <a:cubicBezTo>
                    <a:pt x="36519" y="32844"/>
                    <a:pt x="37665" y="32996"/>
                    <a:pt x="38812" y="33174"/>
                  </a:cubicBezTo>
                  <a:cubicBezTo>
                    <a:pt x="41111" y="33484"/>
                    <a:pt x="43410" y="33775"/>
                    <a:pt x="45715" y="33997"/>
                  </a:cubicBezTo>
                  <a:cubicBezTo>
                    <a:pt x="48020" y="34238"/>
                    <a:pt x="50332" y="34396"/>
                    <a:pt x="52644" y="34516"/>
                  </a:cubicBezTo>
                  <a:lnTo>
                    <a:pt x="54379" y="34573"/>
                  </a:lnTo>
                  <a:cubicBezTo>
                    <a:pt x="54670" y="34586"/>
                    <a:pt x="54962" y="34599"/>
                    <a:pt x="55253" y="34605"/>
                  </a:cubicBezTo>
                  <a:lnTo>
                    <a:pt x="56121" y="34611"/>
                  </a:lnTo>
                  <a:lnTo>
                    <a:pt x="57856" y="34630"/>
                  </a:lnTo>
                  <a:lnTo>
                    <a:pt x="59598" y="34599"/>
                  </a:lnTo>
                  <a:lnTo>
                    <a:pt x="60465" y="34580"/>
                  </a:lnTo>
                  <a:lnTo>
                    <a:pt x="61333" y="34535"/>
                  </a:lnTo>
                  <a:lnTo>
                    <a:pt x="63068" y="34453"/>
                  </a:lnTo>
                  <a:lnTo>
                    <a:pt x="64804" y="34307"/>
                  </a:lnTo>
                  <a:lnTo>
                    <a:pt x="65665" y="34238"/>
                  </a:lnTo>
                  <a:cubicBezTo>
                    <a:pt x="65956" y="34206"/>
                    <a:pt x="66241" y="34168"/>
                    <a:pt x="66533" y="34136"/>
                  </a:cubicBezTo>
                  <a:lnTo>
                    <a:pt x="68255" y="33927"/>
                  </a:lnTo>
                  <a:cubicBezTo>
                    <a:pt x="68832" y="33839"/>
                    <a:pt x="69402" y="33744"/>
                    <a:pt x="69972" y="33655"/>
                  </a:cubicBezTo>
                  <a:lnTo>
                    <a:pt x="70833" y="33516"/>
                  </a:lnTo>
                  <a:cubicBezTo>
                    <a:pt x="71118" y="33465"/>
                    <a:pt x="71403" y="33402"/>
                    <a:pt x="71688" y="33345"/>
                  </a:cubicBezTo>
                  <a:lnTo>
                    <a:pt x="73392" y="32996"/>
                  </a:lnTo>
                  <a:cubicBezTo>
                    <a:pt x="73956" y="32863"/>
                    <a:pt x="74513" y="32711"/>
                    <a:pt x="75077" y="32572"/>
                  </a:cubicBezTo>
                  <a:lnTo>
                    <a:pt x="75919" y="32363"/>
                  </a:lnTo>
                  <a:cubicBezTo>
                    <a:pt x="76204" y="32287"/>
                    <a:pt x="76476" y="32192"/>
                    <a:pt x="76755" y="32116"/>
                  </a:cubicBezTo>
                  <a:lnTo>
                    <a:pt x="78421" y="31603"/>
                  </a:lnTo>
                  <a:cubicBezTo>
                    <a:pt x="78965" y="31426"/>
                    <a:pt x="79510" y="31217"/>
                    <a:pt x="80055" y="31020"/>
                  </a:cubicBezTo>
                  <a:cubicBezTo>
                    <a:pt x="81150" y="30647"/>
                    <a:pt x="82227" y="30203"/>
                    <a:pt x="83278" y="29703"/>
                  </a:cubicBezTo>
                  <a:cubicBezTo>
                    <a:pt x="84323" y="29209"/>
                    <a:pt x="85343" y="28639"/>
                    <a:pt x="86299" y="27980"/>
                  </a:cubicBezTo>
                  <a:cubicBezTo>
                    <a:pt x="87249" y="27315"/>
                    <a:pt x="88149" y="26543"/>
                    <a:pt x="88845" y="25599"/>
                  </a:cubicBezTo>
                  <a:cubicBezTo>
                    <a:pt x="89194" y="25130"/>
                    <a:pt x="89491" y="24617"/>
                    <a:pt x="89700" y="24073"/>
                  </a:cubicBezTo>
                  <a:cubicBezTo>
                    <a:pt x="89909" y="23522"/>
                    <a:pt x="90023" y="22939"/>
                    <a:pt x="90042" y="22350"/>
                  </a:cubicBezTo>
                  <a:cubicBezTo>
                    <a:pt x="90080" y="21172"/>
                    <a:pt x="89719" y="20000"/>
                    <a:pt x="89080" y="19018"/>
                  </a:cubicBezTo>
                  <a:cubicBezTo>
                    <a:pt x="88440" y="18037"/>
                    <a:pt x="87572" y="17220"/>
                    <a:pt x="86603" y="16574"/>
                  </a:cubicBezTo>
                  <a:cubicBezTo>
                    <a:pt x="86116" y="16251"/>
                    <a:pt x="85603" y="15966"/>
                    <a:pt x="85077" y="15719"/>
                  </a:cubicBezTo>
                  <a:cubicBezTo>
                    <a:pt x="84545" y="15478"/>
                    <a:pt x="83994" y="15282"/>
                    <a:pt x="83437" y="15111"/>
                  </a:cubicBezTo>
                  <a:cubicBezTo>
                    <a:pt x="82328" y="14769"/>
                    <a:pt x="81176" y="14560"/>
                    <a:pt x="80029" y="14408"/>
                  </a:cubicBezTo>
                  <a:cubicBezTo>
                    <a:pt x="78877" y="14256"/>
                    <a:pt x="77718" y="14173"/>
                    <a:pt x="76565" y="14091"/>
                  </a:cubicBezTo>
                  <a:lnTo>
                    <a:pt x="73094" y="13844"/>
                  </a:lnTo>
                  <a:lnTo>
                    <a:pt x="66165" y="13363"/>
                  </a:lnTo>
                  <a:lnTo>
                    <a:pt x="52302" y="12387"/>
                  </a:lnTo>
                  <a:cubicBezTo>
                    <a:pt x="51149" y="12292"/>
                    <a:pt x="50003" y="12166"/>
                    <a:pt x="48869" y="11938"/>
                  </a:cubicBezTo>
                  <a:cubicBezTo>
                    <a:pt x="47735" y="11710"/>
                    <a:pt x="46627" y="11368"/>
                    <a:pt x="45595" y="10861"/>
                  </a:cubicBezTo>
                  <a:cubicBezTo>
                    <a:pt x="44575" y="10342"/>
                    <a:pt x="43638" y="9626"/>
                    <a:pt x="42922" y="8733"/>
                  </a:cubicBezTo>
                  <a:cubicBezTo>
                    <a:pt x="42561" y="8283"/>
                    <a:pt x="42251" y="7796"/>
                    <a:pt x="42023" y="7270"/>
                  </a:cubicBezTo>
                  <a:cubicBezTo>
                    <a:pt x="41788" y="6744"/>
                    <a:pt x="41649" y="6181"/>
                    <a:pt x="41624" y="5611"/>
                  </a:cubicBezTo>
                  <a:cubicBezTo>
                    <a:pt x="41611" y="5541"/>
                    <a:pt x="41611" y="5471"/>
                    <a:pt x="41617" y="5402"/>
                  </a:cubicBezTo>
                  <a:lnTo>
                    <a:pt x="41624" y="5186"/>
                  </a:lnTo>
                  <a:cubicBezTo>
                    <a:pt x="41617" y="5041"/>
                    <a:pt x="41649" y="4901"/>
                    <a:pt x="41668" y="4762"/>
                  </a:cubicBezTo>
                  <a:cubicBezTo>
                    <a:pt x="41693" y="4477"/>
                    <a:pt x="41782" y="4198"/>
                    <a:pt x="41871" y="3932"/>
                  </a:cubicBezTo>
                  <a:cubicBezTo>
                    <a:pt x="42073" y="3394"/>
                    <a:pt x="42377" y="2906"/>
                    <a:pt x="42757" y="2476"/>
                  </a:cubicBezTo>
                  <a:cubicBezTo>
                    <a:pt x="43524" y="1621"/>
                    <a:pt x="44550" y="1025"/>
                    <a:pt x="45633" y="645"/>
                  </a:cubicBezTo>
                  <a:cubicBezTo>
                    <a:pt x="46633" y="294"/>
                    <a:pt x="47699" y="116"/>
                    <a:pt x="48765" y="116"/>
                  </a:cubicBezTo>
                  <a:cubicBezTo>
                    <a:pt x="48852" y="116"/>
                    <a:pt x="48940" y="117"/>
                    <a:pt x="49027" y="120"/>
                  </a:cubicBezTo>
                  <a:cubicBezTo>
                    <a:pt x="50174" y="177"/>
                    <a:pt x="51314" y="405"/>
                    <a:pt x="52416" y="747"/>
                  </a:cubicBezTo>
                  <a:cubicBezTo>
                    <a:pt x="54626" y="1431"/>
                    <a:pt x="56684" y="2520"/>
                    <a:pt x="58787" y="3489"/>
                  </a:cubicBezTo>
                  <a:lnTo>
                    <a:pt x="59180" y="3666"/>
                  </a:lnTo>
                  <a:lnTo>
                    <a:pt x="59585" y="3837"/>
                  </a:lnTo>
                  <a:cubicBezTo>
                    <a:pt x="59851" y="3951"/>
                    <a:pt x="60117" y="4072"/>
                    <a:pt x="60389" y="4173"/>
                  </a:cubicBezTo>
                  <a:lnTo>
                    <a:pt x="61200" y="4477"/>
                  </a:lnTo>
                  <a:cubicBezTo>
                    <a:pt x="61472" y="4578"/>
                    <a:pt x="61751" y="4661"/>
                    <a:pt x="62023" y="4756"/>
                  </a:cubicBezTo>
                  <a:cubicBezTo>
                    <a:pt x="62574" y="4952"/>
                    <a:pt x="63132" y="5098"/>
                    <a:pt x="63689" y="5269"/>
                  </a:cubicBezTo>
                  <a:lnTo>
                    <a:pt x="64531" y="5484"/>
                  </a:lnTo>
                  <a:cubicBezTo>
                    <a:pt x="64810" y="5560"/>
                    <a:pt x="65089" y="5636"/>
                    <a:pt x="65374" y="5693"/>
                  </a:cubicBezTo>
                  <a:cubicBezTo>
                    <a:pt x="69889" y="6751"/>
                    <a:pt x="74538" y="7181"/>
                    <a:pt x="79168" y="7232"/>
                  </a:cubicBezTo>
                  <a:cubicBezTo>
                    <a:pt x="79351" y="7233"/>
                    <a:pt x="79535" y="7234"/>
                    <a:pt x="79718" y="7234"/>
                  </a:cubicBezTo>
                  <a:cubicBezTo>
                    <a:pt x="84171" y="7234"/>
                    <a:pt x="88620" y="6864"/>
                    <a:pt x="93000" y="6067"/>
                  </a:cubicBezTo>
                  <a:cubicBezTo>
                    <a:pt x="95280" y="5649"/>
                    <a:pt x="97541" y="5117"/>
                    <a:pt x="99758" y="4439"/>
                  </a:cubicBezTo>
                  <a:cubicBezTo>
                    <a:pt x="101968" y="3761"/>
                    <a:pt x="104147" y="2944"/>
                    <a:pt x="106237" y="1944"/>
                  </a:cubicBezTo>
                  <a:lnTo>
                    <a:pt x="106237" y="1944"/>
                  </a:lnTo>
                  <a:cubicBezTo>
                    <a:pt x="104140" y="2938"/>
                    <a:pt x="101968" y="3749"/>
                    <a:pt x="99751" y="4420"/>
                  </a:cubicBezTo>
                  <a:cubicBezTo>
                    <a:pt x="97535" y="5085"/>
                    <a:pt x="95274" y="5617"/>
                    <a:pt x="92994" y="6022"/>
                  </a:cubicBezTo>
                  <a:cubicBezTo>
                    <a:pt x="88717" y="6789"/>
                    <a:pt x="84374" y="7148"/>
                    <a:pt x="80032" y="7148"/>
                  </a:cubicBezTo>
                  <a:cubicBezTo>
                    <a:pt x="79744" y="7148"/>
                    <a:pt x="79456" y="7147"/>
                    <a:pt x="79168" y="7143"/>
                  </a:cubicBezTo>
                  <a:cubicBezTo>
                    <a:pt x="74545" y="7093"/>
                    <a:pt x="69902" y="6656"/>
                    <a:pt x="65399" y="5598"/>
                  </a:cubicBezTo>
                  <a:cubicBezTo>
                    <a:pt x="65114" y="5535"/>
                    <a:pt x="64835" y="5465"/>
                    <a:pt x="64557" y="5389"/>
                  </a:cubicBezTo>
                  <a:lnTo>
                    <a:pt x="63714" y="5167"/>
                  </a:lnTo>
                  <a:cubicBezTo>
                    <a:pt x="63163" y="5003"/>
                    <a:pt x="62606" y="4851"/>
                    <a:pt x="62055" y="4661"/>
                  </a:cubicBezTo>
                  <a:cubicBezTo>
                    <a:pt x="61783" y="4566"/>
                    <a:pt x="61510" y="4483"/>
                    <a:pt x="61238" y="4382"/>
                  </a:cubicBezTo>
                  <a:lnTo>
                    <a:pt x="60427" y="4072"/>
                  </a:lnTo>
                  <a:cubicBezTo>
                    <a:pt x="60155" y="3977"/>
                    <a:pt x="59895" y="3850"/>
                    <a:pt x="59623" y="3742"/>
                  </a:cubicBezTo>
                  <a:lnTo>
                    <a:pt x="59224" y="3571"/>
                  </a:lnTo>
                  <a:lnTo>
                    <a:pt x="58831" y="3394"/>
                  </a:lnTo>
                  <a:cubicBezTo>
                    <a:pt x="56729" y="2425"/>
                    <a:pt x="54677" y="1329"/>
                    <a:pt x="52447" y="639"/>
                  </a:cubicBezTo>
                  <a:cubicBezTo>
                    <a:pt x="51345" y="291"/>
                    <a:pt x="50193" y="56"/>
                    <a:pt x="49027" y="6"/>
                  </a:cubicBezTo>
                  <a:cubicBezTo>
                    <a:pt x="48924" y="2"/>
                    <a:pt x="48821" y="1"/>
                    <a:pt x="48718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4948489" y="2084669"/>
              <a:ext cx="3635223" cy="1235540"/>
            </a:xfrm>
            <a:custGeom>
              <a:avLst/>
              <a:gdLst/>
              <a:ahLst/>
              <a:cxnLst/>
              <a:rect l="l" t="t" r="r" b="b"/>
              <a:pathLst>
                <a:path w="104837" h="35632" extrusionOk="0">
                  <a:moveTo>
                    <a:pt x="47387" y="1"/>
                  </a:moveTo>
                  <a:cubicBezTo>
                    <a:pt x="46232" y="1"/>
                    <a:pt x="45078" y="216"/>
                    <a:pt x="44005" y="634"/>
                  </a:cubicBezTo>
                  <a:cubicBezTo>
                    <a:pt x="42922" y="1058"/>
                    <a:pt x="41896" y="1711"/>
                    <a:pt x="41155" y="2623"/>
                  </a:cubicBezTo>
                  <a:cubicBezTo>
                    <a:pt x="40965" y="2851"/>
                    <a:pt x="40806" y="3098"/>
                    <a:pt x="40661" y="3357"/>
                  </a:cubicBezTo>
                  <a:cubicBezTo>
                    <a:pt x="40521" y="3617"/>
                    <a:pt x="40407" y="3889"/>
                    <a:pt x="40312" y="4168"/>
                  </a:cubicBezTo>
                  <a:cubicBezTo>
                    <a:pt x="40135" y="4732"/>
                    <a:pt x="40078" y="5327"/>
                    <a:pt x="40129" y="5916"/>
                  </a:cubicBezTo>
                  <a:cubicBezTo>
                    <a:pt x="40179" y="6505"/>
                    <a:pt x="40338" y="7081"/>
                    <a:pt x="40578" y="7613"/>
                  </a:cubicBezTo>
                  <a:cubicBezTo>
                    <a:pt x="40825" y="8145"/>
                    <a:pt x="41142" y="8646"/>
                    <a:pt x="41516" y="9095"/>
                  </a:cubicBezTo>
                  <a:cubicBezTo>
                    <a:pt x="42257" y="10007"/>
                    <a:pt x="43207" y="10736"/>
                    <a:pt x="44252" y="11261"/>
                  </a:cubicBezTo>
                  <a:cubicBezTo>
                    <a:pt x="45309" y="11774"/>
                    <a:pt x="46437" y="12110"/>
                    <a:pt x="47583" y="12332"/>
                  </a:cubicBezTo>
                  <a:cubicBezTo>
                    <a:pt x="48729" y="12553"/>
                    <a:pt x="49888" y="12674"/>
                    <a:pt x="51047" y="12756"/>
                  </a:cubicBezTo>
                  <a:lnTo>
                    <a:pt x="64974" y="13592"/>
                  </a:lnTo>
                  <a:lnTo>
                    <a:pt x="71935" y="14010"/>
                  </a:lnTo>
                  <a:lnTo>
                    <a:pt x="75418" y="14219"/>
                  </a:lnTo>
                  <a:cubicBezTo>
                    <a:pt x="76577" y="14289"/>
                    <a:pt x="77736" y="14365"/>
                    <a:pt x="78889" y="14504"/>
                  </a:cubicBezTo>
                  <a:cubicBezTo>
                    <a:pt x="80035" y="14650"/>
                    <a:pt x="81182" y="14852"/>
                    <a:pt x="82284" y="15188"/>
                  </a:cubicBezTo>
                  <a:cubicBezTo>
                    <a:pt x="82841" y="15359"/>
                    <a:pt x="83379" y="15562"/>
                    <a:pt x="83905" y="15796"/>
                  </a:cubicBezTo>
                  <a:cubicBezTo>
                    <a:pt x="84431" y="16037"/>
                    <a:pt x="84931" y="16322"/>
                    <a:pt x="85412" y="16645"/>
                  </a:cubicBezTo>
                  <a:cubicBezTo>
                    <a:pt x="86369" y="17284"/>
                    <a:pt x="87217" y="18101"/>
                    <a:pt x="87844" y="19064"/>
                  </a:cubicBezTo>
                  <a:cubicBezTo>
                    <a:pt x="88471" y="20027"/>
                    <a:pt x="88820" y="21167"/>
                    <a:pt x="88807" y="22313"/>
                  </a:cubicBezTo>
                  <a:cubicBezTo>
                    <a:pt x="88801" y="23466"/>
                    <a:pt x="88402" y="24587"/>
                    <a:pt x="87756" y="25537"/>
                  </a:cubicBezTo>
                  <a:cubicBezTo>
                    <a:pt x="87110" y="26493"/>
                    <a:pt x="86267" y="27304"/>
                    <a:pt x="85349" y="28007"/>
                  </a:cubicBezTo>
                  <a:cubicBezTo>
                    <a:pt x="84431" y="28716"/>
                    <a:pt x="83436" y="29318"/>
                    <a:pt x="82410" y="29850"/>
                  </a:cubicBezTo>
                  <a:cubicBezTo>
                    <a:pt x="81378" y="30382"/>
                    <a:pt x="80320" y="30863"/>
                    <a:pt x="79231" y="31262"/>
                  </a:cubicBezTo>
                  <a:lnTo>
                    <a:pt x="77603" y="31889"/>
                  </a:lnTo>
                  <a:lnTo>
                    <a:pt x="75950" y="32434"/>
                  </a:lnTo>
                  <a:lnTo>
                    <a:pt x="75127" y="32706"/>
                  </a:lnTo>
                  <a:lnTo>
                    <a:pt x="74291" y="32947"/>
                  </a:lnTo>
                  <a:lnTo>
                    <a:pt x="72613" y="33416"/>
                  </a:lnTo>
                  <a:lnTo>
                    <a:pt x="70915" y="33808"/>
                  </a:lnTo>
                  <a:lnTo>
                    <a:pt x="70066" y="34005"/>
                  </a:lnTo>
                  <a:lnTo>
                    <a:pt x="69211" y="34163"/>
                  </a:lnTo>
                  <a:lnTo>
                    <a:pt x="67501" y="34486"/>
                  </a:lnTo>
                  <a:lnTo>
                    <a:pt x="65772" y="34746"/>
                  </a:lnTo>
                  <a:lnTo>
                    <a:pt x="64911" y="34872"/>
                  </a:lnTo>
                  <a:lnTo>
                    <a:pt x="64050" y="34967"/>
                  </a:lnTo>
                  <a:lnTo>
                    <a:pt x="62314" y="35157"/>
                  </a:lnTo>
                  <a:lnTo>
                    <a:pt x="60579" y="35290"/>
                  </a:lnTo>
                  <a:lnTo>
                    <a:pt x="59711" y="35360"/>
                  </a:lnTo>
                  <a:cubicBezTo>
                    <a:pt x="59420" y="35379"/>
                    <a:pt x="59129" y="35385"/>
                    <a:pt x="58837" y="35398"/>
                  </a:cubicBezTo>
                  <a:lnTo>
                    <a:pt x="57102" y="35474"/>
                  </a:lnTo>
                  <a:cubicBezTo>
                    <a:pt x="56519" y="35493"/>
                    <a:pt x="55937" y="35493"/>
                    <a:pt x="55360" y="35506"/>
                  </a:cubicBezTo>
                  <a:cubicBezTo>
                    <a:pt x="55033" y="35514"/>
                    <a:pt x="54706" y="35518"/>
                    <a:pt x="54379" y="35518"/>
                  </a:cubicBezTo>
                  <a:cubicBezTo>
                    <a:pt x="53543" y="35518"/>
                    <a:pt x="52708" y="35496"/>
                    <a:pt x="51871" y="35487"/>
                  </a:cubicBezTo>
                  <a:cubicBezTo>
                    <a:pt x="42592" y="35195"/>
                    <a:pt x="33288" y="34119"/>
                    <a:pt x="24314" y="31661"/>
                  </a:cubicBezTo>
                  <a:lnTo>
                    <a:pt x="22636" y="31205"/>
                  </a:lnTo>
                  <a:lnTo>
                    <a:pt x="20964" y="30705"/>
                  </a:lnTo>
                  <a:lnTo>
                    <a:pt x="20128" y="30458"/>
                  </a:lnTo>
                  <a:lnTo>
                    <a:pt x="19298" y="30186"/>
                  </a:lnTo>
                  <a:lnTo>
                    <a:pt x="17639" y="29654"/>
                  </a:lnTo>
                  <a:lnTo>
                    <a:pt x="15992" y="29077"/>
                  </a:lnTo>
                  <a:lnTo>
                    <a:pt x="15169" y="28792"/>
                  </a:lnTo>
                  <a:lnTo>
                    <a:pt x="14352" y="28488"/>
                  </a:lnTo>
                  <a:lnTo>
                    <a:pt x="12724" y="27880"/>
                  </a:lnTo>
                  <a:lnTo>
                    <a:pt x="11103" y="27234"/>
                  </a:lnTo>
                  <a:lnTo>
                    <a:pt x="10292" y="26918"/>
                  </a:lnTo>
                  <a:lnTo>
                    <a:pt x="9488" y="26576"/>
                  </a:lnTo>
                  <a:lnTo>
                    <a:pt x="7879" y="25898"/>
                  </a:lnTo>
                  <a:lnTo>
                    <a:pt x="6289" y="25195"/>
                  </a:lnTo>
                  <a:lnTo>
                    <a:pt x="5491" y="24840"/>
                  </a:lnTo>
                  <a:lnTo>
                    <a:pt x="4700" y="24467"/>
                  </a:lnTo>
                  <a:lnTo>
                    <a:pt x="3123" y="23732"/>
                  </a:lnTo>
                  <a:lnTo>
                    <a:pt x="1558" y="22959"/>
                  </a:lnTo>
                  <a:lnTo>
                    <a:pt x="773" y="22573"/>
                  </a:lnTo>
                  <a:lnTo>
                    <a:pt x="0" y="22180"/>
                  </a:lnTo>
                  <a:lnTo>
                    <a:pt x="0" y="22180"/>
                  </a:lnTo>
                  <a:lnTo>
                    <a:pt x="773" y="22586"/>
                  </a:lnTo>
                  <a:lnTo>
                    <a:pt x="1552" y="22972"/>
                  </a:lnTo>
                  <a:lnTo>
                    <a:pt x="3116" y="23745"/>
                  </a:lnTo>
                  <a:lnTo>
                    <a:pt x="4693" y="24486"/>
                  </a:lnTo>
                  <a:lnTo>
                    <a:pt x="5479" y="24859"/>
                  </a:lnTo>
                  <a:lnTo>
                    <a:pt x="6277" y="25214"/>
                  </a:lnTo>
                  <a:lnTo>
                    <a:pt x="7866" y="25930"/>
                  </a:lnTo>
                  <a:lnTo>
                    <a:pt x="9475" y="26614"/>
                  </a:lnTo>
                  <a:lnTo>
                    <a:pt x="10273" y="26949"/>
                  </a:lnTo>
                  <a:lnTo>
                    <a:pt x="11084" y="27279"/>
                  </a:lnTo>
                  <a:lnTo>
                    <a:pt x="12705" y="27925"/>
                  </a:lnTo>
                  <a:lnTo>
                    <a:pt x="14339" y="28539"/>
                  </a:lnTo>
                  <a:lnTo>
                    <a:pt x="15156" y="28843"/>
                  </a:lnTo>
                  <a:lnTo>
                    <a:pt x="15973" y="29134"/>
                  </a:lnTo>
                  <a:lnTo>
                    <a:pt x="17620" y="29711"/>
                  </a:lnTo>
                  <a:lnTo>
                    <a:pt x="19279" y="30255"/>
                  </a:lnTo>
                  <a:lnTo>
                    <a:pt x="20109" y="30521"/>
                  </a:lnTo>
                  <a:lnTo>
                    <a:pt x="20945" y="30775"/>
                  </a:lnTo>
                  <a:lnTo>
                    <a:pt x="22610" y="31275"/>
                  </a:lnTo>
                  <a:lnTo>
                    <a:pt x="24295" y="31744"/>
                  </a:lnTo>
                  <a:lnTo>
                    <a:pt x="25137" y="31972"/>
                  </a:lnTo>
                  <a:lnTo>
                    <a:pt x="25980" y="32187"/>
                  </a:lnTo>
                  <a:lnTo>
                    <a:pt x="27677" y="32605"/>
                  </a:lnTo>
                  <a:lnTo>
                    <a:pt x="29374" y="32985"/>
                  </a:lnTo>
                  <a:lnTo>
                    <a:pt x="30229" y="33175"/>
                  </a:lnTo>
                  <a:cubicBezTo>
                    <a:pt x="30514" y="33238"/>
                    <a:pt x="30799" y="33289"/>
                    <a:pt x="31084" y="33346"/>
                  </a:cubicBezTo>
                  <a:lnTo>
                    <a:pt x="32794" y="33675"/>
                  </a:lnTo>
                  <a:cubicBezTo>
                    <a:pt x="33371" y="33783"/>
                    <a:pt x="33941" y="33872"/>
                    <a:pt x="34517" y="33973"/>
                  </a:cubicBezTo>
                  <a:cubicBezTo>
                    <a:pt x="35663" y="34176"/>
                    <a:pt x="36816" y="34321"/>
                    <a:pt x="37969" y="34486"/>
                  </a:cubicBezTo>
                  <a:cubicBezTo>
                    <a:pt x="40274" y="34771"/>
                    <a:pt x="42586" y="35037"/>
                    <a:pt x="44904" y="35221"/>
                  </a:cubicBezTo>
                  <a:cubicBezTo>
                    <a:pt x="47222" y="35423"/>
                    <a:pt x="49546" y="35531"/>
                    <a:pt x="51871" y="35601"/>
                  </a:cubicBezTo>
                  <a:cubicBezTo>
                    <a:pt x="52708" y="35610"/>
                    <a:pt x="53543" y="35632"/>
                    <a:pt x="54379" y="35632"/>
                  </a:cubicBezTo>
                  <a:cubicBezTo>
                    <a:pt x="54706" y="35632"/>
                    <a:pt x="55033" y="35628"/>
                    <a:pt x="55360" y="35620"/>
                  </a:cubicBezTo>
                  <a:cubicBezTo>
                    <a:pt x="55943" y="35613"/>
                    <a:pt x="56519" y="35613"/>
                    <a:pt x="57102" y="35594"/>
                  </a:cubicBezTo>
                  <a:lnTo>
                    <a:pt x="58844" y="35518"/>
                  </a:lnTo>
                  <a:cubicBezTo>
                    <a:pt x="59135" y="35506"/>
                    <a:pt x="59426" y="35499"/>
                    <a:pt x="59718" y="35480"/>
                  </a:cubicBezTo>
                  <a:lnTo>
                    <a:pt x="60585" y="35417"/>
                  </a:lnTo>
                  <a:lnTo>
                    <a:pt x="62327" y="35284"/>
                  </a:lnTo>
                  <a:lnTo>
                    <a:pt x="64062" y="35094"/>
                  </a:lnTo>
                  <a:lnTo>
                    <a:pt x="64930" y="34999"/>
                  </a:lnTo>
                  <a:lnTo>
                    <a:pt x="65791" y="34872"/>
                  </a:lnTo>
                  <a:lnTo>
                    <a:pt x="67520" y="34619"/>
                  </a:lnTo>
                  <a:lnTo>
                    <a:pt x="69237" y="34296"/>
                  </a:lnTo>
                  <a:lnTo>
                    <a:pt x="70092" y="34131"/>
                  </a:lnTo>
                  <a:lnTo>
                    <a:pt x="70947" y="33935"/>
                  </a:lnTo>
                  <a:lnTo>
                    <a:pt x="72644" y="33542"/>
                  </a:lnTo>
                  <a:lnTo>
                    <a:pt x="74329" y="33074"/>
                  </a:lnTo>
                  <a:lnTo>
                    <a:pt x="75165" y="32839"/>
                  </a:lnTo>
                  <a:lnTo>
                    <a:pt x="75995" y="32567"/>
                  </a:lnTo>
                  <a:lnTo>
                    <a:pt x="77654" y="32022"/>
                  </a:lnTo>
                  <a:lnTo>
                    <a:pt x="79282" y="31395"/>
                  </a:lnTo>
                  <a:cubicBezTo>
                    <a:pt x="80377" y="30996"/>
                    <a:pt x="81441" y="30515"/>
                    <a:pt x="82480" y="29983"/>
                  </a:cubicBezTo>
                  <a:cubicBezTo>
                    <a:pt x="83512" y="29445"/>
                    <a:pt x="84513" y="28843"/>
                    <a:pt x="85444" y="28127"/>
                  </a:cubicBezTo>
                  <a:cubicBezTo>
                    <a:pt x="86369" y="27418"/>
                    <a:pt x="87224" y="26601"/>
                    <a:pt x="87882" y="25626"/>
                  </a:cubicBezTo>
                  <a:cubicBezTo>
                    <a:pt x="88541" y="24657"/>
                    <a:pt x="88959" y="23498"/>
                    <a:pt x="88965" y="22320"/>
                  </a:cubicBezTo>
                  <a:cubicBezTo>
                    <a:pt x="88984" y="21135"/>
                    <a:pt x="88623" y="19964"/>
                    <a:pt x="87977" y="18975"/>
                  </a:cubicBezTo>
                  <a:cubicBezTo>
                    <a:pt x="87338" y="17987"/>
                    <a:pt x="86476" y="17158"/>
                    <a:pt x="85507" y="16505"/>
                  </a:cubicBezTo>
                  <a:cubicBezTo>
                    <a:pt x="85020" y="16182"/>
                    <a:pt x="84507" y="15891"/>
                    <a:pt x="83975" y="15644"/>
                  </a:cubicBezTo>
                  <a:cubicBezTo>
                    <a:pt x="83443" y="15403"/>
                    <a:pt x="82892" y="15201"/>
                    <a:pt x="82334" y="15030"/>
                  </a:cubicBezTo>
                  <a:cubicBezTo>
                    <a:pt x="81220" y="14688"/>
                    <a:pt x="80061" y="14479"/>
                    <a:pt x="78908" y="14333"/>
                  </a:cubicBezTo>
                  <a:cubicBezTo>
                    <a:pt x="77749" y="14194"/>
                    <a:pt x="76590" y="14118"/>
                    <a:pt x="75425" y="14048"/>
                  </a:cubicBezTo>
                  <a:lnTo>
                    <a:pt x="71948" y="13845"/>
                  </a:lnTo>
                  <a:lnTo>
                    <a:pt x="64981" y="13434"/>
                  </a:lnTo>
                  <a:lnTo>
                    <a:pt x="51060" y="12610"/>
                  </a:lnTo>
                  <a:cubicBezTo>
                    <a:pt x="49901" y="12528"/>
                    <a:pt x="48742" y="12414"/>
                    <a:pt x="47608" y="12192"/>
                  </a:cubicBezTo>
                  <a:cubicBezTo>
                    <a:pt x="46468" y="11977"/>
                    <a:pt x="45354" y="11641"/>
                    <a:pt x="44315" y="11135"/>
                  </a:cubicBezTo>
                  <a:cubicBezTo>
                    <a:pt x="43289" y="10622"/>
                    <a:pt x="42345" y="9906"/>
                    <a:pt x="41617" y="9013"/>
                  </a:cubicBezTo>
                  <a:cubicBezTo>
                    <a:pt x="41250" y="8570"/>
                    <a:pt x="40939" y="8082"/>
                    <a:pt x="40699" y="7556"/>
                  </a:cubicBezTo>
                  <a:cubicBezTo>
                    <a:pt x="40458" y="7037"/>
                    <a:pt x="40306" y="6473"/>
                    <a:pt x="40255" y="5903"/>
                  </a:cubicBezTo>
                  <a:cubicBezTo>
                    <a:pt x="40211" y="5333"/>
                    <a:pt x="40268" y="4757"/>
                    <a:pt x="40433" y="4206"/>
                  </a:cubicBezTo>
                  <a:cubicBezTo>
                    <a:pt x="40528" y="3934"/>
                    <a:pt x="40635" y="3668"/>
                    <a:pt x="40775" y="3421"/>
                  </a:cubicBezTo>
                  <a:cubicBezTo>
                    <a:pt x="40914" y="3167"/>
                    <a:pt x="41072" y="2927"/>
                    <a:pt x="41250" y="2705"/>
                  </a:cubicBezTo>
                  <a:cubicBezTo>
                    <a:pt x="41978" y="1806"/>
                    <a:pt x="42979" y="1166"/>
                    <a:pt x="44049" y="742"/>
                  </a:cubicBezTo>
                  <a:cubicBezTo>
                    <a:pt x="45110" y="336"/>
                    <a:pt x="46251" y="121"/>
                    <a:pt x="47388" y="121"/>
                  </a:cubicBezTo>
                  <a:cubicBezTo>
                    <a:pt x="47404" y="121"/>
                    <a:pt x="47421" y="121"/>
                    <a:pt x="47437" y="121"/>
                  </a:cubicBezTo>
                  <a:cubicBezTo>
                    <a:pt x="47729" y="121"/>
                    <a:pt x="48014" y="134"/>
                    <a:pt x="48299" y="172"/>
                  </a:cubicBezTo>
                  <a:lnTo>
                    <a:pt x="48729" y="222"/>
                  </a:lnTo>
                  <a:cubicBezTo>
                    <a:pt x="48875" y="241"/>
                    <a:pt x="49014" y="267"/>
                    <a:pt x="49160" y="292"/>
                  </a:cubicBezTo>
                  <a:cubicBezTo>
                    <a:pt x="49445" y="336"/>
                    <a:pt x="49730" y="406"/>
                    <a:pt x="50009" y="463"/>
                  </a:cubicBezTo>
                  <a:lnTo>
                    <a:pt x="50433" y="571"/>
                  </a:lnTo>
                  <a:cubicBezTo>
                    <a:pt x="50572" y="609"/>
                    <a:pt x="50712" y="647"/>
                    <a:pt x="50851" y="691"/>
                  </a:cubicBezTo>
                  <a:cubicBezTo>
                    <a:pt x="53080" y="1343"/>
                    <a:pt x="55145" y="2433"/>
                    <a:pt x="57267" y="3389"/>
                  </a:cubicBezTo>
                  <a:cubicBezTo>
                    <a:pt x="57792" y="3636"/>
                    <a:pt x="58331" y="3851"/>
                    <a:pt x="58869" y="4073"/>
                  </a:cubicBezTo>
                  <a:cubicBezTo>
                    <a:pt x="59420" y="4276"/>
                    <a:pt x="59958" y="4485"/>
                    <a:pt x="60516" y="4656"/>
                  </a:cubicBezTo>
                  <a:cubicBezTo>
                    <a:pt x="61624" y="5023"/>
                    <a:pt x="62751" y="5314"/>
                    <a:pt x="63885" y="5580"/>
                  </a:cubicBezTo>
                  <a:cubicBezTo>
                    <a:pt x="68426" y="6613"/>
                    <a:pt x="73088" y="7024"/>
                    <a:pt x="77736" y="7037"/>
                  </a:cubicBezTo>
                  <a:cubicBezTo>
                    <a:pt x="82391" y="7037"/>
                    <a:pt x="87040" y="6638"/>
                    <a:pt x="91613" y="5777"/>
                  </a:cubicBezTo>
                  <a:cubicBezTo>
                    <a:pt x="93899" y="5340"/>
                    <a:pt x="96160" y="4782"/>
                    <a:pt x="98377" y="4079"/>
                  </a:cubicBezTo>
                  <a:cubicBezTo>
                    <a:pt x="100593" y="3376"/>
                    <a:pt x="102766" y="2521"/>
                    <a:pt x="104837" y="1476"/>
                  </a:cubicBezTo>
                  <a:lnTo>
                    <a:pt x="104837" y="1476"/>
                  </a:lnTo>
                  <a:cubicBezTo>
                    <a:pt x="102759" y="2515"/>
                    <a:pt x="100587" y="3357"/>
                    <a:pt x="98370" y="4060"/>
                  </a:cubicBezTo>
                  <a:cubicBezTo>
                    <a:pt x="96154" y="4757"/>
                    <a:pt x="93893" y="5308"/>
                    <a:pt x="91606" y="5732"/>
                  </a:cubicBezTo>
                  <a:cubicBezTo>
                    <a:pt x="87106" y="6568"/>
                    <a:pt x="82532" y="6955"/>
                    <a:pt x="77957" y="6955"/>
                  </a:cubicBezTo>
                  <a:cubicBezTo>
                    <a:pt x="77884" y="6955"/>
                    <a:pt x="77810" y="6955"/>
                    <a:pt x="77736" y="6955"/>
                  </a:cubicBezTo>
                  <a:cubicBezTo>
                    <a:pt x="75412" y="6942"/>
                    <a:pt x="73088" y="6834"/>
                    <a:pt x="70776" y="6600"/>
                  </a:cubicBezTo>
                  <a:cubicBezTo>
                    <a:pt x="68470" y="6359"/>
                    <a:pt x="66171" y="6005"/>
                    <a:pt x="63904" y="5485"/>
                  </a:cubicBezTo>
                  <a:cubicBezTo>
                    <a:pt x="62777" y="5219"/>
                    <a:pt x="61649" y="4922"/>
                    <a:pt x="60547" y="4554"/>
                  </a:cubicBezTo>
                  <a:cubicBezTo>
                    <a:pt x="59996" y="4383"/>
                    <a:pt x="59452" y="4174"/>
                    <a:pt x="58907" y="3978"/>
                  </a:cubicBezTo>
                  <a:cubicBezTo>
                    <a:pt x="58375" y="3756"/>
                    <a:pt x="57837" y="3541"/>
                    <a:pt x="57311" y="3294"/>
                  </a:cubicBezTo>
                  <a:cubicBezTo>
                    <a:pt x="56253" y="2813"/>
                    <a:pt x="55208" y="2300"/>
                    <a:pt x="54144" y="1825"/>
                  </a:cubicBezTo>
                  <a:cubicBezTo>
                    <a:pt x="53080" y="1350"/>
                    <a:pt x="52004" y="906"/>
                    <a:pt x="50883" y="577"/>
                  </a:cubicBezTo>
                  <a:cubicBezTo>
                    <a:pt x="50743" y="533"/>
                    <a:pt x="50604" y="495"/>
                    <a:pt x="50458" y="463"/>
                  </a:cubicBezTo>
                  <a:lnTo>
                    <a:pt x="50040" y="349"/>
                  </a:lnTo>
                  <a:cubicBezTo>
                    <a:pt x="49755" y="292"/>
                    <a:pt x="49470" y="222"/>
                    <a:pt x="49179" y="178"/>
                  </a:cubicBezTo>
                  <a:cubicBezTo>
                    <a:pt x="49033" y="153"/>
                    <a:pt x="48894" y="127"/>
                    <a:pt x="48748" y="108"/>
                  </a:cubicBezTo>
                  <a:lnTo>
                    <a:pt x="48311" y="58"/>
                  </a:lnTo>
                  <a:cubicBezTo>
                    <a:pt x="48020" y="20"/>
                    <a:pt x="47729" y="7"/>
                    <a:pt x="47437" y="1"/>
                  </a:cubicBezTo>
                  <a:cubicBezTo>
                    <a:pt x="47421" y="1"/>
                    <a:pt x="47404" y="1"/>
                    <a:pt x="47387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4894673" y="2113311"/>
              <a:ext cx="3694552" cy="1272156"/>
            </a:xfrm>
            <a:custGeom>
              <a:avLst/>
              <a:gdLst/>
              <a:ahLst/>
              <a:cxnLst/>
              <a:rect l="l" t="t" r="r" b="b"/>
              <a:pathLst>
                <a:path w="106548" h="36688" extrusionOk="0">
                  <a:moveTo>
                    <a:pt x="49124" y="0"/>
                  </a:moveTo>
                  <a:cubicBezTo>
                    <a:pt x="49058" y="0"/>
                    <a:pt x="48992" y="2"/>
                    <a:pt x="48926" y="4"/>
                  </a:cubicBezTo>
                  <a:cubicBezTo>
                    <a:pt x="47754" y="30"/>
                    <a:pt x="46583" y="277"/>
                    <a:pt x="45500" y="745"/>
                  </a:cubicBezTo>
                  <a:cubicBezTo>
                    <a:pt x="44429" y="1214"/>
                    <a:pt x="43429" y="1917"/>
                    <a:pt x="42738" y="2880"/>
                  </a:cubicBezTo>
                  <a:cubicBezTo>
                    <a:pt x="42561" y="3120"/>
                    <a:pt x="42409" y="3374"/>
                    <a:pt x="42282" y="3640"/>
                  </a:cubicBezTo>
                  <a:cubicBezTo>
                    <a:pt x="42156" y="3906"/>
                    <a:pt x="42054" y="4184"/>
                    <a:pt x="41978" y="4476"/>
                  </a:cubicBezTo>
                  <a:cubicBezTo>
                    <a:pt x="41826" y="5046"/>
                    <a:pt x="41801" y="5647"/>
                    <a:pt x="41871" y="6230"/>
                  </a:cubicBezTo>
                  <a:cubicBezTo>
                    <a:pt x="41940" y="6819"/>
                    <a:pt x="42118" y="7389"/>
                    <a:pt x="42371" y="7927"/>
                  </a:cubicBezTo>
                  <a:cubicBezTo>
                    <a:pt x="42624" y="8459"/>
                    <a:pt x="42960" y="8947"/>
                    <a:pt x="43334" y="9403"/>
                  </a:cubicBezTo>
                  <a:cubicBezTo>
                    <a:pt x="44087" y="10309"/>
                    <a:pt x="45050" y="11031"/>
                    <a:pt x="46108" y="11544"/>
                  </a:cubicBezTo>
                  <a:cubicBezTo>
                    <a:pt x="47165" y="12057"/>
                    <a:pt x="48305" y="12386"/>
                    <a:pt x="49452" y="12595"/>
                  </a:cubicBezTo>
                  <a:cubicBezTo>
                    <a:pt x="50611" y="12804"/>
                    <a:pt x="51776" y="12912"/>
                    <a:pt x="52941" y="12981"/>
                  </a:cubicBezTo>
                  <a:lnTo>
                    <a:pt x="66932" y="13665"/>
                  </a:lnTo>
                  <a:lnTo>
                    <a:pt x="73930" y="14007"/>
                  </a:lnTo>
                  <a:lnTo>
                    <a:pt x="77426" y="14178"/>
                  </a:lnTo>
                  <a:cubicBezTo>
                    <a:pt x="78592" y="14235"/>
                    <a:pt x="79757" y="14299"/>
                    <a:pt x="80916" y="14438"/>
                  </a:cubicBezTo>
                  <a:cubicBezTo>
                    <a:pt x="82069" y="14571"/>
                    <a:pt x="83215" y="14786"/>
                    <a:pt x="84330" y="15122"/>
                  </a:cubicBezTo>
                  <a:cubicBezTo>
                    <a:pt x="85432" y="15464"/>
                    <a:pt x="86502" y="15939"/>
                    <a:pt x="87452" y="16604"/>
                  </a:cubicBezTo>
                  <a:cubicBezTo>
                    <a:pt x="87927" y="16933"/>
                    <a:pt x="88377" y="17301"/>
                    <a:pt x="88788" y="17712"/>
                  </a:cubicBezTo>
                  <a:cubicBezTo>
                    <a:pt x="89194" y="18124"/>
                    <a:pt x="89561" y="18574"/>
                    <a:pt x="89871" y="19062"/>
                  </a:cubicBezTo>
                  <a:cubicBezTo>
                    <a:pt x="90175" y="19549"/>
                    <a:pt x="90429" y="20075"/>
                    <a:pt x="90587" y="20626"/>
                  </a:cubicBezTo>
                  <a:cubicBezTo>
                    <a:pt x="90745" y="21177"/>
                    <a:pt x="90834" y="21753"/>
                    <a:pt x="90834" y="22330"/>
                  </a:cubicBezTo>
                  <a:cubicBezTo>
                    <a:pt x="90840" y="23482"/>
                    <a:pt x="90467" y="24622"/>
                    <a:pt x="89859" y="25598"/>
                  </a:cubicBezTo>
                  <a:cubicBezTo>
                    <a:pt x="89251" y="26586"/>
                    <a:pt x="88440" y="27434"/>
                    <a:pt x="87547" y="28182"/>
                  </a:cubicBezTo>
                  <a:cubicBezTo>
                    <a:pt x="86654" y="28923"/>
                    <a:pt x="85679" y="29569"/>
                    <a:pt x="84665" y="30139"/>
                  </a:cubicBezTo>
                  <a:cubicBezTo>
                    <a:pt x="83652" y="30709"/>
                    <a:pt x="82607" y="31222"/>
                    <a:pt x="81518" y="31646"/>
                  </a:cubicBezTo>
                  <a:lnTo>
                    <a:pt x="79903" y="32311"/>
                  </a:lnTo>
                  <a:lnTo>
                    <a:pt x="78256" y="32900"/>
                  </a:lnTo>
                  <a:lnTo>
                    <a:pt x="77433" y="33191"/>
                  </a:lnTo>
                  <a:lnTo>
                    <a:pt x="76597" y="33451"/>
                  </a:lnTo>
                  <a:lnTo>
                    <a:pt x="74925" y="33964"/>
                  </a:lnTo>
                  <a:lnTo>
                    <a:pt x="73234" y="34401"/>
                  </a:lnTo>
                  <a:lnTo>
                    <a:pt x="72385" y="34623"/>
                  </a:lnTo>
                  <a:lnTo>
                    <a:pt x="71530" y="34806"/>
                  </a:lnTo>
                  <a:lnTo>
                    <a:pt x="69820" y="35174"/>
                  </a:lnTo>
                  <a:lnTo>
                    <a:pt x="68097" y="35478"/>
                  </a:lnTo>
                  <a:lnTo>
                    <a:pt x="67236" y="35630"/>
                  </a:lnTo>
                  <a:cubicBezTo>
                    <a:pt x="66944" y="35674"/>
                    <a:pt x="66659" y="35712"/>
                    <a:pt x="66368" y="35750"/>
                  </a:cubicBezTo>
                  <a:lnTo>
                    <a:pt x="64633" y="35984"/>
                  </a:lnTo>
                  <a:cubicBezTo>
                    <a:pt x="64056" y="36054"/>
                    <a:pt x="63474" y="36105"/>
                    <a:pt x="62897" y="36168"/>
                  </a:cubicBezTo>
                  <a:lnTo>
                    <a:pt x="62023" y="36257"/>
                  </a:lnTo>
                  <a:cubicBezTo>
                    <a:pt x="61732" y="36282"/>
                    <a:pt x="61441" y="36295"/>
                    <a:pt x="61149" y="36320"/>
                  </a:cubicBezTo>
                  <a:lnTo>
                    <a:pt x="59408" y="36440"/>
                  </a:lnTo>
                  <a:cubicBezTo>
                    <a:pt x="58825" y="36472"/>
                    <a:pt x="58242" y="36485"/>
                    <a:pt x="57660" y="36510"/>
                  </a:cubicBezTo>
                  <a:cubicBezTo>
                    <a:pt x="56494" y="36567"/>
                    <a:pt x="55323" y="36554"/>
                    <a:pt x="54157" y="36573"/>
                  </a:cubicBezTo>
                  <a:cubicBezTo>
                    <a:pt x="51827" y="36554"/>
                    <a:pt x="49490" y="36491"/>
                    <a:pt x="47165" y="36326"/>
                  </a:cubicBezTo>
                  <a:cubicBezTo>
                    <a:pt x="44835" y="36187"/>
                    <a:pt x="42510" y="35953"/>
                    <a:pt x="40192" y="35687"/>
                  </a:cubicBezTo>
                  <a:cubicBezTo>
                    <a:pt x="35562" y="35129"/>
                    <a:pt x="30958" y="34287"/>
                    <a:pt x="26430" y="33160"/>
                  </a:cubicBezTo>
                  <a:lnTo>
                    <a:pt x="24732" y="32742"/>
                  </a:lnTo>
                  <a:lnTo>
                    <a:pt x="23041" y="32286"/>
                  </a:lnTo>
                  <a:lnTo>
                    <a:pt x="22199" y="32051"/>
                  </a:lnTo>
                  <a:lnTo>
                    <a:pt x="21357" y="31811"/>
                  </a:lnTo>
                  <a:lnTo>
                    <a:pt x="19672" y="31323"/>
                  </a:lnTo>
                  <a:lnTo>
                    <a:pt x="18000" y="30804"/>
                  </a:lnTo>
                  <a:lnTo>
                    <a:pt x="17170" y="30544"/>
                  </a:lnTo>
                  <a:lnTo>
                    <a:pt x="16334" y="30265"/>
                  </a:lnTo>
                  <a:lnTo>
                    <a:pt x="14675" y="29721"/>
                  </a:lnTo>
                  <a:lnTo>
                    <a:pt x="13022" y="29144"/>
                  </a:lnTo>
                  <a:lnTo>
                    <a:pt x="12192" y="28853"/>
                  </a:lnTo>
                  <a:lnTo>
                    <a:pt x="11375" y="28549"/>
                  </a:lnTo>
                  <a:lnTo>
                    <a:pt x="9729" y="27947"/>
                  </a:lnTo>
                  <a:lnTo>
                    <a:pt x="8095" y="27320"/>
                  </a:lnTo>
                  <a:lnTo>
                    <a:pt x="7278" y="27010"/>
                  </a:lnTo>
                  <a:lnTo>
                    <a:pt x="6467" y="26681"/>
                  </a:lnTo>
                  <a:lnTo>
                    <a:pt x="4839" y="26028"/>
                  </a:lnTo>
                  <a:lnTo>
                    <a:pt x="3224" y="25357"/>
                  </a:lnTo>
                  <a:lnTo>
                    <a:pt x="2414" y="25021"/>
                  </a:lnTo>
                  <a:lnTo>
                    <a:pt x="1609" y="24673"/>
                  </a:lnTo>
                  <a:lnTo>
                    <a:pt x="0" y="23983"/>
                  </a:lnTo>
                  <a:lnTo>
                    <a:pt x="1609" y="24679"/>
                  </a:lnTo>
                  <a:lnTo>
                    <a:pt x="2414" y="25028"/>
                  </a:lnTo>
                  <a:lnTo>
                    <a:pt x="3218" y="25370"/>
                  </a:lnTo>
                  <a:lnTo>
                    <a:pt x="4833" y="26047"/>
                  </a:lnTo>
                  <a:lnTo>
                    <a:pt x="6454" y="26700"/>
                  </a:lnTo>
                  <a:lnTo>
                    <a:pt x="7271" y="27029"/>
                  </a:lnTo>
                  <a:lnTo>
                    <a:pt x="8082" y="27346"/>
                  </a:lnTo>
                  <a:lnTo>
                    <a:pt x="9716" y="27979"/>
                  </a:lnTo>
                  <a:lnTo>
                    <a:pt x="11363" y="28587"/>
                  </a:lnTo>
                  <a:lnTo>
                    <a:pt x="12180" y="28891"/>
                  </a:lnTo>
                  <a:lnTo>
                    <a:pt x="13009" y="29182"/>
                  </a:lnTo>
                  <a:lnTo>
                    <a:pt x="14656" y="29765"/>
                  </a:lnTo>
                  <a:lnTo>
                    <a:pt x="16322" y="30316"/>
                  </a:lnTo>
                  <a:lnTo>
                    <a:pt x="17151" y="30595"/>
                  </a:lnTo>
                  <a:lnTo>
                    <a:pt x="17987" y="30861"/>
                  </a:lnTo>
                  <a:lnTo>
                    <a:pt x="19659" y="31380"/>
                  </a:lnTo>
                  <a:lnTo>
                    <a:pt x="21338" y="31874"/>
                  </a:lnTo>
                  <a:lnTo>
                    <a:pt x="22180" y="32121"/>
                  </a:lnTo>
                  <a:lnTo>
                    <a:pt x="23022" y="32355"/>
                  </a:lnTo>
                  <a:lnTo>
                    <a:pt x="24713" y="32818"/>
                  </a:lnTo>
                  <a:lnTo>
                    <a:pt x="26411" y="33242"/>
                  </a:lnTo>
                  <a:cubicBezTo>
                    <a:pt x="30939" y="34382"/>
                    <a:pt x="35543" y="35218"/>
                    <a:pt x="40180" y="35788"/>
                  </a:cubicBezTo>
                  <a:cubicBezTo>
                    <a:pt x="42504" y="36054"/>
                    <a:pt x="44828" y="36288"/>
                    <a:pt x="47159" y="36434"/>
                  </a:cubicBezTo>
                  <a:cubicBezTo>
                    <a:pt x="49490" y="36605"/>
                    <a:pt x="51820" y="36668"/>
                    <a:pt x="54157" y="36687"/>
                  </a:cubicBezTo>
                  <a:cubicBezTo>
                    <a:pt x="55329" y="36675"/>
                    <a:pt x="56494" y="36687"/>
                    <a:pt x="57660" y="36630"/>
                  </a:cubicBezTo>
                  <a:cubicBezTo>
                    <a:pt x="58249" y="36605"/>
                    <a:pt x="58831" y="36592"/>
                    <a:pt x="59414" y="36561"/>
                  </a:cubicBezTo>
                  <a:lnTo>
                    <a:pt x="61162" y="36440"/>
                  </a:lnTo>
                  <a:cubicBezTo>
                    <a:pt x="61453" y="36421"/>
                    <a:pt x="61745" y="36409"/>
                    <a:pt x="62036" y="36377"/>
                  </a:cubicBezTo>
                  <a:lnTo>
                    <a:pt x="62904" y="36288"/>
                  </a:lnTo>
                  <a:cubicBezTo>
                    <a:pt x="63486" y="36231"/>
                    <a:pt x="64069" y="36181"/>
                    <a:pt x="64652" y="36111"/>
                  </a:cubicBezTo>
                  <a:lnTo>
                    <a:pt x="66387" y="35877"/>
                  </a:lnTo>
                  <a:cubicBezTo>
                    <a:pt x="66678" y="35839"/>
                    <a:pt x="66963" y="35801"/>
                    <a:pt x="67255" y="35756"/>
                  </a:cubicBezTo>
                  <a:lnTo>
                    <a:pt x="68116" y="35604"/>
                  </a:lnTo>
                  <a:lnTo>
                    <a:pt x="69845" y="35307"/>
                  </a:lnTo>
                  <a:lnTo>
                    <a:pt x="71561" y="34939"/>
                  </a:lnTo>
                  <a:lnTo>
                    <a:pt x="72416" y="34756"/>
                  </a:lnTo>
                  <a:lnTo>
                    <a:pt x="73265" y="34534"/>
                  </a:lnTo>
                  <a:lnTo>
                    <a:pt x="74963" y="34097"/>
                  </a:lnTo>
                  <a:lnTo>
                    <a:pt x="76635" y="33584"/>
                  </a:lnTo>
                  <a:lnTo>
                    <a:pt x="77477" y="33324"/>
                  </a:lnTo>
                  <a:lnTo>
                    <a:pt x="78300" y="33033"/>
                  </a:lnTo>
                  <a:lnTo>
                    <a:pt x="79953" y="32444"/>
                  </a:lnTo>
                  <a:lnTo>
                    <a:pt x="81575" y="31779"/>
                  </a:lnTo>
                  <a:cubicBezTo>
                    <a:pt x="82664" y="31355"/>
                    <a:pt x="83722" y="30842"/>
                    <a:pt x="84741" y="30272"/>
                  </a:cubicBezTo>
                  <a:cubicBezTo>
                    <a:pt x="85761" y="29695"/>
                    <a:pt x="86743" y="29049"/>
                    <a:pt x="87648" y="28296"/>
                  </a:cubicBezTo>
                  <a:cubicBezTo>
                    <a:pt x="88541" y="27548"/>
                    <a:pt x="89371" y="26687"/>
                    <a:pt x="89992" y="25680"/>
                  </a:cubicBezTo>
                  <a:cubicBezTo>
                    <a:pt x="90612" y="24686"/>
                    <a:pt x="90999" y="23514"/>
                    <a:pt x="90992" y="22330"/>
                  </a:cubicBezTo>
                  <a:cubicBezTo>
                    <a:pt x="90999" y="21741"/>
                    <a:pt x="90904" y="21152"/>
                    <a:pt x="90745" y="20582"/>
                  </a:cubicBezTo>
                  <a:cubicBezTo>
                    <a:pt x="90581" y="20012"/>
                    <a:pt x="90321" y="19473"/>
                    <a:pt x="90004" y="18973"/>
                  </a:cubicBezTo>
                  <a:cubicBezTo>
                    <a:pt x="89694" y="18473"/>
                    <a:pt x="89320" y="18010"/>
                    <a:pt x="88909" y="17592"/>
                  </a:cubicBezTo>
                  <a:cubicBezTo>
                    <a:pt x="88491" y="17174"/>
                    <a:pt x="88035" y="16800"/>
                    <a:pt x="87547" y="16465"/>
                  </a:cubicBezTo>
                  <a:cubicBezTo>
                    <a:pt x="86584" y="15787"/>
                    <a:pt x="85495" y="15306"/>
                    <a:pt x="84374" y="14957"/>
                  </a:cubicBezTo>
                  <a:cubicBezTo>
                    <a:pt x="83253" y="14615"/>
                    <a:pt x="82094" y="14400"/>
                    <a:pt x="80935" y="14261"/>
                  </a:cubicBezTo>
                  <a:cubicBezTo>
                    <a:pt x="79770" y="14128"/>
                    <a:pt x="78604" y="14064"/>
                    <a:pt x="77433" y="14007"/>
                  </a:cubicBezTo>
                  <a:lnTo>
                    <a:pt x="73937" y="13836"/>
                  </a:lnTo>
                  <a:lnTo>
                    <a:pt x="66938" y="13507"/>
                  </a:lnTo>
                  <a:lnTo>
                    <a:pt x="52948" y="12836"/>
                  </a:lnTo>
                  <a:cubicBezTo>
                    <a:pt x="51789" y="12766"/>
                    <a:pt x="50623" y="12665"/>
                    <a:pt x="49477" y="12456"/>
                  </a:cubicBezTo>
                  <a:cubicBezTo>
                    <a:pt x="48337" y="12247"/>
                    <a:pt x="47210" y="11924"/>
                    <a:pt x="46165" y="11423"/>
                  </a:cubicBezTo>
                  <a:cubicBezTo>
                    <a:pt x="45126" y="10917"/>
                    <a:pt x="44182" y="10201"/>
                    <a:pt x="43435" y="9314"/>
                  </a:cubicBezTo>
                  <a:cubicBezTo>
                    <a:pt x="43068" y="8871"/>
                    <a:pt x="42738" y="8390"/>
                    <a:pt x="42491" y="7870"/>
                  </a:cubicBezTo>
                  <a:cubicBezTo>
                    <a:pt x="42244" y="7345"/>
                    <a:pt x="42073" y="6787"/>
                    <a:pt x="41997" y="6217"/>
                  </a:cubicBezTo>
                  <a:cubicBezTo>
                    <a:pt x="41934" y="5647"/>
                    <a:pt x="41953" y="5058"/>
                    <a:pt x="42105" y="4507"/>
                  </a:cubicBezTo>
                  <a:cubicBezTo>
                    <a:pt x="42175" y="4229"/>
                    <a:pt x="42276" y="3956"/>
                    <a:pt x="42396" y="3697"/>
                  </a:cubicBezTo>
                  <a:cubicBezTo>
                    <a:pt x="42517" y="3431"/>
                    <a:pt x="42669" y="3190"/>
                    <a:pt x="42840" y="2956"/>
                  </a:cubicBezTo>
                  <a:cubicBezTo>
                    <a:pt x="43517" y="2012"/>
                    <a:pt x="44493" y="1322"/>
                    <a:pt x="45550" y="859"/>
                  </a:cubicBezTo>
                  <a:cubicBezTo>
                    <a:pt x="46614" y="397"/>
                    <a:pt x="47767" y="150"/>
                    <a:pt x="48926" y="125"/>
                  </a:cubicBezTo>
                  <a:cubicBezTo>
                    <a:pt x="49007" y="121"/>
                    <a:pt x="49089" y="120"/>
                    <a:pt x="49170" y="120"/>
                  </a:cubicBezTo>
                  <a:cubicBezTo>
                    <a:pt x="49380" y="120"/>
                    <a:pt x="49590" y="130"/>
                    <a:pt x="49800" y="144"/>
                  </a:cubicBezTo>
                  <a:cubicBezTo>
                    <a:pt x="50085" y="182"/>
                    <a:pt x="50376" y="201"/>
                    <a:pt x="50661" y="251"/>
                  </a:cubicBezTo>
                  <a:cubicBezTo>
                    <a:pt x="51238" y="334"/>
                    <a:pt x="51801" y="473"/>
                    <a:pt x="52365" y="619"/>
                  </a:cubicBezTo>
                  <a:cubicBezTo>
                    <a:pt x="54613" y="1252"/>
                    <a:pt x="56697" y="2322"/>
                    <a:pt x="58825" y="3279"/>
                  </a:cubicBezTo>
                  <a:cubicBezTo>
                    <a:pt x="59357" y="3526"/>
                    <a:pt x="59902" y="3741"/>
                    <a:pt x="60440" y="3963"/>
                  </a:cubicBezTo>
                  <a:cubicBezTo>
                    <a:pt x="60712" y="4070"/>
                    <a:pt x="60991" y="4165"/>
                    <a:pt x="61263" y="4267"/>
                  </a:cubicBezTo>
                  <a:lnTo>
                    <a:pt x="61675" y="4412"/>
                  </a:lnTo>
                  <a:lnTo>
                    <a:pt x="62093" y="4545"/>
                  </a:lnTo>
                  <a:cubicBezTo>
                    <a:pt x="63208" y="4913"/>
                    <a:pt x="64341" y="5198"/>
                    <a:pt x="65481" y="5464"/>
                  </a:cubicBezTo>
                  <a:cubicBezTo>
                    <a:pt x="69943" y="6448"/>
                    <a:pt x="74513" y="6845"/>
                    <a:pt x="79080" y="6845"/>
                  </a:cubicBezTo>
                  <a:cubicBezTo>
                    <a:pt x="79188" y="6845"/>
                    <a:pt x="79295" y="6845"/>
                    <a:pt x="79402" y="6844"/>
                  </a:cubicBezTo>
                  <a:cubicBezTo>
                    <a:pt x="84070" y="6813"/>
                    <a:pt x="88744" y="6382"/>
                    <a:pt x="93329" y="5483"/>
                  </a:cubicBezTo>
                  <a:cubicBezTo>
                    <a:pt x="95616" y="5027"/>
                    <a:pt x="97883" y="4450"/>
                    <a:pt x="100100" y="3716"/>
                  </a:cubicBezTo>
                  <a:cubicBezTo>
                    <a:pt x="102316" y="2981"/>
                    <a:pt x="104489" y="2094"/>
                    <a:pt x="106547" y="999"/>
                  </a:cubicBezTo>
                  <a:lnTo>
                    <a:pt x="106547" y="999"/>
                  </a:lnTo>
                  <a:cubicBezTo>
                    <a:pt x="104482" y="2088"/>
                    <a:pt x="102310" y="2968"/>
                    <a:pt x="100093" y="3697"/>
                  </a:cubicBezTo>
                  <a:cubicBezTo>
                    <a:pt x="97877" y="4425"/>
                    <a:pt x="95609" y="4995"/>
                    <a:pt x="93317" y="5438"/>
                  </a:cubicBezTo>
                  <a:cubicBezTo>
                    <a:pt x="88738" y="6325"/>
                    <a:pt x="84064" y="6743"/>
                    <a:pt x="79402" y="6756"/>
                  </a:cubicBezTo>
                  <a:cubicBezTo>
                    <a:pt x="79330" y="6756"/>
                    <a:pt x="79257" y="6756"/>
                    <a:pt x="79184" y="6756"/>
                  </a:cubicBezTo>
                  <a:cubicBezTo>
                    <a:pt x="74589" y="6756"/>
                    <a:pt x="69983" y="6360"/>
                    <a:pt x="65500" y="5369"/>
                  </a:cubicBezTo>
                  <a:cubicBezTo>
                    <a:pt x="64367" y="5096"/>
                    <a:pt x="63233" y="4818"/>
                    <a:pt x="62131" y="4444"/>
                  </a:cubicBezTo>
                  <a:lnTo>
                    <a:pt x="61713" y="4311"/>
                  </a:lnTo>
                  <a:lnTo>
                    <a:pt x="61301" y="4165"/>
                  </a:lnTo>
                  <a:cubicBezTo>
                    <a:pt x="61029" y="4064"/>
                    <a:pt x="60750" y="3969"/>
                    <a:pt x="60478" y="3868"/>
                  </a:cubicBezTo>
                  <a:cubicBezTo>
                    <a:pt x="59940" y="3646"/>
                    <a:pt x="59401" y="3424"/>
                    <a:pt x="58869" y="3184"/>
                  </a:cubicBezTo>
                  <a:cubicBezTo>
                    <a:pt x="56748" y="2221"/>
                    <a:pt x="54658" y="1144"/>
                    <a:pt x="52397" y="511"/>
                  </a:cubicBezTo>
                  <a:cubicBezTo>
                    <a:pt x="51833" y="359"/>
                    <a:pt x="51263" y="220"/>
                    <a:pt x="50680" y="137"/>
                  </a:cubicBezTo>
                  <a:cubicBezTo>
                    <a:pt x="50389" y="80"/>
                    <a:pt x="50098" y="61"/>
                    <a:pt x="49806" y="30"/>
                  </a:cubicBezTo>
                  <a:cubicBezTo>
                    <a:pt x="49581" y="15"/>
                    <a:pt x="49351" y="0"/>
                    <a:pt x="49124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4894673" y="2141883"/>
              <a:ext cx="3700031" cy="1310264"/>
            </a:xfrm>
            <a:custGeom>
              <a:avLst/>
              <a:gdLst/>
              <a:ahLst/>
              <a:cxnLst/>
              <a:rect l="l" t="t" r="r" b="b"/>
              <a:pathLst>
                <a:path w="106706" h="37787" extrusionOk="0">
                  <a:moveTo>
                    <a:pt x="49252" y="0"/>
                  </a:moveTo>
                  <a:cubicBezTo>
                    <a:pt x="49114" y="0"/>
                    <a:pt x="48976" y="3"/>
                    <a:pt x="48837" y="10"/>
                  </a:cubicBezTo>
                  <a:cubicBezTo>
                    <a:pt x="47659" y="73"/>
                    <a:pt x="46494" y="365"/>
                    <a:pt x="45430" y="878"/>
                  </a:cubicBezTo>
                  <a:cubicBezTo>
                    <a:pt x="44372" y="1397"/>
                    <a:pt x="43403" y="2157"/>
                    <a:pt x="42764" y="3164"/>
                  </a:cubicBezTo>
                  <a:cubicBezTo>
                    <a:pt x="42599" y="3411"/>
                    <a:pt x="42466" y="3677"/>
                    <a:pt x="42352" y="3949"/>
                  </a:cubicBezTo>
                  <a:cubicBezTo>
                    <a:pt x="42238" y="4228"/>
                    <a:pt x="42156" y="4513"/>
                    <a:pt x="42092" y="4804"/>
                  </a:cubicBezTo>
                  <a:cubicBezTo>
                    <a:pt x="41985" y="5387"/>
                    <a:pt x="41959" y="5989"/>
                    <a:pt x="42067" y="6578"/>
                  </a:cubicBezTo>
                  <a:cubicBezTo>
                    <a:pt x="42270" y="7749"/>
                    <a:pt x="42840" y="8839"/>
                    <a:pt x="43619" y="9725"/>
                  </a:cubicBezTo>
                  <a:cubicBezTo>
                    <a:pt x="44005" y="10169"/>
                    <a:pt x="44442" y="10580"/>
                    <a:pt x="44911" y="10935"/>
                  </a:cubicBezTo>
                  <a:cubicBezTo>
                    <a:pt x="45386" y="11290"/>
                    <a:pt x="45892" y="11594"/>
                    <a:pt x="46431" y="11847"/>
                  </a:cubicBezTo>
                  <a:cubicBezTo>
                    <a:pt x="47495" y="12354"/>
                    <a:pt x="48647" y="12664"/>
                    <a:pt x="49806" y="12867"/>
                  </a:cubicBezTo>
                  <a:cubicBezTo>
                    <a:pt x="50965" y="13063"/>
                    <a:pt x="52143" y="13152"/>
                    <a:pt x="53315" y="13209"/>
                  </a:cubicBezTo>
                  <a:lnTo>
                    <a:pt x="67375" y="13741"/>
                  </a:lnTo>
                  <a:lnTo>
                    <a:pt x="74412" y="14000"/>
                  </a:lnTo>
                  <a:lnTo>
                    <a:pt x="77927" y="14133"/>
                  </a:lnTo>
                  <a:cubicBezTo>
                    <a:pt x="79098" y="14184"/>
                    <a:pt x="80270" y="14235"/>
                    <a:pt x="81429" y="14374"/>
                  </a:cubicBezTo>
                  <a:cubicBezTo>
                    <a:pt x="82588" y="14507"/>
                    <a:pt x="83747" y="14716"/>
                    <a:pt x="84855" y="15064"/>
                  </a:cubicBezTo>
                  <a:cubicBezTo>
                    <a:pt x="85970" y="15406"/>
                    <a:pt x="87028" y="15919"/>
                    <a:pt x="87984" y="16591"/>
                  </a:cubicBezTo>
                  <a:cubicBezTo>
                    <a:pt x="88453" y="16926"/>
                    <a:pt x="88896" y="17306"/>
                    <a:pt x="89301" y="17725"/>
                  </a:cubicBezTo>
                  <a:cubicBezTo>
                    <a:pt x="89403" y="17832"/>
                    <a:pt x="89504" y="17934"/>
                    <a:pt x="89599" y="18048"/>
                  </a:cubicBezTo>
                  <a:lnTo>
                    <a:pt x="89878" y="18377"/>
                  </a:lnTo>
                  <a:lnTo>
                    <a:pt x="90131" y="18732"/>
                  </a:lnTo>
                  <a:cubicBezTo>
                    <a:pt x="90220" y="18846"/>
                    <a:pt x="90289" y="18972"/>
                    <a:pt x="90365" y="19099"/>
                  </a:cubicBezTo>
                  <a:cubicBezTo>
                    <a:pt x="90669" y="19593"/>
                    <a:pt x="90904" y="20125"/>
                    <a:pt x="91068" y="20682"/>
                  </a:cubicBezTo>
                  <a:cubicBezTo>
                    <a:pt x="91233" y="21233"/>
                    <a:pt x="91309" y="21816"/>
                    <a:pt x="91315" y="22392"/>
                  </a:cubicBezTo>
                  <a:cubicBezTo>
                    <a:pt x="91322" y="23558"/>
                    <a:pt x="90961" y="24698"/>
                    <a:pt x="90384" y="25705"/>
                  </a:cubicBezTo>
                  <a:cubicBezTo>
                    <a:pt x="89802" y="26712"/>
                    <a:pt x="89023" y="27598"/>
                    <a:pt x="88161" y="28377"/>
                  </a:cubicBezTo>
                  <a:cubicBezTo>
                    <a:pt x="87294" y="29156"/>
                    <a:pt x="86337" y="29840"/>
                    <a:pt x="85337" y="30448"/>
                  </a:cubicBezTo>
                  <a:cubicBezTo>
                    <a:pt x="84336" y="31050"/>
                    <a:pt x="83297" y="31588"/>
                    <a:pt x="82214" y="32038"/>
                  </a:cubicBezTo>
                  <a:lnTo>
                    <a:pt x="80606" y="32741"/>
                  </a:lnTo>
                  <a:cubicBezTo>
                    <a:pt x="80061" y="32956"/>
                    <a:pt x="79510" y="33165"/>
                    <a:pt x="78965" y="33374"/>
                  </a:cubicBezTo>
                  <a:lnTo>
                    <a:pt x="78142" y="33691"/>
                  </a:lnTo>
                  <a:cubicBezTo>
                    <a:pt x="77870" y="33786"/>
                    <a:pt x="77591" y="33875"/>
                    <a:pt x="77312" y="33970"/>
                  </a:cubicBezTo>
                  <a:lnTo>
                    <a:pt x="75640" y="34527"/>
                  </a:lnTo>
                  <a:lnTo>
                    <a:pt x="73956" y="35008"/>
                  </a:lnTo>
                  <a:lnTo>
                    <a:pt x="73107" y="35249"/>
                  </a:lnTo>
                  <a:cubicBezTo>
                    <a:pt x="72828" y="35325"/>
                    <a:pt x="72543" y="35388"/>
                    <a:pt x="72258" y="35458"/>
                  </a:cubicBezTo>
                  <a:lnTo>
                    <a:pt x="70548" y="35876"/>
                  </a:lnTo>
                  <a:lnTo>
                    <a:pt x="68825" y="36224"/>
                  </a:lnTo>
                  <a:lnTo>
                    <a:pt x="67964" y="36395"/>
                  </a:lnTo>
                  <a:cubicBezTo>
                    <a:pt x="67673" y="36446"/>
                    <a:pt x="67388" y="36490"/>
                    <a:pt x="67096" y="36541"/>
                  </a:cubicBezTo>
                  <a:lnTo>
                    <a:pt x="65361" y="36820"/>
                  </a:lnTo>
                  <a:cubicBezTo>
                    <a:pt x="64785" y="36902"/>
                    <a:pt x="64202" y="36972"/>
                    <a:pt x="63619" y="37048"/>
                  </a:cubicBezTo>
                  <a:lnTo>
                    <a:pt x="62745" y="37155"/>
                  </a:lnTo>
                  <a:cubicBezTo>
                    <a:pt x="62454" y="37193"/>
                    <a:pt x="62163" y="37212"/>
                    <a:pt x="61871" y="37244"/>
                  </a:cubicBezTo>
                  <a:lnTo>
                    <a:pt x="60123" y="37402"/>
                  </a:lnTo>
                  <a:cubicBezTo>
                    <a:pt x="59534" y="37447"/>
                    <a:pt x="58952" y="37478"/>
                    <a:pt x="58369" y="37516"/>
                  </a:cubicBezTo>
                  <a:lnTo>
                    <a:pt x="57489" y="37573"/>
                  </a:lnTo>
                  <a:cubicBezTo>
                    <a:pt x="57197" y="37592"/>
                    <a:pt x="56906" y="37592"/>
                    <a:pt x="56608" y="37605"/>
                  </a:cubicBezTo>
                  <a:lnTo>
                    <a:pt x="54854" y="37662"/>
                  </a:lnTo>
                  <a:cubicBezTo>
                    <a:pt x="54245" y="37669"/>
                    <a:pt x="53635" y="37673"/>
                    <a:pt x="53026" y="37673"/>
                  </a:cubicBezTo>
                  <a:cubicBezTo>
                    <a:pt x="51292" y="37673"/>
                    <a:pt x="49558" y="37640"/>
                    <a:pt x="47824" y="37542"/>
                  </a:cubicBezTo>
                  <a:cubicBezTo>
                    <a:pt x="46652" y="37497"/>
                    <a:pt x="45481" y="37402"/>
                    <a:pt x="44315" y="37320"/>
                  </a:cubicBezTo>
                  <a:cubicBezTo>
                    <a:pt x="43726" y="37282"/>
                    <a:pt x="43144" y="37219"/>
                    <a:pt x="42561" y="37162"/>
                  </a:cubicBezTo>
                  <a:lnTo>
                    <a:pt x="41687" y="37086"/>
                  </a:lnTo>
                  <a:lnTo>
                    <a:pt x="41250" y="37041"/>
                  </a:lnTo>
                  <a:lnTo>
                    <a:pt x="40813" y="36991"/>
                  </a:lnTo>
                  <a:cubicBezTo>
                    <a:pt x="36151" y="36471"/>
                    <a:pt x="31522" y="35686"/>
                    <a:pt x="26949" y="34660"/>
                  </a:cubicBezTo>
                  <a:cubicBezTo>
                    <a:pt x="24656" y="34160"/>
                    <a:pt x="22383" y="33583"/>
                    <a:pt x="20115" y="32988"/>
                  </a:cubicBezTo>
                  <a:cubicBezTo>
                    <a:pt x="18982" y="32671"/>
                    <a:pt x="17848" y="32374"/>
                    <a:pt x="16727" y="32038"/>
                  </a:cubicBezTo>
                  <a:lnTo>
                    <a:pt x="15036" y="31550"/>
                  </a:lnTo>
                  <a:lnTo>
                    <a:pt x="13351" y="31044"/>
                  </a:lnTo>
                  <a:cubicBezTo>
                    <a:pt x="8861" y="29676"/>
                    <a:pt x="4421" y="28156"/>
                    <a:pt x="0" y="26591"/>
                  </a:cubicBezTo>
                  <a:lnTo>
                    <a:pt x="0" y="26591"/>
                  </a:lnTo>
                  <a:cubicBezTo>
                    <a:pt x="4415" y="28168"/>
                    <a:pt x="8855" y="29707"/>
                    <a:pt x="13339" y="31082"/>
                  </a:cubicBezTo>
                  <a:lnTo>
                    <a:pt x="15023" y="31595"/>
                  </a:lnTo>
                  <a:lnTo>
                    <a:pt x="16708" y="32095"/>
                  </a:lnTo>
                  <a:cubicBezTo>
                    <a:pt x="17835" y="32431"/>
                    <a:pt x="18969" y="32728"/>
                    <a:pt x="20096" y="33045"/>
                  </a:cubicBezTo>
                  <a:cubicBezTo>
                    <a:pt x="22364" y="33653"/>
                    <a:pt x="24637" y="34236"/>
                    <a:pt x="26930" y="34742"/>
                  </a:cubicBezTo>
                  <a:cubicBezTo>
                    <a:pt x="31503" y="35781"/>
                    <a:pt x="36139" y="36566"/>
                    <a:pt x="40800" y="37092"/>
                  </a:cubicBezTo>
                  <a:lnTo>
                    <a:pt x="41237" y="37143"/>
                  </a:lnTo>
                  <a:lnTo>
                    <a:pt x="41674" y="37187"/>
                  </a:lnTo>
                  <a:lnTo>
                    <a:pt x="42555" y="37269"/>
                  </a:lnTo>
                  <a:cubicBezTo>
                    <a:pt x="43137" y="37320"/>
                    <a:pt x="43720" y="37390"/>
                    <a:pt x="44303" y="37428"/>
                  </a:cubicBezTo>
                  <a:cubicBezTo>
                    <a:pt x="45474" y="37510"/>
                    <a:pt x="46646" y="37605"/>
                    <a:pt x="47818" y="37656"/>
                  </a:cubicBezTo>
                  <a:cubicBezTo>
                    <a:pt x="49552" y="37754"/>
                    <a:pt x="51289" y="37787"/>
                    <a:pt x="53025" y="37787"/>
                  </a:cubicBezTo>
                  <a:cubicBezTo>
                    <a:pt x="53635" y="37787"/>
                    <a:pt x="54245" y="37783"/>
                    <a:pt x="54854" y="37776"/>
                  </a:cubicBezTo>
                  <a:lnTo>
                    <a:pt x="56615" y="37725"/>
                  </a:lnTo>
                  <a:cubicBezTo>
                    <a:pt x="56912" y="37713"/>
                    <a:pt x="57204" y="37713"/>
                    <a:pt x="57495" y="37694"/>
                  </a:cubicBezTo>
                  <a:lnTo>
                    <a:pt x="58375" y="37637"/>
                  </a:lnTo>
                  <a:cubicBezTo>
                    <a:pt x="58958" y="37599"/>
                    <a:pt x="59547" y="37573"/>
                    <a:pt x="60130" y="37529"/>
                  </a:cubicBezTo>
                  <a:lnTo>
                    <a:pt x="61884" y="37364"/>
                  </a:lnTo>
                  <a:cubicBezTo>
                    <a:pt x="62175" y="37339"/>
                    <a:pt x="62467" y="37314"/>
                    <a:pt x="62758" y="37282"/>
                  </a:cubicBezTo>
                  <a:lnTo>
                    <a:pt x="63632" y="37174"/>
                  </a:lnTo>
                  <a:cubicBezTo>
                    <a:pt x="64215" y="37098"/>
                    <a:pt x="64797" y="37029"/>
                    <a:pt x="65380" y="36946"/>
                  </a:cubicBezTo>
                  <a:lnTo>
                    <a:pt x="67122" y="36668"/>
                  </a:lnTo>
                  <a:cubicBezTo>
                    <a:pt x="67407" y="36617"/>
                    <a:pt x="67698" y="36579"/>
                    <a:pt x="67989" y="36522"/>
                  </a:cubicBezTo>
                  <a:lnTo>
                    <a:pt x="68851" y="36351"/>
                  </a:lnTo>
                  <a:lnTo>
                    <a:pt x="70580" y="36003"/>
                  </a:lnTo>
                  <a:lnTo>
                    <a:pt x="72290" y="35591"/>
                  </a:lnTo>
                  <a:cubicBezTo>
                    <a:pt x="72575" y="35521"/>
                    <a:pt x="72860" y="35458"/>
                    <a:pt x="73145" y="35382"/>
                  </a:cubicBezTo>
                  <a:lnTo>
                    <a:pt x="73994" y="35141"/>
                  </a:lnTo>
                  <a:lnTo>
                    <a:pt x="75685" y="34660"/>
                  </a:lnTo>
                  <a:lnTo>
                    <a:pt x="77357" y="34103"/>
                  </a:lnTo>
                  <a:cubicBezTo>
                    <a:pt x="77635" y="34008"/>
                    <a:pt x="77914" y="33919"/>
                    <a:pt x="78193" y="33824"/>
                  </a:cubicBezTo>
                  <a:lnTo>
                    <a:pt x="79016" y="33507"/>
                  </a:lnTo>
                  <a:cubicBezTo>
                    <a:pt x="79561" y="33298"/>
                    <a:pt x="80112" y="33096"/>
                    <a:pt x="80656" y="32880"/>
                  </a:cubicBezTo>
                  <a:lnTo>
                    <a:pt x="82271" y="32171"/>
                  </a:lnTo>
                  <a:cubicBezTo>
                    <a:pt x="83361" y="31721"/>
                    <a:pt x="84406" y="31183"/>
                    <a:pt x="85413" y="30575"/>
                  </a:cubicBezTo>
                  <a:cubicBezTo>
                    <a:pt x="86420" y="29967"/>
                    <a:pt x="87382" y="29283"/>
                    <a:pt x="88263" y="28491"/>
                  </a:cubicBezTo>
                  <a:cubicBezTo>
                    <a:pt x="89137" y="27706"/>
                    <a:pt x="89928" y="26807"/>
                    <a:pt x="90517" y="25781"/>
                  </a:cubicBezTo>
                  <a:cubicBezTo>
                    <a:pt x="90815" y="25268"/>
                    <a:pt x="91056" y="24723"/>
                    <a:pt x="91220" y="24153"/>
                  </a:cubicBezTo>
                  <a:cubicBezTo>
                    <a:pt x="91385" y="23583"/>
                    <a:pt x="91474" y="22988"/>
                    <a:pt x="91474" y="22392"/>
                  </a:cubicBezTo>
                  <a:cubicBezTo>
                    <a:pt x="91474" y="21803"/>
                    <a:pt x="91391" y="21208"/>
                    <a:pt x="91227" y="20638"/>
                  </a:cubicBezTo>
                  <a:cubicBezTo>
                    <a:pt x="91062" y="20068"/>
                    <a:pt x="90815" y="19517"/>
                    <a:pt x="90511" y="19010"/>
                  </a:cubicBezTo>
                  <a:cubicBezTo>
                    <a:pt x="90429" y="18890"/>
                    <a:pt x="90353" y="18757"/>
                    <a:pt x="90270" y="18637"/>
                  </a:cubicBezTo>
                  <a:lnTo>
                    <a:pt x="90004" y="18276"/>
                  </a:lnTo>
                  <a:lnTo>
                    <a:pt x="89726" y="17934"/>
                  </a:lnTo>
                  <a:cubicBezTo>
                    <a:pt x="89631" y="17820"/>
                    <a:pt x="89523" y="17718"/>
                    <a:pt x="89422" y="17611"/>
                  </a:cubicBezTo>
                  <a:cubicBezTo>
                    <a:pt x="89010" y="17186"/>
                    <a:pt x="88560" y="16800"/>
                    <a:pt x="88079" y="16451"/>
                  </a:cubicBezTo>
                  <a:cubicBezTo>
                    <a:pt x="87110" y="15774"/>
                    <a:pt x="86033" y="15248"/>
                    <a:pt x="84906" y="14900"/>
                  </a:cubicBezTo>
                  <a:cubicBezTo>
                    <a:pt x="83785" y="14545"/>
                    <a:pt x="82620" y="14330"/>
                    <a:pt x="81448" y="14197"/>
                  </a:cubicBezTo>
                  <a:cubicBezTo>
                    <a:pt x="80283" y="14064"/>
                    <a:pt x="79105" y="14007"/>
                    <a:pt x="77933" y="13962"/>
                  </a:cubicBezTo>
                  <a:lnTo>
                    <a:pt x="74418" y="13836"/>
                  </a:lnTo>
                  <a:lnTo>
                    <a:pt x="67381" y="13576"/>
                  </a:lnTo>
                  <a:lnTo>
                    <a:pt x="53321" y="13063"/>
                  </a:lnTo>
                  <a:cubicBezTo>
                    <a:pt x="52150" y="13006"/>
                    <a:pt x="50984" y="12917"/>
                    <a:pt x="49832" y="12727"/>
                  </a:cubicBezTo>
                  <a:cubicBezTo>
                    <a:pt x="48679" y="12525"/>
                    <a:pt x="47545" y="12221"/>
                    <a:pt x="46488" y="11720"/>
                  </a:cubicBezTo>
                  <a:cubicBezTo>
                    <a:pt x="45962" y="11473"/>
                    <a:pt x="45462" y="11169"/>
                    <a:pt x="44993" y="10827"/>
                  </a:cubicBezTo>
                  <a:cubicBezTo>
                    <a:pt x="44531" y="10473"/>
                    <a:pt x="44106" y="10074"/>
                    <a:pt x="43720" y="9637"/>
                  </a:cubicBezTo>
                  <a:cubicBezTo>
                    <a:pt x="42954" y="8769"/>
                    <a:pt x="42396" y="7699"/>
                    <a:pt x="42200" y="6559"/>
                  </a:cubicBezTo>
                  <a:cubicBezTo>
                    <a:pt x="42092" y="5982"/>
                    <a:pt x="42118" y="5400"/>
                    <a:pt x="42219" y="4830"/>
                  </a:cubicBezTo>
                  <a:cubicBezTo>
                    <a:pt x="42282" y="4545"/>
                    <a:pt x="42365" y="4266"/>
                    <a:pt x="42472" y="4000"/>
                  </a:cubicBezTo>
                  <a:cubicBezTo>
                    <a:pt x="42586" y="3734"/>
                    <a:pt x="42713" y="3474"/>
                    <a:pt x="42871" y="3234"/>
                  </a:cubicBezTo>
                  <a:cubicBezTo>
                    <a:pt x="43492" y="2252"/>
                    <a:pt x="44442" y="1505"/>
                    <a:pt x="45481" y="992"/>
                  </a:cubicBezTo>
                  <a:cubicBezTo>
                    <a:pt x="46532" y="485"/>
                    <a:pt x="47678" y="194"/>
                    <a:pt x="48844" y="130"/>
                  </a:cubicBezTo>
                  <a:cubicBezTo>
                    <a:pt x="48980" y="124"/>
                    <a:pt x="49116" y="121"/>
                    <a:pt x="49252" y="121"/>
                  </a:cubicBezTo>
                  <a:cubicBezTo>
                    <a:pt x="50281" y="121"/>
                    <a:pt x="51307" y="303"/>
                    <a:pt x="52308" y="555"/>
                  </a:cubicBezTo>
                  <a:cubicBezTo>
                    <a:pt x="54569" y="1150"/>
                    <a:pt x="56678" y="2208"/>
                    <a:pt x="58819" y="3170"/>
                  </a:cubicBezTo>
                  <a:cubicBezTo>
                    <a:pt x="59883" y="3658"/>
                    <a:pt x="60985" y="4076"/>
                    <a:pt x="62106" y="4437"/>
                  </a:cubicBezTo>
                  <a:lnTo>
                    <a:pt x="62948" y="4697"/>
                  </a:lnTo>
                  <a:cubicBezTo>
                    <a:pt x="63227" y="4779"/>
                    <a:pt x="63512" y="4849"/>
                    <a:pt x="63797" y="4925"/>
                  </a:cubicBezTo>
                  <a:cubicBezTo>
                    <a:pt x="64360" y="5089"/>
                    <a:pt x="64937" y="5210"/>
                    <a:pt x="65507" y="5349"/>
                  </a:cubicBezTo>
                  <a:cubicBezTo>
                    <a:pt x="67799" y="5849"/>
                    <a:pt x="70130" y="6179"/>
                    <a:pt x="72467" y="6388"/>
                  </a:cubicBezTo>
                  <a:cubicBezTo>
                    <a:pt x="74545" y="6574"/>
                    <a:pt x="76633" y="6664"/>
                    <a:pt x="78723" y="6664"/>
                  </a:cubicBezTo>
                  <a:cubicBezTo>
                    <a:pt x="78983" y="6664"/>
                    <a:pt x="79243" y="6663"/>
                    <a:pt x="79504" y="6660"/>
                  </a:cubicBezTo>
                  <a:cubicBezTo>
                    <a:pt x="84197" y="6603"/>
                    <a:pt x="88883" y="6134"/>
                    <a:pt x="93481" y="5197"/>
                  </a:cubicBezTo>
                  <a:cubicBezTo>
                    <a:pt x="95780" y="4722"/>
                    <a:pt x="98054" y="4127"/>
                    <a:pt x="100277" y="3360"/>
                  </a:cubicBezTo>
                  <a:cubicBezTo>
                    <a:pt x="102494" y="2600"/>
                    <a:pt x="104660" y="1676"/>
                    <a:pt x="106705" y="529"/>
                  </a:cubicBezTo>
                  <a:lnTo>
                    <a:pt x="106705" y="529"/>
                  </a:lnTo>
                  <a:cubicBezTo>
                    <a:pt x="104653" y="1669"/>
                    <a:pt x="102487" y="2588"/>
                    <a:pt x="100271" y="3341"/>
                  </a:cubicBezTo>
                  <a:cubicBezTo>
                    <a:pt x="98048" y="4101"/>
                    <a:pt x="95774" y="4684"/>
                    <a:pt x="93475" y="5153"/>
                  </a:cubicBezTo>
                  <a:cubicBezTo>
                    <a:pt x="88877" y="6077"/>
                    <a:pt x="84190" y="6527"/>
                    <a:pt x="79504" y="6571"/>
                  </a:cubicBezTo>
                  <a:cubicBezTo>
                    <a:pt x="79286" y="6573"/>
                    <a:pt x="79069" y="6574"/>
                    <a:pt x="78852" y="6574"/>
                  </a:cubicBezTo>
                  <a:cubicBezTo>
                    <a:pt x="76721" y="6574"/>
                    <a:pt x="74595" y="6488"/>
                    <a:pt x="72473" y="6293"/>
                  </a:cubicBezTo>
                  <a:cubicBezTo>
                    <a:pt x="70143" y="6077"/>
                    <a:pt x="67818" y="5748"/>
                    <a:pt x="65526" y="5248"/>
                  </a:cubicBezTo>
                  <a:cubicBezTo>
                    <a:pt x="64962" y="5108"/>
                    <a:pt x="64386" y="4988"/>
                    <a:pt x="63822" y="4830"/>
                  </a:cubicBezTo>
                  <a:cubicBezTo>
                    <a:pt x="63543" y="4747"/>
                    <a:pt x="63258" y="4678"/>
                    <a:pt x="62973" y="4595"/>
                  </a:cubicBezTo>
                  <a:lnTo>
                    <a:pt x="62137" y="4336"/>
                  </a:lnTo>
                  <a:cubicBezTo>
                    <a:pt x="61023" y="3975"/>
                    <a:pt x="59927" y="3557"/>
                    <a:pt x="58863" y="3069"/>
                  </a:cubicBezTo>
                  <a:cubicBezTo>
                    <a:pt x="56729" y="2106"/>
                    <a:pt x="54613" y="1049"/>
                    <a:pt x="52333" y="441"/>
                  </a:cubicBezTo>
                  <a:cubicBezTo>
                    <a:pt x="51326" y="183"/>
                    <a:pt x="50295" y="0"/>
                    <a:pt x="49252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4894673" y="2170316"/>
              <a:ext cx="3705509" cy="1350245"/>
            </a:xfrm>
            <a:custGeom>
              <a:avLst/>
              <a:gdLst/>
              <a:ahLst/>
              <a:cxnLst/>
              <a:rect l="l" t="t" r="r" b="b"/>
              <a:pathLst>
                <a:path w="106864" h="38940" extrusionOk="0">
                  <a:moveTo>
                    <a:pt x="49616" y="1"/>
                  </a:moveTo>
                  <a:cubicBezTo>
                    <a:pt x="49319" y="1"/>
                    <a:pt x="49021" y="7"/>
                    <a:pt x="48730" y="32"/>
                  </a:cubicBezTo>
                  <a:cubicBezTo>
                    <a:pt x="47545" y="134"/>
                    <a:pt x="46380" y="469"/>
                    <a:pt x="45335" y="1039"/>
                  </a:cubicBezTo>
                  <a:cubicBezTo>
                    <a:pt x="44296" y="1609"/>
                    <a:pt x="43365" y="2426"/>
                    <a:pt x="42789" y="3478"/>
                  </a:cubicBezTo>
                  <a:cubicBezTo>
                    <a:pt x="42504" y="3997"/>
                    <a:pt x="42301" y="4573"/>
                    <a:pt x="42219" y="5169"/>
                  </a:cubicBezTo>
                  <a:cubicBezTo>
                    <a:pt x="42143" y="5758"/>
                    <a:pt x="42156" y="6359"/>
                    <a:pt x="42276" y="6948"/>
                  </a:cubicBezTo>
                  <a:cubicBezTo>
                    <a:pt x="42390" y="7531"/>
                    <a:pt x="42618" y="8095"/>
                    <a:pt x="42897" y="8614"/>
                  </a:cubicBezTo>
                  <a:cubicBezTo>
                    <a:pt x="43182" y="9140"/>
                    <a:pt x="43517" y="9634"/>
                    <a:pt x="43923" y="10071"/>
                  </a:cubicBezTo>
                  <a:cubicBezTo>
                    <a:pt x="44322" y="10514"/>
                    <a:pt x="44765" y="10913"/>
                    <a:pt x="45240" y="11268"/>
                  </a:cubicBezTo>
                  <a:cubicBezTo>
                    <a:pt x="45721" y="11616"/>
                    <a:pt x="46241" y="11914"/>
                    <a:pt x="46779" y="12161"/>
                  </a:cubicBezTo>
                  <a:cubicBezTo>
                    <a:pt x="47856" y="12661"/>
                    <a:pt x="49015" y="12952"/>
                    <a:pt x="50186" y="13142"/>
                  </a:cubicBezTo>
                  <a:cubicBezTo>
                    <a:pt x="51352" y="13326"/>
                    <a:pt x="52536" y="13396"/>
                    <a:pt x="53714" y="13440"/>
                  </a:cubicBezTo>
                  <a:lnTo>
                    <a:pt x="67856" y="13814"/>
                  </a:lnTo>
                  <a:lnTo>
                    <a:pt x="74931" y="14004"/>
                  </a:lnTo>
                  <a:lnTo>
                    <a:pt x="78465" y="14092"/>
                  </a:lnTo>
                  <a:cubicBezTo>
                    <a:pt x="79643" y="14130"/>
                    <a:pt x="80821" y="14181"/>
                    <a:pt x="81986" y="14314"/>
                  </a:cubicBezTo>
                  <a:cubicBezTo>
                    <a:pt x="83152" y="14447"/>
                    <a:pt x="84311" y="14662"/>
                    <a:pt x="85425" y="15030"/>
                  </a:cubicBezTo>
                  <a:cubicBezTo>
                    <a:pt x="86540" y="15391"/>
                    <a:pt x="87598" y="15910"/>
                    <a:pt x="88541" y="16613"/>
                  </a:cubicBezTo>
                  <a:cubicBezTo>
                    <a:pt x="89485" y="17297"/>
                    <a:pt x="90296" y="18171"/>
                    <a:pt x="90891" y="19172"/>
                  </a:cubicBezTo>
                  <a:cubicBezTo>
                    <a:pt x="91474" y="20185"/>
                    <a:pt x="91797" y="21344"/>
                    <a:pt x="91790" y="22510"/>
                  </a:cubicBezTo>
                  <a:cubicBezTo>
                    <a:pt x="91784" y="23675"/>
                    <a:pt x="91442" y="24821"/>
                    <a:pt x="90891" y="25847"/>
                  </a:cubicBezTo>
                  <a:cubicBezTo>
                    <a:pt x="90334" y="26880"/>
                    <a:pt x="89580" y="27792"/>
                    <a:pt x="88738" y="28609"/>
                  </a:cubicBezTo>
                  <a:cubicBezTo>
                    <a:pt x="87895" y="29419"/>
                    <a:pt x="86958" y="30141"/>
                    <a:pt x="85970" y="30781"/>
                  </a:cubicBezTo>
                  <a:cubicBezTo>
                    <a:pt x="84982" y="31414"/>
                    <a:pt x="83950" y="31978"/>
                    <a:pt x="82873" y="32453"/>
                  </a:cubicBezTo>
                  <a:lnTo>
                    <a:pt x="81271" y="33200"/>
                  </a:lnTo>
                  <a:lnTo>
                    <a:pt x="79637" y="33872"/>
                  </a:lnTo>
                  <a:lnTo>
                    <a:pt x="78820" y="34201"/>
                  </a:lnTo>
                  <a:cubicBezTo>
                    <a:pt x="78541" y="34309"/>
                    <a:pt x="78262" y="34404"/>
                    <a:pt x="77990" y="34505"/>
                  </a:cubicBezTo>
                  <a:lnTo>
                    <a:pt x="76324" y="35100"/>
                  </a:lnTo>
                  <a:lnTo>
                    <a:pt x="74640" y="35632"/>
                  </a:lnTo>
                  <a:lnTo>
                    <a:pt x="73797" y="35892"/>
                  </a:lnTo>
                  <a:lnTo>
                    <a:pt x="72942" y="36126"/>
                  </a:lnTo>
                  <a:lnTo>
                    <a:pt x="71238" y="36582"/>
                  </a:lnTo>
                  <a:lnTo>
                    <a:pt x="69516" y="36975"/>
                  </a:lnTo>
                  <a:lnTo>
                    <a:pt x="68654" y="37171"/>
                  </a:lnTo>
                  <a:lnTo>
                    <a:pt x="67787" y="37342"/>
                  </a:lnTo>
                  <a:lnTo>
                    <a:pt x="66051" y="37665"/>
                  </a:lnTo>
                  <a:lnTo>
                    <a:pt x="64303" y="37938"/>
                  </a:lnTo>
                  <a:lnTo>
                    <a:pt x="63429" y="38071"/>
                  </a:lnTo>
                  <a:lnTo>
                    <a:pt x="62555" y="38172"/>
                  </a:lnTo>
                  <a:lnTo>
                    <a:pt x="60801" y="38381"/>
                  </a:lnTo>
                  <a:lnTo>
                    <a:pt x="59040" y="38533"/>
                  </a:lnTo>
                  <a:lnTo>
                    <a:pt x="58160" y="38609"/>
                  </a:lnTo>
                  <a:cubicBezTo>
                    <a:pt x="57862" y="38628"/>
                    <a:pt x="57571" y="38641"/>
                    <a:pt x="57273" y="38660"/>
                  </a:cubicBezTo>
                  <a:lnTo>
                    <a:pt x="55513" y="38755"/>
                  </a:lnTo>
                  <a:cubicBezTo>
                    <a:pt x="54161" y="38795"/>
                    <a:pt x="52810" y="38824"/>
                    <a:pt x="51458" y="38824"/>
                  </a:cubicBezTo>
                  <a:cubicBezTo>
                    <a:pt x="50454" y="38824"/>
                    <a:pt x="49449" y="38808"/>
                    <a:pt x="48445" y="38767"/>
                  </a:cubicBezTo>
                  <a:cubicBezTo>
                    <a:pt x="47267" y="38742"/>
                    <a:pt x="46089" y="38653"/>
                    <a:pt x="44911" y="38590"/>
                  </a:cubicBezTo>
                  <a:cubicBezTo>
                    <a:pt x="44328" y="38558"/>
                    <a:pt x="43739" y="38495"/>
                    <a:pt x="43150" y="38451"/>
                  </a:cubicBezTo>
                  <a:cubicBezTo>
                    <a:pt x="42567" y="38400"/>
                    <a:pt x="41978" y="38362"/>
                    <a:pt x="41389" y="38292"/>
                  </a:cubicBezTo>
                  <a:lnTo>
                    <a:pt x="39635" y="38109"/>
                  </a:lnTo>
                  <a:cubicBezTo>
                    <a:pt x="39046" y="38045"/>
                    <a:pt x="38463" y="37963"/>
                    <a:pt x="37881" y="37887"/>
                  </a:cubicBezTo>
                  <a:cubicBezTo>
                    <a:pt x="36709" y="37748"/>
                    <a:pt x="35543" y="37570"/>
                    <a:pt x="34378" y="37399"/>
                  </a:cubicBezTo>
                  <a:cubicBezTo>
                    <a:pt x="33795" y="37311"/>
                    <a:pt x="33213" y="37209"/>
                    <a:pt x="32636" y="37114"/>
                  </a:cubicBezTo>
                  <a:cubicBezTo>
                    <a:pt x="32054" y="37013"/>
                    <a:pt x="31471" y="36924"/>
                    <a:pt x="30888" y="36817"/>
                  </a:cubicBezTo>
                  <a:cubicBezTo>
                    <a:pt x="29729" y="36601"/>
                    <a:pt x="28570" y="36392"/>
                    <a:pt x="27418" y="36152"/>
                  </a:cubicBezTo>
                  <a:cubicBezTo>
                    <a:pt x="18165" y="34315"/>
                    <a:pt x="9076" y="31750"/>
                    <a:pt x="0" y="29198"/>
                  </a:cubicBezTo>
                  <a:lnTo>
                    <a:pt x="0" y="29198"/>
                  </a:lnTo>
                  <a:cubicBezTo>
                    <a:pt x="9070" y="31782"/>
                    <a:pt x="18152" y="34372"/>
                    <a:pt x="27399" y="36240"/>
                  </a:cubicBezTo>
                  <a:cubicBezTo>
                    <a:pt x="29710" y="36715"/>
                    <a:pt x="32035" y="37121"/>
                    <a:pt x="34365" y="37494"/>
                  </a:cubicBezTo>
                  <a:cubicBezTo>
                    <a:pt x="35531" y="37665"/>
                    <a:pt x="36696" y="37849"/>
                    <a:pt x="37868" y="37988"/>
                  </a:cubicBezTo>
                  <a:cubicBezTo>
                    <a:pt x="38451" y="38058"/>
                    <a:pt x="39033" y="38147"/>
                    <a:pt x="39622" y="38210"/>
                  </a:cubicBezTo>
                  <a:lnTo>
                    <a:pt x="41383" y="38394"/>
                  </a:lnTo>
                  <a:cubicBezTo>
                    <a:pt x="41966" y="38463"/>
                    <a:pt x="42555" y="38508"/>
                    <a:pt x="43144" y="38558"/>
                  </a:cubicBezTo>
                  <a:cubicBezTo>
                    <a:pt x="43733" y="38603"/>
                    <a:pt x="44315" y="38660"/>
                    <a:pt x="44904" y="38698"/>
                  </a:cubicBezTo>
                  <a:cubicBezTo>
                    <a:pt x="46082" y="38761"/>
                    <a:pt x="47260" y="38850"/>
                    <a:pt x="48438" y="38875"/>
                  </a:cubicBezTo>
                  <a:cubicBezTo>
                    <a:pt x="49513" y="38921"/>
                    <a:pt x="50586" y="38940"/>
                    <a:pt x="51659" y="38940"/>
                  </a:cubicBezTo>
                  <a:cubicBezTo>
                    <a:pt x="52945" y="38940"/>
                    <a:pt x="54231" y="38913"/>
                    <a:pt x="55519" y="38875"/>
                  </a:cubicBezTo>
                  <a:lnTo>
                    <a:pt x="57286" y="38780"/>
                  </a:lnTo>
                  <a:cubicBezTo>
                    <a:pt x="57577" y="38761"/>
                    <a:pt x="57875" y="38755"/>
                    <a:pt x="58166" y="38729"/>
                  </a:cubicBezTo>
                  <a:lnTo>
                    <a:pt x="59047" y="38653"/>
                  </a:lnTo>
                  <a:lnTo>
                    <a:pt x="60814" y="38508"/>
                  </a:lnTo>
                  <a:lnTo>
                    <a:pt x="62568" y="38299"/>
                  </a:lnTo>
                  <a:lnTo>
                    <a:pt x="63448" y="38197"/>
                  </a:lnTo>
                  <a:lnTo>
                    <a:pt x="64322" y="38064"/>
                  </a:lnTo>
                  <a:lnTo>
                    <a:pt x="66070" y="37798"/>
                  </a:lnTo>
                  <a:lnTo>
                    <a:pt x="67812" y="37469"/>
                  </a:lnTo>
                  <a:lnTo>
                    <a:pt x="68680" y="37304"/>
                  </a:lnTo>
                  <a:lnTo>
                    <a:pt x="69547" y="37108"/>
                  </a:lnTo>
                  <a:lnTo>
                    <a:pt x="71270" y="36715"/>
                  </a:lnTo>
                  <a:lnTo>
                    <a:pt x="72980" y="36259"/>
                  </a:lnTo>
                  <a:lnTo>
                    <a:pt x="73835" y="36025"/>
                  </a:lnTo>
                  <a:lnTo>
                    <a:pt x="74684" y="35765"/>
                  </a:lnTo>
                  <a:lnTo>
                    <a:pt x="76369" y="35233"/>
                  </a:lnTo>
                  <a:lnTo>
                    <a:pt x="78034" y="34638"/>
                  </a:lnTo>
                  <a:cubicBezTo>
                    <a:pt x="78313" y="34537"/>
                    <a:pt x="78592" y="34442"/>
                    <a:pt x="78870" y="34340"/>
                  </a:cubicBezTo>
                  <a:lnTo>
                    <a:pt x="79687" y="34005"/>
                  </a:lnTo>
                  <a:lnTo>
                    <a:pt x="81328" y="33333"/>
                  </a:lnTo>
                  <a:lnTo>
                    <a:pt x="82936" y="32592"/>
                  </a:lnTo>
                  <a:cubicBezTo>
                    <a:pt x="84013" y="32117"/>
                    <a:pt x="85058" y="31547"/>
                    <a:pt x="86052" y="30908"/>
                  </a:cubicBezTo>
                  <a:cubicBezTo>
                    <a:pt x="87047" y="30262"/>
                    <a:pt x="87990" y="29540"/>
                    <a:pt x="88845" y="28723"/>
                  </a:cubicBezTo>
                  <a:cubicBezTo>
                    <a:pt x="89694" y="27899"/>
                    <a:pt x="90460" y="26975"/>
                    <a:pt x="91030" y="25923"/>
                  </a:cubicBezTo>
                  <a:cubicBezTo>
                    <a:pt x="91594" y="24885"/>
                    <a:pt x="91949" y="23707"/>
                    <a:pt x="91949" y="22510"/>
                  </a:cubicBezTo>
                  <a:cubicBezTo>
                    <a:pt x="91961" y="21313"/>
                    <a:pt x="91632" y="20122"/>
                    <a:pt x="91037" y="19090"/>
                  </a:cubicBezTo>
                  <a:cubicBezTo>
                    <a:pt x="90429" y="18064"/>
                    <a:pt x="89599" y="17177"/>
                    <a:pt x="88643" y="16474"/>
                  </a:cubicBezTo>
                  <a:cubicBezTo>
                    <a:pt x="87686" y="15764"/>
                    <a:pt x="86610" y="15232"/>
                    <a:pt x="85482" y="14859"/>
                  </a:cubicBezTo>
                  <a:cubicBezTo>
                    <a:pt x="84349" y="14491"/>
                    <a:pt x="83183" y="14270"/>
                    <a:pt x="82005" y="14137"/>
                  </a:cubicBezTo>
                  <a:cubicBezTo>
                    <a:pt x="80827" y="14004"/>
                    <a:pt x="79649" y="13953"/>
                    <a:pt x="78471" y="13921"/>
                  </a:cubicBezTo>
                  <a:lnTo>
                    <a:pt x="74931" y="13833"/>
                  </a:lnTo>
                  <a:lnTo>
                    <a:pt x="67863" y="13655"/>
                  </a:lnTo>
                  <a:lnTo>
                    <a:pt x="53720" y="13294"/>
                  </a:lnTo>
                  <a:cubicBezTo>
                    <a:pt x="52542" y="13250"/>
                    <a:pt x="51364" y="13180"/>
                    <a:pt x="50205" y="12997"/>
                  </a:cubicBezTo>
                  <a:cubicBezTo>
                    <a:pt x="49046" y="12813"/>
                    <a:pt x="47900" y="12522"/>
                    <a:pt x="46836" y="12034"/>
                  </a:cubicBezTo>
                  <a:cubicBezTo>
                    <a:pt x="46304" y="11793"/>
                    <a:pt x="45791" y="11502"/>
                    <a:pt x="45322" y="11154"/>
                  </a:cubicBezTo>
                  <a:cubicBezTo>
                    <a:pt x="44854" y="10805"/>
                    <a:pt x="44417" y="10413"/>
                    <a:pt x="44024" y="9982"/>
                  </a:cubicBezTo>
                  <a:cubicBezTo>
                    <a:pt x="43625" y="9551"/>
                    <a:pt x="43296" y="9064"/>
                    <a:pt x="43017" y="8551"/>
                  </a:cubicBezTo>
                  <a:cubicBezTo>
                    <a:pt x="42738" y="8038"/>
                    <a:pt x="42523" y="7493"/>
                    <a:pt x="42409" y="6923"/>
                  </a:cubicBezTo>
                  <a:cubicBezTo>
                    <a:pt x="42289" y="6347"/>
                    <a:pt x="42276" y="5764"/>
                    <a:pt x="42352" y="5188"/>
                  </a:cubicBezTo>
                  <a:cubicBezTo>
                    <a:pt x="42428" y="4611"/>
                    <a:pt x="42624" y="4048"/>
                    <a:pt x="42903" y="3541"/>
                  </a:cubicBezTo>
                  <a:cubicBezTo>
                    <a:pt x="43460" y="2515"/>
                    <a:pt x="44379" y="1711"/>
                    <a:pt x="45398" y="1153"/>
                  </a:cubicBezTo>
                  <a:cubicBezTo>
                    <a:pt x="46424" y="590"/>
                    <a:pt x="47571" y="260"/>
                    <a:pt x="48736" y="153"/>
                  </a:cubicBezTo>
                  <a:cubicBezTo>
                    <a:pt x="49027" y="127"/>
                    <a:pt x="49325" y="121"/>
                    <a:pt x="49616" y="121"/>
                  </a:cubicBezTo>
                  <a:cubicBezTo>
                    <a:pt x="49908" y="127"/>
                    <a:pt x="50199" y="159"/>
                    <a:pt x="50490" y="184"/>
                  </a:cubicBezTo>
                  <a:cubicBezTo>
                    <a:pt x="51073" y="254"/>
                    <a:pt x="51656" y="343"/>
                    <a:pt x="52226" y="488"/>
                  </a:cubicBezTo>
                  <a:cubicBezTo>
                    <a:pt x="54512" y="1046"/>
                    <a:pt x="56640" y="2097"/>
                    <a:pt x="58793" y="3053"/>
                  </a:cubicBezTo>
                  <a:cubicBezTo>
                    <a:pt x="59870" y="3541"/>
                    <a:pt x="60972" y="3959"/>
                    <a:pt x="62099" y="4326"/>
                  </a:cubicBezTo>
                  <a:cubicBezTo>
                    <a:pt x="62663" y="4497"/>
                    <a:pt x="63227" y="4675"/>
                    <a:pt x="63797" y="4814"/>
                  </a:cubicBezTo>
                  <a:cubicBezTo>
                    <a:pt x="64088" y="4890"/>
                    <a:pt x="64367" y="4972"/>
                    <a:pt x="64658" y="5036"/>
                  </a:cubicBezTo>
                  <a:lnTo>
                    <a:pt x="65519" y="5226"/>
                  </a:lnTo>
                  <a:cubicBezTo>
                    <a:pt x="65811" y="5295"/>
                    <a:pt x="66096" y="5346"/>
                    <a:pt x="66387" y="5403"/>
                  </a:cubicBezTo>
                  <a:lnTo>
                    <a:pt x="67255" y="5574"/>
                  </a:lnTo>
                  <a:lnTo>
                    <a:pt x="68129" y="5713"/>
                  </a:lnTo>
                  <a:cubicBezTo>
                    <a:pt x="68420" y="5764"/>
                    <a:pt x="68711" y="5815"/>
                    <a:pt x="69003" y="5846"/>
                  </a:cubicBezTo>
                  <a:cubicBezTo>
                    <a:pt x="69592" y="5929"/>
                    <a:pt x="70174" y="6011"/>
                    <a:pt x="70763" y="6074"/>
                  </a:cubicBezTo>
                  <a:lnTo>
                    <a:pt x="71644" y="6169"/>
                  </a:lnTo>
                  <a:lnTo>
                    <a:pt x="72524" y="6245"/>
                  </a:lnTo>
                  <a:cubicBezTo>
                    <a:pt x="74514" y="6412"/>
                    <a:pt x="76512" y="6487"/>
                    <a:pt x="78508" y="6487"/>
                  </a:cubicBezTo>
                  <a:cubicBezTo>
                    <a:pt x="78870" y="6487"/>
                    <a:pt x="79231" y="6485"/>
                    <a:pt x="79592" y="6480"/>
                  </a:cubicBezTo>
                  <a:cubicBezTo>
                    <a:pt x="84311" y="6391"/>
                    <a:pt x="89023" y="5897"/>
                    <a:pt x="93640" y="4915"/>
                  </a:cubicBezTo>
                  <a:cubicBezTo>
                    <a:pt x="95945" y="4421"/>
                    <a:pt x="98225" y="3807"/>
                    <a:pt x="100448" y="3015"/>
                  </a:cubicBezTo>
                  <a:cubicBezTo>
                    <a:pt x="102671" y="2224"/>
                    <a:pt x="104831" y="1261"/>
                    <a:pt x="106864" y="58"/>
                  </a:cubicBezTo>
                  <a:lnTo>
                    <a:pt x="106864" y="58"/>
                  </a:lnTo>
                  <a:cubicBezTo>
                    <a:pt x="104831" y="1255"/>
                    <a:pt x="102665" y="2211"/>
                    <a:pt x="100442" y="2996"/>
                  </a:cubicBezTo>
                  <a:cubicBezTo>
                    <a:pt x="98219" y="3782"/>
                    <a:pt x="95932" y="4383"/>
                    <a:pt x="93627" y="4871"/>
                  </a:cubicBezTo>
                  <a:cubicBezTo>
                    <a:pt x="89016" y="5840"/>
                    <a:pt x="84304" y="6321"/>
                    <a:pt x="79592" y="6391"/>
                  </a:cubicBezTo>
                  <a:cubicBezTo>
                    <a:pt x="79249" y="6396"/>
                    <a:pt x="78905" y="6398"/>
                    <a:pt x="78562" y="6398"/>
                  </a:cubicBezTo>
                  <a:cubicBezTo>
                    <a:pt x="76549" y="6398"/>
                    <a:pt x="74538" y="6318"/>
                    <a:pt x="72530" y="6150"/>
                  </a:cubicBezTo>
                  <a:lnTo>
                    <a:pt x="71650" y="6074"/>
                  </a:lnTo>
                  <a:lnTo>
                    <a:pt x="70770" y="5973"/>
                  </a:lnTo>
                  <a:cubicBezTo>
                    <a:pt x="70187" y="5916"/>
                    <a:pt x="69604" y="5827"/>
                    <a:pt x="69022" y="5751"/>
                  </a:cubicBezTo>
                  <a:cubicBezTo>
                    <a:pt x="68730" y="5713"/>
                    <a:pt x="68439" y="5663"/>
                    <a:pt x="68148" y="5618"/>
                  </a:cubicBezTo>
                  <a:lnTo>
                    <a:pt x="67274" y="5473"/>
                  </a:lnTo>
                  <a:lnTo>
                    <a:pt x="66406" y="5308"/>
                  </a:lnTo>
                  <a:cubicBezTo>
                    <a:pt x="66121" y="5251"/>
                    <a:pt x="65830" y="5194"/>
                    <a:pt x="65545" y="5124"/>
                  </a:cubicBezTo>
                  <a:lnTo>
                    <a:pt x="64683" y="4934"/>
                  </a:lnTo>
                  <a:cubicBezTo>
                    <a:pt x="64392" y="4871"/>
                    <a:pt x="64113" y="4782"/>
                    <a:pt x="63828" y="4713"/>
                  </a:cubicBezTo>
                  <a:cubicBezTo>
                    <a:pt x="63252" y="4573"/>
                    <a:pt x="62695" y="4390"/>
                    <a:pt x="62131" y="4225"/>
                  </a:cubicBezTo>
                  <a:cubicBezTo>
                    <a:pt x="61010" y="3858"/>
                    <a:pt x="59914" y="3440"/>
                    <a:pt x="58838" y="2952"/>
                  </a:cubicBezTo>
                  <a:cubicBezTo>
                    <a:pt x="56691" y="1996"/>
                    <a:pt x="54556" y="938"/>
                    <a:pt x="52251" y="374"/>
                  </a:cubicBezTo>
                  <a:cubicBezTo>
                    <a:pt x="51681" y="229"/>
                    <a:pt x="51092" y="134"/>
                    <a:pt x="50503" y="64"/>
                  </a:cubicBezTo>
                  <a:cubicBezTo>
                    <a:pt x="50212" y="39"/>
                    <a:pt x="49914" y="7"/>
                    <a:pt x="49616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9"/>
          <p:cNvGrpSpPr/>
          <p:nvPr/>
        </p:nvGrpSpPr>
        <p:grpSpPr>
          <a:xfrm rot="-1119492">
            <a:off x="5748471" y="2920735"/>
            <a:ext cx="4270485" cy="1754039"/>
            <a:chOff x="4894673" y="1998744"/>
            <a:chExt cx="3705509" cy="1521816"/>
          </a:xfrm>
        </p:grpSpPr>
        <p:sp>
          <p:nvSpPr>
            <p:cNvPr id="183" name="Google Shape;183;p19"/>
            <p:cNvSpPr/>
            <p:nvPr/>
          </p:nvSpPr>
          <p:spPr>
            <a:xfrm>
              <a:off x="4894673" y="1998744"/>
              <a:ext cx="3672811" cy="1136855"/>
            </a:xfrm>
            <a:custGeom>
              <a:avLst/>
              <a:gdLst/>
              <a:ahLst/>
              <a:cxnLst/>
              <a:rect l="l" t="t" r="r" b="b"/>
              <a:pathLst>
                <a:path w="105921" h="32786" extrusionOk="0">
                  <a:moveTo>
                    <a:pt x="48309" y="0"/>
                  </a:moveTo>
                  <a:cubicBezTo>
                    <a:pt x="47391" y="0"/>
                    <a:pt x="46477" y="132"/>
                    <a:pt x="45595" y="382"/>
                  </a:cubicBezTo>
                  <a:cubicBezTo>
                    <a:pt x="44486" y="705"/>
                    <a:pt x="43410" y="1225"/>
                    <a:pt x="42555" y="2016"/>
                  </a:cubicBezTo>
                  <a:cubicBezTo>
                    <a:pt x="42130" y="2415"/>
                    <a:pt x="41769" y="2890"/>
                    <a:pt x="41522" y="3416"/>
                  </a:cubicBezTo>
                  <a:cubicBezTo>
                    <a:pt x="41275" y="3948"/>
                    <a:pt x="41142" y="4531"/>
                    <a:pt x="41136" y="5113"/>
                  </a:cubicBezTo>
                  <a:cubicBezTo>
                    <a:pt x="41130" y="5702"/>
                    <a:pt x="41263" y="6285"/>
                    <a:pt x="41484" y="6823"/>
                  </a:cubicBezTo>
                  <a:cubicBezTo>
                    <a:pt x="41700" y="7362"/>
                    <a:pt x="42010" y="7862"/>
                    <a:pt x="42371" y="8318"/>
                  </a:cubicBezTo>
                  <a:cubicBezTo>
                    <a:pt x="43093" y="9230"/>
                    <a:pt x="44037" y="9952"/>
                    <a:pt x="45069" y="10471"/>
                  </a:cubicBezTo>
                  <a:cubicBezTo>
                    <a:pt x="46101" y="10997"/>
                    <a:pt x="47222" y="11333"/>
                    <a:pt x="48350" y="11580"/>
                  </a:cubicBezTo>
                  <a:cubicBezTo>
                    <a:pt x="49477" y="11820"/>
                    <a:pt x="50623" y="11972"/>
                    <a:pt x="51770" y="12093"/>
                  </a:cubicBezTo>
                  <a:lnTo>
                    <a:pt x="65526" y="13385"/>
                  </a:lnTo>
                  <a:lnTo>
                    <a:pt x="72404" y="14031"/>
                  </a:lnTo>
                  <a:lnTo>
                    <a:pt x="75843" y="14347"/>
                  </a:lnTo>
                  <a:cubicBezTo>
                    <a:pt x="76989" y="14455"/>
                    <a:pt x="78136" y="14569"/>
                    <a:pt x="79269" y="14734"/>
                  </a:cubicBezTo>
                  <a:cubicBezTo>
                    <a:pt x="80403" y="14905"/>
                    <a:pt x="81537" y="15126"/>
                    <a:pt x="82626" y="15475"/>
                  </a:cubicBezTo>
                  <a:cubicBezTo>
                    <a:pt x="83722" y="15810"/>
                    <a:pt x="84773" y="16285"/>
                    <a:pt x="85723" y="16919"/>
                  </a:cubicBezTo>
                  <a:cubicBezTo>
                    <a:pt x="86673" y="17558"/>
                    <a:pt x="87522" y="18356"/>
                    <a:pt x="88130" y="19319"/>
                  </a:cubicBezTo>
                  <a:cubicBezTo>
                    <a:pt x="88738" y="20282"/>
                    <a:pt x="89042" y="21434"/>
                    <a:pt x="88934" y="22562"/>
                  </a:cubicBezTo>
                  <a:cubicBezTo>
                    <a:pt x="88877" y="23126"/>
                    <a:pt x="88700" y="23677"/>
                    <a:pt x="88446" y="24177"/>
                  </a:cubicBezTo>
                  <a:cubicBezTo>
                    <a:pt x="88187" y="24684"/>
                    <a:pt x="87845" y="25146"/>
                    <a:pt x="87452" y="25558"/>
                  </a:cubicBezTo>
                  <a:cubicBezTo>
                    <a:pt x="86667" y="26387"/>
                    <a:pt x="85710" y="27040"/>
                    <a:pt x="84710" y="27603"/>
                  </a:cubicBezTo>
                  <a:cubicBezTo>
                    <a:pt x="83709" y="28161"/>
                    <a:pt x="82658" y="28629"/>
                    <a:pt x="81594" y="29054"/>
                  </a:cubicBezTo>
                  <a:cubicBezTo>
                    <a:pt x="81055" y="29263"/>
                    <a:pt x="80517" y="29459"/>
                    <a:pt x="79972" y="29649"/>
                  </a:cubicBezTo>
                  <a:cubicBezTo>
                    <a:pt x="79706" y="29750"/>
                    <a:pt x="79428" y="29833"/>
                    <a:pt x="79155" y="29915"/>
                  </a:cubicBezTo>
                  <a:lnTo>
                    <a:pt x="78332" y="30175"/>
                  </a:lnTo>
                  <a:cubicBezTo>
                    <a:pt x="77243" y="30548"/>
                    <a:pt x="76122" y="30802"/>
                    <a:pt x="75007" y="31093"/>
                  </a:cubicBezTo>
                  <a:cubicBezTo>
                    <a:pt x="74868" y="31131"/>
                    <a:pt x="74728" y="31169"/>
                    <a:pt x="74589" y="31201"/>
                  </a:cubicBezTo>
                  <a:lnTo>
                    <a:pt x="74165" y="31283"/>
                  </a:lnTo>
                  <a:lnTo>
                    <a:pt x="73322" y="31454"/>
                  </a:lnTo>
                  <a:lnTo>
                    <a:pt x="72480" y="31625"/>
                  </a:lnTo>
                  <a:cubicBezTo>
                    <a:pt x="72334" y="31657"/>
                    <a:pt x="72195" y="31688"/>
                    <a:pt x="72055" y="31714"/>
                  </a:cubicBezTo>
                  <a:lnTo>
                    <a:pt x="71625" y="31777"/>
                  </a:lnTo>
                  <a:lnTo>
                    <a:pt x="69921" y="32043"/>
                  </a:lnTo>
                  <a:lnTo>
                    <a:pt x="69497" y="32106"/>
                  </a:lnTo>
                  <a:lnTo>
                    <a:pt x="69066" y="32151"/>
                  </a:lnTo>
                  <a:lnTo>
                    <a:pt x="68211" y="32246"/>
                  </a:lnTo>
                  <a:lnTo>
                    <a:pt x="67356" y="32341"/>
                  </a:lnTo>
                  <a:lnTo>
                    <a:pt x="66925" y="32391"/>
                  </a:lnTo>
                  <a:lnTo>
                    <a:pt x="66495" y="32423"/>
                  </a:lnTo>
                  <a:lnTo>
                    <a:pt x="64772" y="32537"/>
                  </a:lnTo>
                  <a:cubicBezTo>
                    <a:pt x="64202" y="32588"/>
                    <a:pt x="63626" y="32594"/>
                    <a:pt x="63049" y="32613"/>
                  </a:cubicBezTo>
                  <a:lnTo>
                    <a:pt x="62188" y="32645"/>
                  </a:lnTo>
                  <a:cubicBezTo>
                    <a:pt x="61897" y="32651"/>
                    <a:pt x="61612" y="32664"/>
                    <a:pt x="61327" y="32664"/>
                  </a:cubicBezTo>
                  <a:cubicBezTo>
                    <a:pt x="61096" y="32662"/>
                    <a:pt x="60866" y="32662"/>
                    <a:pt x="60635" y="32662"/>
                  </a:cubicBezTo>
                  <a:cubicBezTo>
                    <a:pt x="60482" y="32662"/>
                    <a:pt x="60328" y="32662"/>
                    <a:pt x="60174" y="32662"/>
                  </a:cubicBezTo>
                  <a:cubicBezTo>
                    <a:pt x="59406" y="32662"/>
                    <a:pt x="58639" y="32659"/>
                    <a:pt x="57875" y="32626"/>
                  </a:cubicBezTo>
                  <a:cubicBezTo>
                    <a:pt x="57299" y="32607"/>
                    <a:pt x="56722" y="32600"/>
                    <a:pt x="56146" y="32575"/>
                  </a:cubicBezTo>
                  <a:lnTo>
                    <a:pt x="54423" y="32474"/>
                  </a:lnTo>
                  <a:lnTo>
                    <a:pt x="53562" y="32423"/>
                  </a:lnTo>
                  <a:lnTo>
                    <a:pt x="52701" y="32353"/>
                  </a:lnTo>
                  <a:lnTo>
                    <a:pt x="50984" y="32220"/>
                  </a:lnTo>
                  <a:cubicBezTo>
                    <a:pt x="46399" y="31790"/>
                    <a:pt x="41833" y="31163"/>
                    <a:pt x="37285" y="30441"/>
                  </a:cubicBezTo>
                  <a:cubicBezTo>
                    <a:pt x="36151" y="30238"/>
                    <a:pt x="35018" y="30067"/>
                    <a:pt x="33890" y="29814"/>
                  </a:cubicBezTo>
                  <a:cubicBezTo>
                    <a:pt x="33327" y="29693"/>
                    <a:pt x="32763" y="29592"/>
                    <a:pt x="32206" y="29459"/>
                  </a:cubicBezTo>
                  <a:lnTo>
                    <a:pt x="30527" y="29054"/>
                  </a:lnTo>
                  <a:cubicBezTo>
                    <a:pt x="29964" y="28927"/>
                    <a:pt x="29413" y="28769"/>
                    <a:pt x="28855" y="28617"/>
                  </a:cubicBezTo>
                  <a:cubicBezTo>
                    <a:pt x="28304" y="28458"/>
                    <a:pt x="27747" y="28313"/>
                    <a:pt x="27196" y="28148"/>
                  </a:cubicBezTo>
                  <a:lnTo>
                    <a:pt x="25549" y="27635"/>
                  </a:lnTo>
                  <a:cubicBezTo>
                    <a:pt x="25277" y="27546"/>
                    <a:pt x="24998" y="27464"/>
                    <a:pt x="24726" y="27369"/>
                  </a:cubicBezTo>
                  <a:lnTo>
                    <a:pt x="23909" y="27084"/>
                  </a:lnTo>
                  <a:cubicBezTo>
                    <a:pt x="23371" y="26894"/>
                    <a:pt x="22826" y="26710"/>
                    <a:pt x="22281" y="26514"/>
                  </a:cubicBezTo>
                  <a:lnTo>
                    <a:pt x="20673" y="25887"/>
                  </a:lnTo>
                  <a:cubicBezTo>
                    <a:pt x="20407" y="25786"/>
                    <a:pt x="20134" y="25684"/>
                    <a:pt x="19868" y="25577"/>
                  </a:cubicBezTo>
                  <a:lnTo>
                    <a:pt x="19077" y="25235"/>
                  </a:lnTo>
                  <a:lnTo>
                    <a:pt x="17487" y="24557"/>
                  </a:lnTo>
                  <a:lnTo>
                    <a:pt x="15929" y="23822"/>
                  </a:lnTo>
                  <a:lnTo>
                    <a:pt x="15144" y="23455"/>
                  </a:lnTo>
                  <a:lnTo>
                    <a:pt x="14377" y="23062"/>
                  </a:lnTo>
                  <a:lnTo>
                    <a:pt x="12845" y="22271"/>
                  </a:lnTo>
                  <a:lnTo>
                    <a:pt x="11331" y="21434"/>
                  </a:lnTo>
                  <a:lnTo>
                    <a:pt x="10577" y="21010"/>
                  </a:lnTo>
                  <a:lnTo>
                    <a:pt x="9843" y="20567"/>
                  </a:lnTo>
                  <a:lnTo>
                    <a:pt x="8361" y="19674"/>
                  </a:lnTo>
                  <a:lnTo>
                    <a:pt x="6917" y="18730"/>
                  </a:lnTo>
                  <a:lnTo>
                    <a:pt x="6195" y="18261"/>
                  </a:lnTo>
                  <a:lnTo>
                    <a:pt x="5485" y="17761"/>
                  </a:lnTo>
                  <a:lnTo>
                    <a:pt x="4073" y="16767"/>
                  </a:lnTo>
                  <a:lnTo>
                    <a:pt x="2699" y="15728"/>
                  </a:lnTo>
                  <a:lnTo>
                    <a:pt x="2008" y="15202"/>
                  </a:lnTo>
                  <a:lnTo>
                    <a:pt x="1343" y="14658"/>
                  </a:lnTo>
                  <a:lnTo>
                    <a:pt x="0" y="13568"/>
                  </a:lnTo>
                  <a:lnTo>
                    <a:pt x="1337" y="14664"/>
                  </a:lnTo>
                  <a:lnTo>
                    <a:pt x="2002" y="15209"/>
                  </a:lnTo>
                  <a:lnTo>
                    <a:pt x="2692" y="15734"/>
                  </a:lnTo>
                  <a:lnTo>
                    <a:pt x="4067" y="16779"/>
                  </a:lnTo>
                  <a:lnTo>
                    <a:pt x="5473" y="17780"/>
                  </a:lnTo>
                  <a:lnTo>
                    <a:pt x="6182" y="18280"/>
                  </a:lnTo>
                  <a:lnTo>
                    <a:pt x="6904" y="18749"/>
                  </a:lnTo>
                  <a:lnTo>
                    <a:pt x="8348" y="19699"/>
                  </a:lnTo>
                  <a:lnTo>
                    <a:pt x="9824" y="20598"/>
                  </a:lnTo>
                  <a:lnTo>
                    <a:pt x="10558" y="21042"/>
                  </a:lnTo>
                  <a:lnTo>
                    <a:pt x="11312" y="21466"/>
                  </a:lnTo>
                  <a:lnTo>
                    <a:pt x="12819" y="22315"/>
                  </a:lnTo>
                  <a:lnTo>
                    <a:pt x="14352" y="23107"/>
                  </a:lnTo>
                  <a:lnTo>
                    <a:pt x="15125" y="23499"/>
                  </a:lnTo>
                  <a:lnTo>
                    <a:pt x="15904" y="23873"/>
                  </a:lnTo>
                  <a:lnTo>
                    <a:pt x="17468" y="24608"/>
                  </a:lnTo>
                  <a:lnTo>
                    <a:pt x="19051" y="25298"/>
                  </a:lnTo>
                  <a:lnTo>
                    <a:pt x="19843" y="25640"/>
                  </a:lnTo>
                  <a:cubicBezTo>
                    <a:pt x="20109" y="25748"/>
                    <a:pt x="20381" y="25849"/>
                    <a:pt x="20647" y="25957"/>
                  </a:cubicBezTo>
                  <a:lnTo>
                    <a:pt x="22256" y="26584"/>
                  </a:lnTo>
                  <a:cubicBezTo>
                    <a:pt x="22794" y="26786"/>
                    <a:pt x="23339" y="26970"/>
                    <a:pt x="23884" y="27166"/>
                  </a:cubicBezTo>
                  <a:lnTo>
                    <a:pt x="24701" y="27451"/>
                  </a:lnTo>
                  <a:cubicBezTo>
                    <a:pt x="24973" y="27546"/>
                    <a:pt x="25245" y="27629"/>
                    <a:pt x="25524" y="27717"/>
                  </a:cubicBezTo>
                  <a:lnTo>
                    <a:pt x="27171" y="28230"/>
                  </a:lnTo>
                  <a:cubicBezTo>
                    <a:pt x="27722" y="28395"/>
                    <a:pt x="28279" y="28541"/>
                    <a:pt x="28836" y="28699"/>
                  </a:cubicBezTo>
                  <a:cubicBezTo>
                    <a:pt x="29387" y="28857"/>
                    <a:pt x="29945" y="29016"/>
                    <a:pt x="30502" y="29142"/>
                  </a:cubicBezTo>
                  <a:lnTo>
                    <a:pt x="32180" y="29548"/>
                  </a:lnTo>
                  <a:cubicBezTo>
                    <a:pt x="32744" y="29681"/>
                    <a:pt x="33308" y="29788"/>
                    <a:pt x="33871" y="29909"/>
                  </a:cubicBezTo>
                  <a:cubicBezTo>
                    <a:pt x="34999" y="30156"/>
                    <a:pt x="36139" y="30333"/>
                    <a:pt x="37272" y="30536"/>
                  </a:cubicBezTo>
                  <a:cubicBezTo>
                    <a:pt x="41820" y="31258"/>
                    <a:pt x="46386" y="31897"/>
                    <a:pt x="50972" y="32328"/>
                  </a:cubicBezTo>
                  <a:lnTo>
                    <a:pt x="52694" y="32467"/>
                  </a:lnTo>
                  <a:lnTo>
                    <a:pt x="53556" y="32537"/>
                  </a:lnTo>
                  <a:lnTo>
                    <a:pt x="54417" y="32588"/>
                  </a:lnTo>
                  <a:lnTo>
                    <a:pt x="56140" y="32689"/>
                  </a:lnTo>
                  <a:cubicBezTo>
                    <a:pt x="56716" y="32714"/>
                    <a:pt x="57292" y="32727"/>
                    <a:pt x="57869" y="32746"/>
                  </a:cubicBezTo>
                  <a:cubicBezTo>
                    <a:pt x="58637" y="32780"/>
                    <a:pt x="59406" y="32782"/>
                    <a:pt x="60174" y="32782"/>
                  </a:cubicBezTo>
                  <a:cubicBezTo>
                    <a:pt x="60328" y="32782"/>
                    <a:pt x="60481" y="32782"/>
                    <a:pt x="60635" y="32782"/>
                  </a:cubicBezTo>
                  <a:cubicBezTo>
                    <a:pt x="60866" y="32782"/>
                    <a:pt x="61096" y="32783"/>
                    <a:pt x="61327" y="32784"/>
                  </a:cubicBezTo>
                  <a:cubicBezTo>
                    <a:pt x="61367" y="32785"/>
                    <a:pt x="61406" y="32785"/>
                    <a:pt x="61446" y="32785"/>
                  </a:cubicBezTo>
                  <a:cubicBezTo>
                    <a:pt x="61693" y="32785"/>
                    <a:pt x="61943" y="32770"/>
                    <a:pt x="62188" y="32765"/>
                  </a:cubicBezTo>
                  <a:lnTo>
                    <a:pt x="63056" y="32740"/>
                  </a:lnTo>
                  <a:cubicBezTo>
                    <a:pt x="63626" y="32714"/>
                    <a:pt x="64208" y="32714"/>
                    <a:pt x="64778" y="32664"/>
                  </a:cubicBezTo>
                  <a:lnTo>
                    <a:pt x="66507" y="32550"/>
                  </a:lnTo>
                  <a:lnTo>
                    <a:pt x="66938" y="32518"/>
                  </a:lnTo>
                  <a:lnTo>
                    <a:pt x="67362" y="32467"/>
                  </a:lnTo>
                  <a:lnTo>
                    <a:pt x="68224" y="32372"/>
                  </a:lnTo>
                  <a:lnTo>
                    <a:pt x="69085" y="32284"/>
                  </a:lnTo>
                  <a:lnTo>
                    <a:pt x="69516" y="32233"/>
                  </a:lnTo>
                  <a:lnTo>
                    <a:pt x="69940" y="32170"/>
                  </a:lnTo>
                  <a:lnTo>
                    <a:pt x="71650" y="31910"/>
                  </a:lnTo>
                  <a:lnTo>
                    <a:pt x="72074" y="31840"/>
                  </a:lnTo>
                  <a:cubicBezTo>
                    <a:pt x="72220" y="31815"/>
                    <a:pt x="72359" y="31783"/>
                    <a:pt x="72499" y="31758"/>
                  </a:cubicBezTo>
                  <a:lnTo>
                    <a:pt x="73348" y="31587"/>
                  </a:lnTo>
                  <a:lnTo>
                    <a:pt x="74196" y="31416"/>
                  </a:lnTo>
                  <a:lnTo>
                    <a:pt x="74621" y="31327"/>
                  </a:lnTo>
                  <a:cubicBezTo>
                    <a:pt x="74760" y="31302"/>
                    <a:pt x="74899" y="31258"/>
                    <a:pt x="75039" y="31226"/>
                  </a:cubicBezTo>
                  <a:cubicBezTo>
                    <a:pt x="76153" y="30935"/>
                    <a:pt x="77281" y="30681"/>
                    <a:pt x="78370" y="30308"/>
                  </a:cubicBezTo>
                  <a:lnTo>
                    <a:pt x="79200" y="30048"/>
                  </a:lnTo>
                  <a:cubicBezTo>
                    <a:pt x="79472" y="29966"/>
                    <a:pt x="79751" y="29883"/>
                    <a:pt x="80023" y="29782"/>
                  </a:cubicBezTo>
                  <a:cubicBezTo>
                    <a:pt x="80568" y="29592"/>
                    <a:pt x="81106" y="29396"/>
                    <a:pt x="81644" y="29187"/>
                  </a:cubicBezTo>
                  <a:cubicBezTo>
                    <a:pt x="82715" y="28762"/>
                    <a:pt x="83772" y="28294"/>
                    <a:pt x="84786" y="27730"/>
                  </a:cubicBezTo>
                  <a:cubicBezTo>
                    <a:pt x="85786" y="27166"/>
                    <a:pt x="86755" y="26508"/>
                    <a:pt x="87560" y="25665"/>
                  </a:cubicBezTo>
                  <a:cubicBezTo>
                    <a:pt x="87965" y="25241"/>
                    <a:pt x="88313" y="24766"/>
                    <a:pt x="88579" y="24247"/>
                  </a:cubicBezTo>
                  <a:cubicBezTo>
                    <a:pt x="88845" y="23727"/>
                    <a:pt x="89029" y="23164"/>
                    <a:pt x="89086" y="22581"/>
                  </a:cubicBezTo>
                  <a:cubicBezTo>
                    <a:pt x="89200" y="21409"/>
                    <a:pt x="88883" y="20218"/>
                    <a:pt x="88263" y="19237"/>
                  </a:cubicBezTo>
                  <a:cubicBezTo>
                    <a:pt x="87636" y="18249"/>
                    <a:pt x="86774" y="17438"/>
                    <a:pt x="85812" y="16786"/>
                  </a:cubicBezTo>
                  <a:cubicBezTo>
                    <a:pt x="84849" y="16140"/>
                    <a:pt x="83779" y="15658"/>
                    <a:pt x="82677" y="15316"/>
                  </a:cubicBezTo>
                  <a:cubicBezTo>
                    <a:pt x="81575" y="14968"/>
                    <a:pt x="80435" y="14740"/>
                    <a:pt x="79295" y="14569"/>
                  </a:cubicBezTo>
                  <a:cubicBezTo>
                    <a:pt x="78155" y="14404"/>
                    <a:pt x="77002" y="14290"/>
                    <a:pt x="75856" y="14189"/>
                  </a:cubicBezTo>
                  <a:lnTo>
                    <a:pt x="72416" y="13866"/>
                  </a:lnTo>
                  <a:lnTo>
                    <a:pt x="65538" y="13233"/>
                  </a:lnTo>
                  <a:lnTo>
                    <a:pt x="51782" y="11953"/>
                  </a:lnTo>
                  <a:cubicBezTo>
                    <a:pt x="50642" y="11839"/>
                    <a:pt x="49496" y="11687"/>
                    <a:pt x="48375" y="11447"/>
                  </a:cubicBezTo>
                  <a:cubicBezTo>
                    <a:pt x="47254" y="11206"/>
                    <a:pt x="46152" y="10870"/>
                    <a:pt x="45126" y="10351"/>
                  </a:cubicBezTo>
                  <a:cubicBezTo>
                    <a:pt x="44106" y="9844"/>
                    <a:pt x="43182" y="9129"/>
                    <a:pt x="42472" y="8236"/>
                  </a:cubicBezTo>
                  <a:cubicBezTo>
                    <a:pt x="42118" y="7792"/>
                    <a:pt x="41814" y="7298"/>
                    <a:pt x="41598" y="6773"/>
                  </a:cubicBezTo>
                  <a:cubicBezTo>
                    <a:pt x="41383" y="6247"/>
                    <a:pt x="41256" y="5683"/>
                    <a:pt x="41263" y="5113"/>
                  </a:cubicBezTo>
                  <a:cubicBezTo>
                    <a:pt x="41269" y="4550"/>
                    <a:pt x="41396" y="3986"/>
                    <a:pt x="41636" y="3473"/>
                  </a:cubicBezTo>
                  <a:cubicBezTo>
                    <a:pt x="41877" y="2960"/>
                    <a:pt x="42225" y="2498"/>
                    <a:pt x="42637" y="2105"/>
                  </a:cubicBezTo>
                  <a:cubicBezTo>
                    <a:pt x="43473" y="1326"/>
                    <a:pt x="44531" y="813"/>
                    <a:pt x="45626" y="496"/>
                  </a:cubicBezTo>
                  <a:cubicBezTo>
                    <a:pt x="46509" y="248"/>
                    <a:pt x="47423" y="117"/>
                    <a:pt x="48338" y="117"/>
                  </a:cubicBezTo>
                  <a:cubicBezTo>
                    <a:pt x="48566" y="117"/>
                    <a:pt x="48794" y="125"/>
                    <a:pt x="49021" y="142"/>
                  </a:cubicBezTo>
                  <a:cubicBezTo>
                    <a:pt x="49167" y="148"/>
                    <a:pt x="49306" y="167"/>
                    <a:pt x="49452" y="180"/>
                  </a:cubicBezTo>
                  <a:lnTo>
                    <a:pt x="49876" y="243"/>
                  </a:lnTo>
                  <a:cubicBezTo>
                    <a:pt x="50161" y="275"/>
                    <a:pt x="50440" y="344"/>
                    <a:pt x="50718" y="395"/>
                  </a:cubicBezTo>
                  <a:cubicBezTo>
                    <a:pt x="51282" y="528"/>
                    <a:pt x="51833" y="674"/>
                    <a:pt x="52378" y="857"/>
                  </a:cubicBezTo>
                  <a:cubicBezTo>
                    <a:pt x="54563" y="1586"/>
                    <a:pt x="56589" y="2694"/>
                    <a:pt x="58673" y="3676"/>
                  </a:cubicBezTo>
                  <a:cubicBezTo>
                    <a:pt x="60763" y="4651"/>
                    <a:pt x="62967" y="5379"/>
                    <a:pt x="65203" y="5924"/>
                  </a:cubicBezTo>
                  <a:cubicBezTo>
                    <a:pt x="67438" y="6481"/>
                    <a:pt x="69712" y="6880"/>
                    <a:pt x="72005" y="7153"/>
                  </a:cubicBezTo>
                  <a:cubicBezTo>
                    <a:pt x="74291" y="7425"/>
                    <a:pt x="76590" y="7583"/>
                    <a:pt x="78896" y="7640"/>
                  </a:cubicBezTo>
                  <a:cubicBezTo>
                    <a:pt x="79432" y="7651"/>
                    <a:pt x="79969" y="7657"/>
                    <a:pt x="80506" y="7657"/>
                  </a:cubicBezTo>
                  <a:cubicBezTo>
                    <a:pt x="84575" y="7657"/>
                    <a:pt x="88647" y="7337"/>
                    <a:pt x="92664" y="6671"/>
                  </a:cubicBezTo>
                  <a:cubicBezTo>
                    <a:pt x="97205" y="5918"/>
                    <a:pt x="101689" y="4721"/>
                    <a:pt x="105920" y="2897"/>
                  </a:cubicBezTo>
                  <a:lnTo>
                    <a:pt x="105920" y="2897"/>
                  </a:lnTo>
                  <a:cubicBezTo>
                    <a:pt x="101683" y="4708"/>
                    <a:pt x="97199" y="5886"/>
                    <a:pt x="92658" y="6633"/>
                  </a:cubicBezTo>
                  <a:cubicBezTo>
                    <a:pt x="88729" y="7268"/>
                    <a:pt x="84754" y="7581"/>
                    <a:pt x="80775" y="7581"/>
                  </a:cubicBezTo>
                  <a:cubicBezTo>
                    <a:pt x="80149" y="7581"/>
                    <a:pt x="79522" y="7574"/>
                    <a:pt x="78896" y="7558"/>
                  </a:cubicBezTo>
                  <a:cubicBezTo>
                    <a:pt x="76597" y="7501"/>
                    <a:pt x="74298" y="7343"/>
                    <a:pt x="72011" y="7064"/>
                  </a:cubicBezTo>
                  <a:cubicBezTo>
                    <a:pt x="69731" y="6792"/>
                    <a:pt x="67457" y="6386"/>
                    <a:pt x="65228" y="5835"/>
                  </a:cubicBezTo>
                  <a:cubicBezTo>
                    <a:pt x="62992" y="5284"/>
                    <a:pt x="60801" y="4556"/>
                    <a:pt x="58717" y="3581"/>
                  </a:cubicBezTo>
                  <a:cubicBezTo>
                    <a:pt x="56640" y="2599"/>
                    <a:pt x="54607" y="1491"/>
                    <a:pt x="52416" y="756"/>
                  </a:cubicBezTo>
                  <a:cubicBezTo>
                    <a:pt x="51865" y="566"/>
                    <a:pt x="51307" y="420"/>
                    <a:pt x="50744" y="287"/>
                  </a:cubicBezTo>
                  <a:cubicBezTo>
                    <a:pt x="50459" y="237"/>
                    <a:pt x="50180" y="167"/>
                    <a:pt x="49895" y="129"/>
                  </a:cubicBezTo>
                  <a:lnTo>
                    <a:pt x="49464" y="66"/>
                  </a:lnTo>
                  <a:cubicBezTo>
                    <a:pt x="49319" y="53"/>
                    <a:pt x="49179" y="34"/>
                    <a:pt x="49034" y="28"/>
                  </a:cubicBezTo>
                  <a:cubicBezTo>
                    <a:pt x="48792" y="9"/>
                    <a:pt x="48550" y="0"/>
                    <a:pt x="48309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4894673" y="2027525"/>
              <a:ext cx="3678289" cy="1167750"/>
            </a:xfrm>
            <a:custGeom>
              <a:avLst/>
              <a:gdLst/>
              <a:ahLst/>
              <a:cxnLst/>
              <a:rect l="l" t="t" r="r" b="b"/>
              <a:pathLst>
                <a:path w="106079" h="33677" extrusionOk="0">
                  <a:moveTo>
                    <a:pt x="48516" y="0"/>
                  </a:moveTo>
                  <a:cubicBezTo>
                    <a:pt x="47528" y="0"/>
                    <a:pt x="46547" y="150"/>
                    <a:pt x="45607" y="445"/>
                  </a:cubicBezTo>
                  <a:cubicBezTo>
                    <a:pt x="44499" y="800"/>
                    <a:pt x="43441" y="1357"/>
                    <a:pt x="42618" y="2193"/>
                  </a:cubicBezTo>
                  <a:cubicBezTo>
                    <a:pt x="42415" y="2402"/>
                    <a:pt x="42225" y="2630"/>
                    <a:pt x="42061" y="2871"/>
                  </a:cubicBezTo>
                  <a:cubicBezTo>
                    <a:pt x="41896" y="3112"/>
                    <a:pt x="41757" y="3371"/>
                    <a:pt x="41643" y="3637"/>
                  </a:cubicBezTo>
                  <a:cubicBezTo>
                    <a:pt x="41529" y="3910"/>
                    <a:pt x="41440" y="4188"/>
                    <a:pt x="41389" y="4480"/>
                  </a:cubicBezTo>
                  <a:cubicBezTo>
                    <a:pt x="41370" y="4625"/>
                    <a:pt x="41332" y="4765"/>
                    <a:pt x="41326" y="4910"/>
                  </a:cubicBezTo>
                  <a:cubicBezTo>
                    <a:pt x="41326" y="5062"/>
                    <a:pt x="41313" y="5208"/>
                    <a:pt x="41313" y="5354"/>
                  </a:cubicBezTo>
                  <a:cubicBezTo>
                    <a:pt x="41320" y="5936"/>
                    <a:pt x="41465" y="6519"/>
                    <a:pt x="41687" y="7057"/>
                  </a:cubicBezTo>
                  <a:cubicBezTo>
                    <a:pt x="41915" y="7596"/>
                    <a:pt x="42225" y="8096"/>
                    <a:pt x="42586" y="8552"/>
                  </a:cubicBezTo>
                  <a:cubicBezTo>
                    <a:pt x="43308" y="9464"/>
                    <a:pt x="44252" y="10192"/>
                    <a:pt x="45291" y="10718"/>
                  </a:cubicBezTo>
                  <a:cubicBezTo>
                    <a:pt x="46329" y="11237"/>
                    <a:pt x="47444" y="11579"/>
                    <a:pt x="48578" y="11820"/>
                  </a:cubicBezTo>
                  <a:cubicBezTo>
                    <a:pt x="49711" y="12061"/>
                    <a:pt x="50864" y="12200"/>
                    <a:pt x="52017" y="12308"/>
                  </a:cubicBezTo>
                  <a:lnTo>
                    <a:pt x="65823" y="13448"/>
                  </a:lnTo>
                  <a:lnTo>
                    <a:pt x="72727" y="14018"/>
                  </a:lnTo>
                  <a:lnTo>
                    <a:pt x="76179" y="14296"/>
                  </a:lnTo>
                  <a:cubicBezTo>
                    <a:pt x="77325" y="14391"/>
                    <a:pt x="78478" y="14493"/>
                    <a:pt x="79618" y="14651"/>
                  </a:cubicBezTo>
                  <a:cubicBezTo>
                    <a:pt x="80758" y="14809"/>
                    <a:pt x="81891" y="15025"/>
                    <a:pt x="82987" y="15360"/>
                  </a:cubicBezTo>
                  <a:cubicBezTo>
                    <a:pt x="84089" y="15696"/>
                    <a:pt x="85147" y="16165"/>
                    <a:pt x="86103" y="16798"/>
                  </a:cubicBezTo>
                  <a:cubicBezTo>
                    <a:pt x="87053" y="17431"/>
                    <a:pt x="87902" y="18229"/>
                    <a:pt x="88529" y="19192"/>
                  </a:cubicBezTo>
                  <a:cubicBezTo>
                    <a:pt x="89143" y="20148"/>
                    <a:pt x="89485" y="21289"/>
                    <a:pt x="89415" y="22429"/>
                  </a:cubicBezTo>
                  <a:cubicBezTo>
                    <a:pt x="89377" y="22992"/>
                    <a:pt x="89244" y="23556"/>
                    <a:pt x="89016" y="24075"/>
                  </a:cubicBezTo>
                  <a:cubicBezTo>
                    <a:pt x="88788" y="24595"/>
                    <a:pt x="88472" y="25076"/>
                    <a:pt x="88111" y="25519"/>
                  </a:cubicBezTo>
                  <a:cubicBezTo>
                    <a:pt x="87376" y="26400"/>
                    <a:pt x="86458" y="27109"/>
                    <a:pt x="85489" y="27723"/>
                  </a:cubicBezTo>
                  <a:cubicBezTo>
                    <a:pt x="84513" y="28331"/>
                    <a:pt x="83481" y="28844"/>
                    <a:pt x="82423" y="29307"/>
                  </a:cubicBezTo>
                  <a:cubicBezTo>
                    <a:pt x="81898" y="29535"/>
                    <a:pt x="81359" y="29756"/>
                    <a:pt x="80821" y="29959"/>
                  </a:cubicBezTo>
                  <a:cubicBezTo>
                    <a:pt x="80289" y="30168"/>
                    <a:pt x="79738" y="30339"/>
                    <a:pt x="79193" y="30529"/>
                  </a:cubicBezTo>
                  <a:cubicBezTo>
                    <a:pt x="77015" y="31302"/>
                    <a:pt x="74773" y="31840"/>
                    <a:pt x="72518" y="32321"/>
                  </a:cubicBezTo>
                  <a:cubicBezTo>
                    <a:pt x="71378" y="32518"/>
                    <a:pt x="70250" y="32752"/>
                    <a:pt x="69104" y="32885"/>
                  </a:cubicBezTo>
                  <a:cubicBezTo>
                    <a:pt x="68534" y="32961"/>
                    <a:pt x="67964" y="33050"/>
                    <a:pt x="67388" y="33107"/>
                  </a:cubicBezTo>
                  <a:lnTo>
                    <a:pt x="65665" y="33271"/>
                  </a:lnTo>
                  <a:cubicBezTo>
                    <a:pt x="65380" y="33297"/>
                    <a:pt x="65095" y="33335"/>
                    <a:pt x="64804" y="33347"/>
                  </a:cubicBezTo>
                  <a:lnTo>
                    <a:pt x="63942" y="33398"/>
                  </a:lnTo>
                  <a:cubicBezTo>
                    <a:pt x="63366" y="33430"/>
                    <a:pt x="62790" y="33474"/>
                    <a:pt x="62213" y="33493"/>
                  </a:cubicBezTo>
                  <a:lnTo>
                    <a:pt x="60484" y="33537"/>
                  </a:lnTo>
                  <a:cubicBezTo>
                    <a:pt x="60193" y="33544"/>
                    <a:pt x="59908" y="33556"/>
                    <a:pt x="59617" y="33556"/>
                  </a:cubicBezTo>
                  <a:lnTo>
                    <a:pt x="58755" y="33556"/>
                  </a:lnTo>
                  <a:lnTo>
                    <a:pt x="57020" y="33544"/>
                  </a:lnTo>
                  <a:lnTo>
                    <a:pt x="55291" y="33487"/>
                  </a:lnTo>
                  <a:lnTo>
                    <a:pt x="54430" y="33461"/>
                  </a:lnTo>
                  <a:lnTo>
                    <a:pt x="53562" y="33411"/>
                  </a:lnTo>
                  <a:lnTo>
                    <a:pt x="51839" y="33309"/>
                  </a:lnTo>
                  <a:cubicBezTo>
                    <a:pt x="49534" y="33138"/>
                    <a:pt x="47235" y="32942"/>
                    <a:pt x="44942" y="32663"/>
                  </a:cubicBezTo>
                  <a:cubicBezTo>
                    <a:pt x="42650" y="32404"/>
                    <a:pt x="40363" y="32093"/>
                    <a:pt x="38077" y="31758"/>
                  </a:cubicBezTo>
                  <a:cubicBezTo>
                    <a:pt x="36943" y="31568"/>
                    <a:pt x="35797" y="31409"/>
                    <a:pt x="34669" y="31175"/>
                  </a:cubicBezTo>
                  <a:cubicBezTo>
                    <a:pt x="34099" y="31061"/>
                    <a:pt x="33536" y="30960"/>
                    <a:pt x="32972" y="30839"/>
                  </a:cubicBezTo>
                  <a:lnTo>
                    <a:pt x="31281" y="30459"/>
                  </a:lnTo>
                  <a:cubicBezTo>
                    <a:pt x="31002" y="30396"/>
                    <a:pt x="30717" y="30339"/>
                    <a:pt x="30439" y="30269"/>
                  </a:cubicBezTo>
                  <a:lnTo>
                    <a:pt x="29596" y="30048"/>
                  </a:lnTo>
                  <a:cubicBezTo>
                    <a:pt x="29039" y="29908"/>
                    <a:pt x="28482" y="29763"/>
                    <a:pt x="27924" y="29617"/>
                  </a:cubicBezTo>
                  <a:lnTo>
                    <a:pt x="26265" y="29136"/>
                  </a:lnTo>
                  <a:cubicBezTo>
                    <a:pt x="25986" y="29053"/>
                    <a:pt x="25708" y="28971"/>
                    <a:pt x="25429" y="28889"/>
                  </a:cubicBezTo>
                  <a:lnTo>
                    <a:pt x="24606" y="28623"/>
                  </a:lnTo>
                  <a:lnTo>
                    <a:pt x="22959" y="28091"/>
                  </a:lnTo>
                  <a:lnTo>
                    <a:pt x="21331" y="27508"/>
                  </a:lnTo>
                  <a:lnTo>
                    <a:pt x="20514" y="27217"/>
                  </a:lnTo>
                  <a:lnTo>
                    <a:pt x="19710" y="26900"/>
                  </a:lnTo>
                  <a:lnTo>
                    <a:pt x="18101" y="26267"/>
                  </a:lnTo>
                  <a:lnTo>
                    <a:pt x="16505" y="25589"/>
                  </a:lnTo>
                  <a:lnTo>
                    <a:pt x="15714" y="25247"/>
                  </a:lnTo>
                  <a:lnTo>
                    <a:pt x="14928" y="24886"/>
                  </a:lnTo>
                  <a:lnTo>
                    <a:pt x="13358" y="24158"/>
                  </a:lnTo>
                  <a:lnTo>
                    <a:pt x="11806" y="23385"/>
                  </a:lnTo>
                  <a:lnTo>
                    <a:pt x="11033" y="22999"/>
                  </a:lnTo>
                  <a:lnTo>
                    <a:pt x="10273" y="22587"/>
                  </a:lnTo>
                  <a:lnTo>
                    <a:pt x="8747" y="21764"/>
                  </a:lnTo>
                  <a:lnTo>
                    <a:pt x="7246" y="20896"/>
                  </a:lnTo>
                  <a:lnTo>
                    <a:pt x="6499" y="20465"/>
                  </a:lnTo>
                  <a:lnTo>
                    <a:pt x="5764" y="20009"/>
                  </a:lnTo>
                  <a:lnTo>
                    <a:pt x="4288" y="19097"/>
                  </a:lnTo>
                  <a:lnTo>
                    <a:pt x="2844" y="18141"/>
                  </a:lnTo>
                  <a:lnTo>
                    <a:pt x="2122" y="17666"/>
                  </a:lnTo>
                  <a:lnTo>
                    <a:pt x="1419" y="17165"/>
                  </a:lnTo>
                  <a:lnTo>
                    <a:pt x="0" y="16165"/>
                  </a:lnTo>
                  <a:lnTo>
                    <a:pt x="0" y="16165"/>
                  </a:lnTo>
                  <a:lnTo>
                    <a:pt x="1413" y="17172"/>
                  </a:lnTo>
                  <a:lnTo>
                    <a:pt x="2122" y="17672"/>
                  </a:lnTo>
                  <a:lnTo>
                    <a:pt x="2838" y="18153"/>
                  </a:lnTo>
                  <a:lnTo>
                    <a:pt x="4282" y="19110"/>
                  </a:lnTo>
                  <a:lnTo>
                    <a:pt x="5751" y="20028"/>
                  </a:lnTo>
                  <a:lnTo>
                    <a:pt x="6486" y="20484"/>
                  </a:lnTo>
                  <a:lnTo>
                    <a:pt x="7233" y="20921"/>
                  </a:lnTo>
                  <a:lnTo>
                    <a:pt x="8734" y="21789"/>
                  </a:lnTo>
                  <a:lnTo>
                    <a:pt x="10254" y="22619"/>
                  </a:lnTo>
                  <a:lnTo>
                    <a:pt x="11014" y="23030"/>
                  </a:lnTo>
                  <a:lnTo>
                    <a:pt x="11787" y="23423"/>
                  </a:lnTo>
                  <a:lnTo>
                    <a:pt x="13339" y="24202"/>
                  </a:lnTo>
                  <a:lnTo>
                    <a:pt x="14903" y="24930"/>
                  </a:lnTo>
                  <a:lnTo>
                    <a:pt x="15688" y="25298"/>
                  </a:lnTo>
                  <a:lnTo>
                    <a:pt x="16486" y="25640"/>
                  </a:lnTo>
                  <a:lnTo>
                    <a:pt x="18076" y="26324"/>
                  </a:lnTo>
                  <a:lnTo>
                    <a:pt x="19685" y="26963"/>
                  </a:lnTo>
                  <a:lnTo>
                    <a:pt x="20495" y="27280"/>
                  </a:lnTo>
                  <a:lnTo>
                    <a:pt x="21306" y="27578"/>
                  </a:lnTo>
                  <a:lnTo>
                    <a:pt x="22940" y="28160"/>
                  </a:lnTo>
                  <a:lnTo>
                    <a:pt x="24587" y="28699"/>
                  </a:lnTo>
                  <a:lnTo>
                    <a:pt x="25410" y="28971"/>
                  </a:lnTo>
                  <a:cubicBezTo>
                    <a:pt x="25682" y="29053"/>
                    <a:pt x="25961" y="29136"/>
                    <a:pt x="26240" y="29212"/>
                  </a:cubicBezTo>
                  <a:lnTo>
                    <a:pt x="27899" y="29699"/>
                  </a:lnTo>
                  <a:cubicBezTo>
                    <a:pt x="28456" y="29851"/>
                    <a:pt x="29020" y="29991"/>
                    <a:pt x="29577" y="30136"/>
                  </a:cubicBezTo>
                  <a:lnTo>
                    <a:pt x="30413" y="30352"/>
                  </a:lnTo>
                  <a:cubicBezTo>
                    <a:pt x="30698" y="30428"/>
                    <a:pt x="30977" y="30485"/>
                    <a:pt x="31262" y="30548"/>
                  </a:cubicBezTo>
                  <a:lnTo>
                    <a:pt x="32953" y="30934"/>
                  </a:lnTo>
                  <a:cubicBezTo>
                    <a:pt x="33517" y="31055"/>
                    <a:pt x="34080" y="31156"/>
                    <a:pt x="34650" y="31270"/>
                  </a:cubicBezTo>
                  <a:cubicBezTo>
                    <a:pt x="35778" y="31504"/>
                    <a:pt x="36924" y="31663"/>
                    <a:pt x="38064" y="31853"/>
                  </a:cubicBezTo>
                  <a:cubicBezTo>
                    <a:pt x="40351" y="32195"/>
                    <a:pt x="42637" y="32505"/>
                    <a:pt x="44930" y="32771"/>
                  </a:cubicBezTo>
                  <a:cubicBezTo>
                    <a:pt x="47222" y="33050"/>
                    <a:pt x="49528" y="33252"/>
                    <a:pt x="51827" y="33423"/>
                  </a:cubicBezTo>
                  <a:lnTo>
                    <a:pt x="53556" y="33525"/>
                  </a:lnTo>
                  <a:lnTo>
                    <a:pt x="54423" y="33575"/>
                  </a:lnTo>
                  <a:lnTo>
                    <a:pt x="55291" y="33601"/>
                  </a:lnTo>
                  <a:lnTo>
                    <a:pt x="57020" y="33664"/>
                  </a:lnTo>
                  <a:lnTo>
                    <a:pt x="58755" y="33670"/>
                  </a:lnTo>
                  <a:lnTo>
                    <a:pt x="59617" y="33677"/>
                  </a:lnTo>
                  <a:cubicBezTo>
                    <a:pt x="59908" y="33677"/>
                    <a:pt x="60199" y="33664"/>
                    <a:pt x="60484" y="33658"/>
                  </a:cubicBezTo>
                  <a:lnTo>
                    <a:pt x="62220" y="33620"/>
                  </a:lnTo>
                  <a:cubicBezTo>
                    <a:pt x="62796" y="33594"/>
                    <a:pt x="63372" y="33556"/>
                    <a:pt x="63949" y="33525"/>
                  </a:cubicBezTo>
                  <a:lnTo>
                    <a:pt x="64816" y="33474"/>
                  </a:lnTo>
                  <a:cubicBezTo>
                    <a:pt x="65101" y="33461"/>
                    <a:pt x="65386" y="33423"/>
                    <a:pt x="65678" y="33398"/>
                  </a:cubicBezTo>
                  <a:lnTo>
                    <a:pt x="67400" y="33233"/>
                  </a:lnTo>
                  <a:cubicBezTo>
                    <a:pt x="67977" y="33176"/>
                    <a:pt x="68547" y="33088"/>
                    <a:pt x="69123" y="33012"/>
                  </a:cubicBezTo>
                  <a:cubicBezTo>
                    <a:pt x="70269" y="32879"/>
                    <a:pt x="71403" y="32644"/>
                    <a:pt x="72543" y="32448"/>
                  </a:cubicBezTo>
                  <a:cubicBezTo>
                    <a:pt x="74804" y="31973"/>
                    <a:pt x="77053" y="31435"/>
                    <a:pt x="79238" y="30662"/>
                  </a:cubicBezTo>
                  <a:cubicBezTo>
                    <a:pt x="79782" y="30472"/>
                    <a:pt x="80333" y="30301"/>
                    <a:pt x="80872" y="30092"/>
                  </a:cubicBezTo>
                  <a:cubicBezTo>
                    <a:pt x="81416" y="29889"/>
                    <a:pt x="81948" y="29668"/>
                    <a:pt x="82480" y="29440"/>
                  </a:cubicBezTo>
                  <a:cubicBezTo>
                    <a:pt x="83544" y="28977"/>
                    <a:pt x="84583" y="28464"/>
                    <a:pt x="85565" y="27850"/>
                  </a:cubicBezTo>
                  <a:cubicBezTo>
                    <a:pt x="86546" y="27229"/>
                    <a:pt x="87477" y="26514"/>
                    <a:pt x="88225" y="25614"/>
                  </a:cubicBezTo>
                  <a:cubicBezTo>
                    <a:pt x="88598" y="25165"/>
                    <a:pt x="88921" y="24671"/>
                    <a:pt x="89156" y="24139"/>
                  </a:cubicBezTo>
                  <a:cubicBezTo>
                    <a:pt x="89396" y="23600"/>
                    <a:pt x="89529" y="23024"/>
                    <a:pt x="89567" y="22435"/>
                  </a:cubicBezTo>
                  <a:cubicBezTo>
                    <a:pt x="89637" y="21263"/>
                    <a:pt x="89289" y="20085"/>
                    <a:pt x="88662" y="19103"/>
                  </a:cubicBezTo>
                  <a:cubicBezTo>
                    <a:pt x="88022" y="18122"/>
                    <a:pt x="87154" y="17311"/>
                    <a:pt x="86192" y="16665"/>
                  </a:cubicBezTo>
                  <a:cubicBezTo>
                    <a:pt x="85223" y="16019"/>
                    <a:pt x="84146" y="15538"/>
                    <a:pt x="83038" y="15208"/>
                  </a:cubicBezTo>
                  <a:cubicBezTo>
                    <a:pt x="81929" y="14860"/>
                    <a:pt x="80783" y="14645"/>
                    <a:pt x="79637" y="14486"/>
                  </a:cubicBezTo>
                  <a:cubicBezTo>
                    <a:pt x="78490" y="14322"/>
                    <a:pt x="77338" y="14227"/>
                    <a:pt x="76191" y="14132"/>
                  </a:cubicBezTo>
                  <a:lnTo>
                    <a:pt x="72739" y="13853"/>
                  </a:lnTo>
                  <a:lnTo>
                    <a:pt x="65836" y="13289"/>
                  </a:lnTo>
                  <a:lnTo>
                    <a:pt x="52029" y="12162"/>
                  </a:lnTo>
                  <a:cubicBezTo>
                    <a:pt x="50877" y="12061"/>
                    <a:pt x="49737" y="11921"/>
                    <a:pt x="48609" y="11687"/>
                  </a:cubicBezTo>
                  <a:cubicBezTo>
                    <a:pt x="47482" y="11453"/>
                    <a:pt x="46374" y="11111"/>
                    <a:pt x="45348" y="10598"/>
                  </a:cubicBezTo>
                  <a:cubicBezTo>
                    <a:pt x="44328" y="10078"/>
                    <a:pt x="43397" y="9369"/>
                    <a:pt x="42688" y="8470"/>
                  </a:cubicBezTo>
                  <a:cubicBezTo>
                    <a:pt x="42333" y="8026"/>
                    <a:pt x="42029" y="7532"/>
                    <a:pt x="41807" y="7007"/>
                  </a:cubicBezTo>
                  <a:cubicBezTo>
                    <a:pt x="41586" y="6481"/>
                    <a:pt x="41453" y="5917"/>
                    <a:pt x="41440" y="5347"/>
                  </a:cubicBezTo>
                  <a:cubicBezTo>
                    <a:pt x="41440" y="5208"/>
                    <a:pt x="41453" y="5069"/>
                    <a:pt x="41453" y="4923"/>
                  </a:cubicBezTo>
                  <a:cubicBezTo>
                    <a:pt x="41459" y="4784"/>
                    <a:pt x="41497" y="4644"/>
                    <a:pt x="41516" y="4505"/>
                  </a:cubicBezTo>
                  <a:cubicBezTo>
                    <a:pt x="41560" y="4220"/>
                    <a:pt x="41643" y="3948"/>
                    <a:pt x="41757" y="3688"/>
                  </a:cubicBezTo>
                  <a:cubicBezTo>
                    <a:pt x="41871" y="3428"/>
                    <a:pt x="42004" y="3175"/>
                    <a:pt x="42168" y="2941"/>
                  </a:cubicBezTo>
                  <a:cubicBezTo>
                    <a:pt x="42327" y="2706"/>
                    <a:pt x="42504" y="2485"/>
                    <a:pt x="42707" y="2282"/>
                  </a:cubicBezTo>
                  <a:cubicBezTo>
                    <a:pt x="43511" y="1465"/>
                    <a:pt x="44550" y="908"/>
                    <a:pt x="45639" y="559"/>
                  </a:cubicBezTo>
                  <a:cubicBezTo>
                    <a:pt x="46572" y="268"/>
                    <a:pt x="47551" y="115"/>
                    <a:pt x="48529" y="115"/>
                  </a:cubicBezTo>
                  <a:cubicBezTo>
                    <a:pt x="48700" y="115"/>
                    <a:pt x="48870" y="119"/>
                    <a:pt x="49040" y="129"/>
                  </a:cubicBezTo>
                  <a:cubicBezTo>
                    <a:pt x="49325" y="141"/>
                    <a:pt x="49610" y="173"/>
                    <a:pt x="49895" y="217"/>
                  </a:cubicBezTo>
                  <a:cubicBezTo>
                    <a:pt x="50180" y="249"/>
                    <a:pt x="50459" y="306"/>
                    <a:pt x="50744" y="363"/>
                  </a:cubicBezTo>
                  <a:cubicBezTo>
                    <a:pt x="51307" y="483"/>
                    <a:pt x="51865" y="623"/>
                    <a:pt x="52409" y="806"/>
                  </a:cubicBezTo>
                  <a:cubicBezTo>
                    <a:pt x="54607" y="1509"/>
                    <a:pt x="56646" y="2611"/>
                    <a:pt x="58743" y="3580"/>
                  </a:cubicBezTo>
                  <a:cubicBezTo>
                    <a:pt x="59794" y="4062"/>
                    <a:pt x="60864" y="4505"/>
                    <a:pt x="61966" y="4860"/>
                  </a:cubicBezTo>
                  <a:lnTo>
                    <a:pt x="62372" y="4999"/>
                  </a:lnTo>
                  <a:lnTo>
                    <a:pt x="62790" y="5126"/>
                  </a:lnTo>
                  <a:lnTo>
                    <a:pt x="63619" y="5373"/>
                  </a:lnTo>
                  <a:lnTo>
                    <a:pt x="64455" y="5601"/>
                  </a:lnTo>
                  <a:lnTo>
                    <a:pt x="64873" y="5708"/>
                  </a:lnTo>
                  <a:lnTo>
                    <a:pt x="65298" y="5810"/>
                  </a:lnTo>
                  <a:cubicBezTo>
                    <a:pt x="67546" y="6348"/>
                    <a:pt x="69826" y="6741"/>
                    <a:pt x="72125" y="6994"/>
                  </a:cubicBezTo>
                  <a:cubicBezTo>
                    <a:pt x="74418" y="7254"/>
                    <a:pt x="76730" y="7393"/>
                    <a:pt x="79035" y="7431"/>
                  </a:cubicBezTo>
                  <a:cubicBezTo>
                    <a:pt x="79400" y="7436"/>
                    <a:pt x="79765" y="7439"/>
                    <a:pt x="80129" y="7439"/>
                  </a:cubicBezTo>
                  <a:cubicBezTo>
                    <a:pt x="84388" y="7439"/>
                    <a:pt x="88641" y="7096"/>
                    <a:pt x="92835" y="6367"/>
                  </a:cubicBezTo>
                  <a:cubicBezTo>
                    <a:pt x="97383" y="5569"/>
                    <a:pt x="101867" y="4328"/>
                    <a:pt x="106078" y="2421"/>
                  </a:cubicBezTo>
                  <a:lnTo>
                    <a:pt x="106078" y="2421"/>
                  </a:lnTo>
                  <a:cubicBezTo>
                    <a:pt x="101860" y="4315"/>
                    <a:pt x="97370" y="5544"/>
                    <a:pt x="92829" y="6323"/>
                  </a:cubicBezTo>
                  <a:cubicBezTo>
                    <a:pt x="88706" y="7028"/>
                    <a:pt x="84526" y="7360"/>
                    <a:pt x="80350" y="7360"/>
                  </a:cubicBezTo>
                  <a:cubicBezTo>
                    <a:pt x="79914" y="7360"/>
                    <a:pt x="79477" y="7356"/>
                    <a:pt x="79041" y="7349"/>
                  </a:cubicBezTo>
                  <a:cubicBezTo>
                    <a:pt x="76730" y="7304"/>
                    <a:pt x="74424" y="7165"/>
                    <a:pt x="72131" y="6905"/>
                  </a:cubicBezTo>
                  <a:cubicBezTo>
                    <a:pt x="69839" y="6646"/>
                    <a:pt x="67565" y="6253"/>
                    <a:pt x="65323" y="5715"/>
                  </a:cubicBezTo>
                  <a:lnTo>
                    <a:pt x="64899" y="5613"/>
                  </a:lnTo>
                  <a:lnTo>
                    <a:pt x="64481" y="5506"/>
                  </a:lnTo>
                  <a:lnTo>
                    <a:pt x="63645" y="5278"/>
                  </a:lnTo>
                  <a:lnTo>
                    <a:pt x="62821" y="5024"/>
                  </a:lnTo>
                  <a:lnTo>
                    <a:pt x="62403" y="4904"/>
                  </a:lnTo>
                  <a:lnTo>
                    <a:pt x="61998" y="4765"/>
                  </a:lnTo>
                  <a:cubicBezTo>
                    <a:pt x="60896" y="4410"/>
                    <a:pt x="59832" y="3967"/>
                    <a:pt x="58787" y="3485"/>
                  </a:cubicBezTo>
                  <a:cubicBezTo>
                    <a:pt x="56697" y="2516"/>
                    <a:pt x="54651" y="1408"/>
                    <a:pt x="52441" y="699"/>
                  </a:cubicBezTo>
                  <a:cubicBezTo>
                    <a:pt x="51345" y="338"/>
                    <a:pt x="50205" y="91"/>
                    <a:pt x="49046" y="15"/>
                  </a:cubicBezTo>
                  <a:cubicBezTo>
                    <a:pt x="48869" y="5"/>
                    <a:pt x="48692" y="0"/>
                    <a:pt x="48516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894673" y="2056166"/>
              <a:ext cx="3683768" cy="1200830"/>
            </a:xfrm>
            <a:custGeom>
              <a:avLst/>
              <a:gdLst/>
              <a:ahLst/>
              <a:cxnLst/>
              <a:rect l="l" t="t" r="r" b="b"/>
              <a:pathLst>
                <a:path w="106237" h="34631" extrusionOk="0">
                  <a:moveTo>
                    <a:pt x="48718" y="1"/>
                  </a:moveTo>
                  <a:cubicBezTo>
                    <a:pt x="47655" y="1"/>
                    <a:pt x="46593" y="179"/>
                    <a:pt x="45595" y="531"/>
                  </a:cubicBezTo>
                  <a:cubicBezTo>
                    <a:pt x="44499" y="918"/>
                    <a:pt x="43454" y="1519"/>
                    <a:pt x="42669" y="2393"/>
                  </a:cubicBezTo>
                  <a:cubicBezTo>
                    <a:pt x="42276" y="2830"/>
                    <a:pt x="41959" y="3337"/>
                    <a:pt x="41757" y="3888"/>
                  </a:cubicBezTo>
                  <a:cubicBezTo>
                    <a:pt x="41655" y="4167"/>
                    <a:pt x="41573" y="4445"/>
                    <a:pt x="41541" y="4743"/>
                  </a:cubicBezTo>
                  <a:cubicBezTo>
                    <a:pt x="41522" y="4889"/>
                    <a:pt x="41491" y="5034"/>
                    <a:pt x="41497" y="5180"/>
                  </a:cubicBezTo>
                  <a:lnTo>
                    <a:pt x="41491" y="5402"/>
                  </a:lnTo>
                  <a:cubicBezTo>
                    <a:pt x="41484" y="5471"/>
                    <a:pt x="41484" y="5547"/>
                    <a:pt x="41497" y="5617"/>
                  </a:cubicBezTo>
                  <a:cubicBezTo>
                    <a:pt x="41522" y="6206"/>
                    <a:pt x="41668" y="6782"/>
                    <a:pt x="41902" y="7321"/>
                  </a:cubicBezTo>
                  <a:cubicBezTo>
                    <a:pt x="42137" y="7859"/>
                    <a:pt x="42453" y="8359"/>
                    <a:pt x="42814" y="8815"/>
                  </a:cubicBezTo>
                  <a:cubicBezTo>
                    <a:pt x="43549" y="9727"/>
                    <a:pt x="44493" y="10449"/>
                    <a:pt x="45531" y="10981"/>
                  </a:cubicBezTo>
                  <a:cubicBezTo>
                    <a:pt x="46583" y="11501"/>
                    <a:pt x="47704" y="11843"/>
                    <a:pt x="48844" y="12071"/>
                  </a:cubicBezTo>
                  <a:cubicBezTo>
                    <a:pt x="49977" y="12305"/>
                    <a:pt x="51136" y="12432"/>
                    <a:pt x="52289" y="12527"/>
                  </a:cubicBezTo>
                  <a:lnTo>
                    <a:pt x="66153" y="13515"/>
                  </a:lnTo>
                  <a:lnTo>
                    <a:pt x="73088" y="14009"/>
                  </a:lnTo>
                  <a:lnTo>
                    <a:pt x="76552" y="14256"/>
                  </a:lnTo>
                  <a:cubicBezTo>
                    <a:pt x="77705" y="14338"/>
                    <a:pt x="78858" y="14427"/>
                    <a:pt x="80004" y="14572"/>
                  </a:cubicBezTo>
                  <a:cubicBezTo>
                    <a:pt x="81150" y="14724"/>
                    <a:pt x="82290" y="14933"/>
                    <a:pt x="83392" y="15269"/>
                  </a:cubicBezTo>
                  <a:cubicBezTo>
                    <a:pt x="83943" y="15440"/>
                    <a:pt x="84488" y="15630"/>
                    <a:pt x="85007" y="15871"/>
                  </a:cubicBezTo>
                  <a:cubicBezTo>
                    <a:pt x="85527" y="16111"/>
                    <a:pt x="86033" y="16390"/>
                    <a:pt x="86515" y="16707"/>
                  </a:cubicBezTo>
                  <a:cubicBezTo>
                    <a:pt x="87471" y="17340"/>
                    <a:pt x="88320" y="18144"/>
                    <a:pt x="88947" y="19107"/>
                  </a:cubicBezTo>
                  <a:cubicBezTo>
                    <a:pt x="89567" y="20064"/>
                    <a:pt x="89922" y="21204"/>
                    <a:pt x="89890" y="22344"/>
                  </a:cubicBezTo>
                  <a:cubicBezTo>
                    <a:pt x="89871" y="22914"/>
                    <a:pt x="89757" y="23484"/>
                    <a:pt x="89555" y="24016"/>
                  </a:cubicBezTo>
                  <a:cubicBezTo>
                    <a:pt x="89352" y="24548"/>
                    <a:pt x="89067" y="25048"/>
                    <a:pt x="88725" y="25510"/>
                  </a:cubicBezTo>
                  <a:cubicBezTo>
                    <a:pt x="88041" y="26435"/>
                    <a:pt x="87161" y="27195"/>
                    <a:pt x="86217" y="27854"/>
                  </a:cubicBezTo>
                  <a:cubicBezTo>
                    <a:pt x="85267" y="28512"/>
                    <a:pt x="84254" y="29076"/>
                    <a:pt x="83215" y="29570"/>
                  </a:cubicBezTo>
                  <a:cubicBezTo>
                    <a:pt x="82170" y="30070"/>
                    <a:pt x="81100" y="30514"/>
                    <a:pt x="80010" y="30887"/>
                  </a:cubicBezTo>
                  <a:cubicBezTo>
                    <a:pt x="79466" y="31084"/>
                    <a:pt x="78921" y="31293"/>
                    <a:pt x="78376" y="31470"/>
                  </a:cubicBezTo>
                  <a:lnTo>
                    <a:pt x="76717" y="31983"/>
                  </a:lnTo>
                  <a:cubicBezTo>
                    <a:pt x="76438" y="32059"/>
                    <a:pt x="76166" y="32154"/>
                    <a:pt x="75881" y="32230"/>
                  </a:cubicBezTo>
                  <a:lnTo>
                    <a:pt x="75045" y="32439"/>
                  </a:lnTo>
                  <a:cubicBezTo>
                    <a:pt x="74481" y="32578"/>
                    <a:pt x="73924" y="32730"/>
                    <a:pt x="73360" y="32863"/>
                  </a:cubicBezTo>
                  <a:lnTo>
                    <a:pt x="71663" y="33212"/>
                  </a:lnTo>
                  <a:cubicBezTo>
                    <a:pt x="71378" y="33269"/>
                    <a:pt x="71093" y="33332"/>
                    <a:pt x="70808" y="33383"/>
                  </a:cubicBezTo>
                  <a:lnTo>
                    <a:pt x="69953" y="33522"/>
                  </a:lnTo>
                  <a:cubicBezTo>
                    <a:pt x="69383" y="33611"/>
                    <a:pt x="68813" y="33712"/>
                    <a:pt x="68243" y="33794"/>
                  </a:cubicBezTo>
                  <a:lnTo>
                    <a:pt x="66520" y="34010"/>
                  </a:lnTo>
                  <a:cubicBezTo>
                    <a:pt x="66229" y="34041"/>
                    <a:pt x="65944" y="34079"/>
                    <a:pt x="65652" y="34111"/>
                  </a:cubicBezTo>
                  <a:lnTo>
                    <a:pt x="64791" y="34181"/>
                  </a:lnTo>
                  <a:lnTo>
                    <a:pt x="63062" y="34326"/>
                  </a:lnTo>
                  <a:lnTo>
                    <a:pt x="61327" y="34415"/>
                  </a:lnTo>
                  <a:lnTo>
                    <a:pt x="60459" y="34459"/>
                  </a:lnTo>
                  <a:lnTo>
                    <a:pt x="59591" y="34478"/>
                  </a:lnTo>
                  <a:lnTo>
                    <a:pt x="57856" y="34510"/>
                  </a:lnTo>
                  <a:lnTo>
                    <a:pt x="56121" y="34497"/>
                  </a:lnTo>
                  <a:lnTo>
                    <a:pt x="55253" y="34485"/>
                  </a:lnTo>
                  <a:cubicBezTo>
                    <a:pt x="54962" y="34485"/>
                    <a:pt x="54677" y="34472"/>
                    <a:pt x="54385" y="34459"/>
                  </a:cubicBezTo>
                  <a:lnTo>
                    <a:pt x="52650" y="34402"/>
                  </a:lnTo>
                  <a:cubicBezTo>
                    <a:pt x="50338" y="34282"/>
                    <a:pt x="48027" y="34124"/>
                    <a:pt x="45721" y="33889"/>
                  </a:cubicBezTo>
                  <a:cubicBezTo>
                    <a:pt x="43422" y="33668"/>
                    <a:pt x="41123" y="33383"/>
                    <a:pt x="38824" y="33072"/>
                  </a:cubicBezTo>
                  <a:cubicBezTo>
                    <a:pt x="37684" y="32895"/>
                    <a:pt x="36531" y="32749"/>
                    <a:pt x="35398" y="32528"/>
                  </a:cubicBezTo>
                  <a:cubicBezTo>
                    <a:pt x="34828" y="32426"/>
                    <a:pt x="34258" y="32325"/>
                    <a:pt x="33688" y="32217"/>
                  </a:cubicBezTo>
                  <a:lnTo>
                    <a:pt x="31990" y="31863"/>
                  </a:lnTo>
                  <a:cubicBezTo>
                    <a:pt x="31705" y="31799"/>
                    <a:pt x="31420" y="31742"/>
                    <a:pt x="31142" y="31679"/>
                  </a:cubicBezTo>
                  <a:lnTo>
                    <a:pt x="30293" y="31476"/>
                  </a:lnTo>
                  <a:lnTo>
                    <a:pt x="28608" y="31071"/>
                  </a:lnTo>
                  <a:lnTo>
                    <a:pt x="26930" y="30621"/>
                  </a:lnTo>
                  <a:lnTo>
                    <a:pt x="26094" y="30393"/>
                  </a:lnTo>
                  <a:lnTo>
                    <a:pt x="25258" y="30146"/>
                  </a:lnTo>
                  <a:lnTo>
                    <a:pt x="23599" y="29652"/>
                  </a:lnTo>
                  <a:lnTo>
                    <a:pt x="21946" y="29114"/>
                  </a:lnTo>
                  <a:lnTo>
                    <a:pt x="21122" y="28842"/>
                  </a:lnTo>
                  <a:lnTo>
                    <a:pt x="20305" y="28550"/>
                  </a:lnTo>
                  <a:lnTo>
                    <a:pt x="18665" y="27968"/>
                  </a:lnTo>
                  <a:lnTo>
                    <a:pt x="17050" y="27341"/>
                  </a:lnTo>
                  <a:lnTo>
                    <a:pt x="16239" y="27024"/>
                  </a:lnTo>
                  <a:lnTo>
                    <a:pt x="15435" y="26695"/>
                  </a:lnTo>
                  <a:lnTo>
                    <a:pt x="13833" y="26023"/>
                  </a:lnTo>
                  <a:lnTo>
                    <a:pt x="12249" y="25314"/>
                  </a:lnTo>
                  <a:lnTo>
                    <a:pt x="11458" y="24959"/>
                  </a:lnTo>
                  <a:lnTo>
                    <a:pt x="10672" y="24586"/>
                  </a:lnTo>
                  <a:lnTo>
                    <a:pt x="9102" y="23838"/>
                  </a:lnTo>
                  <a:lnTo>
                    <a:pt x="7556" y="23053"/>
                  </a:lnTo>
                  <a:lnTo>
                    <a:pt x="6784" y="22654"/>
                  </a:lnTo>
                  <a:lnTo>
                    <a:pt x="6017" y="22242"/>
                  </a:lnTo>
                  <a:lnTo>
                    <a:pt x="4491" y="21419"/>
                  </a:lnTo>
                  <a:lnTo>
                    <a:pt x="2984" y="20551"/>
                  </a:lnTo>
                  <a:lnTo>
                    <a:pt x="2230" y="20121"/>
                  </a:lnTo>
                  <a:lnTo>
                    <a:pt x="1489" y="19671"/>
                  </a:lnTo>
                  <a:lnTo>
                    <a:pt x="0" y="18771"/>
                  </a:lnTo>
                  <a:lnTo>
                    <a:pt x="0" y="18771"/>
                  </a:lnTo>
                  <a:lnTo>
                    <a:pt x="1482" y="19677"/>
                  </a:lnTo>
                  <a:lnTo>
                    <a:pt x="2224" y="20127"/>
                  </a:lnTo>
                  <a:lnTo>
                    <a:pt x="2977" y="20564"/>
                  </a:lnTo>
                  <a:lnTo>
                    <a:pt x="4485" y="21432"/>
                  </a:lnTo>
                  <a:lnTo>
                    <a:pt x="6011" y="22261"/>
                  </a:lnTo>
                  <a:lnTo>
                    <a:pt x="6771" y="22679"/>
                  </a:lnTo>
                  <a:lnTo>
                    <a:pt x="7544" y="23072"/>
                  </a:lnTo>
                  <a:lnTo>
                    <a:pt x="9089" y="23870"/>
                  </a:lnTo>
                  <a:lnTo>
                    <a:pt x="10653" y="24624"/>
                  </a:lnTo>
                  <a:lnTo>
                    <a:pt x="11439" y="24997"/>
                  </a:lnTo>
                  <a:lnTo>
                    <a:pt x="12230" y="25352"/>
                  </a:lnTo>
                  <a:lnTo>
                    <a:pt x="13814" y="26068"/>
                  </a:lnTo>
                  <a:lnTo>
                    <a:pt x="15416" y="26739"/>
                  </a:lnTo>
                  <a:lnTo>
                    <a:pt x="16220" y="27081"/>
                  </a:lnTo>
                  <a:lnTo>
                    <a:pt x="17025" y="27391"/>
                  </a:lnTo>
                  <a:lnTo>
                    <a:pt x="18646" y="28025"/>
                  </a:lnTo>
                  <a:lnTo>
                    <a:pt x="20280" y="28614"/>
                  </a:lnTo>
                  <a:lnTo>
                    <a:pt x="21097" y="28911"/>
                  </a:lnTo>
                  <a:lnTo>
                    <a:pt x="21920" y="29184"/>
                  </a:lnTo>
                  <a:lnTo>
                    <a:pt x="23573" y="29728"/>
                  </a:lnTo>
                  <a:lnTo>
                    <a:pt x="25239" y="30229"/>
                  </a:lnTo>
                  <a:lnTo>
                    <a:pt x="26069" y="30476"/>
                  </a:lnTo>
                  <a:lnTo>
                    <a:pt x="26911" y="30704"/>
                  </a:lnTo>
                  <a:lnTo>
                    <a:pt x="28583" y="31160"/>
                  </a:lnTo>
                  <a:lnTo>
                    <a:pt x="30274" y="31565"/>
                  </a:lnTo>
                  <a:lnTo>
                    <a:pt x="31123" y="31768"/>
                  </a:lnTo>
                  <a:cubicBezTo>
                    <a:pt x="31401" y="31837"/>
                    <a:pt x="31686" y="31888"/>
                    <a:pt x="31971" y="31951"/>
                  </a:cubicBezTo>
                  <a:lnTo>
                    <a:pt x="33669" y="32306"/>
                  </a:lnTo>
                  <a:cubicBezTo>
                    <a:pt x="34239" y="32420"/>
                    <a:pt x="34809" y="32515"/>
                    <a:pt x="35379" y="32623"/>
                  </a:cubicBezTo>
                  <a:cubicBezTo>
                    <a:pt x="36519" y="32844"/>
                    <a:pt x="37665" y="32996"/>
                    <a:pt x="38812" y="33174"/>
                  </a:cubicBezTo>
                  <a:cubicBezTo>
                    <a:pt x="41111" y="33484"/>
                    <a:pt x="43410" y="33775"/>
                    <a:pt x="45715" y="33997"/>
                  </a:cubicBezTo>
                  <a:cubicBezTo>
                    <a:pt x="48020" y="34238"/>
                    <a:pt x="50332" y="34396"/>
                    <a:pt x="52644" y="34516"/>
                  </a:cubicBezTo>
                  <a:lnTo>
                    <a:pt x="54379" y="34573"/>
                  </a:lnTo>
                  <a:cubicBezTo>
                    <a:pt x="54670" y="34586"/>
                    <a:pt x="54962" y="34599"/>
                    <a:pt x="55253" y="34605"/>
                  </a:cubicBezTo>
                  <a:lnTo>
                    <a:pt x="56121" y="34611"/>
                  </a:lnTo>
                  <a:lnTo>
                    <a:pt x="57856" y="34630"/>
                  </a:lnTo>
                  <a:lnTo>
                    <a:pt x="59598" y="34599"/>
                  </a:lnTo>
                  <a:lnTo>
                    <a:pt x="60465" y="34580"/>
                  </a:lnTo>
                  <a:lnTo>
                    <a:pt x="61333" y="34535"/>
                  </a:lnTo>
                  <a:lnTo>
                    <a:pt x="63068" y="34453"/>
                  </a:lnTo>
                  <a:lnTo>
                    <a:pt x="64804" y="34307"/>
                  </a:lnTo>
                  <a:lnTo>
                    <a:pt x="65665" y="34238"/>
                  </a:lnTo>
                  <a:cubicBezTo>
                    <a:pt x="65956" y="34206"/>
                    <a:pt x="66241" y="34168"/>
                    <a:pt x="66533" y="34136"/>
                  </a:cubicBezTo>
                  <a:lnTo>
                    <a:pt x="68255" y="33927"/>
                  </a:lnTo>
                  <a:cubicBezTo>
                    <a:pt x="68832" y="33839"/>
                    <a:pt x="69402" y="33744"/>
                    <a:pt x="69972" y="33655"/>
                  </a:cubicBezTo>
                  <a:lnTo>
                    <a:pt x="70833" y="33516"/>
                  </a:lnTo>
                  <a:cubicBezTo>
                    <a:pt x="71118" y="33465"/>
                    <a:pt x="71403" y="33402"/>
                    <a:pt x="71688" y="33345"/>
                  </a:cubicBezTo>
                  <a:lnTo>
                    <a:pt x="73392" y="32996"/>
                  </a:lnTo>
                  <a:cubicBezTo>
                    <a:pt x="73956" y="32863"/>
                    <a:pt x="74513" y="32711"/>
                    <a:pt x="75077" y="32572"/>
                  </a:cubicBezTo>
                  <a:lnTo>
                    <a:pt x="75919" y="32363"/>
                  </a:lnTo>
                  <a:cubicBezTo>
                    <a:pt x="76204" y="32287"/>
                    <a:pt x="76476" y="32192"/>
                    <a:pt x="76755" y="32116"/>
                  </a:cubicBezTo>
                  <a:lnTo>
                    <a:pt x="78421" y="31603"/>
                  </a:lnTo>
                  <a:cubicBezTo>
                    <a:pt x="78965" y="31426"/>
                    <a:pt x="79510" y="31217"/>
                    <a:pt x="80055" y="31020"/>
                  </a:cubicBezTo>
                  <a:cubicBezTo>
                    <a:pt x="81150" y="30647"/>
                    <a:pt x="82227" y="30203"/>
                    <a:pt x="83278" y="29703"/>
                  </a:cubicBezTo>
                  <a:cubicBezTo>
                    <a:pt x="84323" y="29209"/>
                    <a:pt x="85343" y="28639"/>
                    <a:pt x="86299" y="27980"/>
                  </a:cubicBezTo>
                  <a:cubicBezTo>
                    <a:pt x="87249" y="27315"/>
                    <a:pt x="88149" y="26543"/>
                    <a:pt x="88845" y="25599"/>
                  </a:cubicBezTo>
                  <a:cubicBezTo>
                    <a:pt x="89194" y="25130"/>
                    <a:pt x="89491" y="24617"/>
                    <a:pt x="89700" y="24073"/>
                  </a:cubicBezTo>
                  <a:cubicBezTo>
                    <a:pt x="89909" y="23522"/>
                    <a:pt x="90023" y="22939"/>
                    <a:pt x="90042" y="22350"/>
                  </a:cubicBezTo>
                  <a:cubicBezTo>
                    <a:pt x="90080" y="21172"/>
                    <a:pt x="89719" y="20000"/>
                    <a:pt x="89080" y="19018"/>
                  </a:cubicBezTo>
                  <a:cubicBezTo>
                    <a:pt x="88440" y="18037"/>
                    <a:pt x="87572" y="17220"/>
                    <a:pt x="86603" y="16574"/>
                  </a:cubicBezTo>
                  <a:cubicBezTo>
                    <a:pt x="86116" y="16251"/>
                    <a:pt x="85603" y="15966"/>
                    <a:pt x="85077" y="15719"/>
                  </a:cubicBezTo>
                  <a:cubicBezTo>
                    <a:pt x="84545" y="15478"/>
                    <a:pt x="83994" y="15282"/>
                    <a:pt x="83437" y="15111"/>
                  </a:cubicBezTo>
                  <a:cubicBezTo>
                    <a:pt x="82328" y="14769"/>
                    <a:pt x="81176" y="14560"/>
                    <a:pt x="80029" y="14408"/>
                  </a:cubicBezTo>
                  <a:cubicBezTo>
                    <a:pt x="78877" y="14256"/>
                    <a:pt x="77718" y="14173"/>
                    <a:pt x="76565" y="14091"/>
                  </a:cubicBezTo>
                  <a:lnTo>
                    <a:pt x="73094" y="13844"/>
                  </a:lnTo>
                  <a:lnTo>
                    <a:pt x="66165" y="13363"/>
                  </a:lnTo>
                  <a:lnTo>
                    <a:pt x="52302" y="12387"/>
                  </a:lnTo>
                  <a:cubicBezTo>
                    <a:pt x="51149" y="12292"/>
                    <a:pt x="50003" y="12166"/>
                    <a:pt x="48869" y="11938"/>
                  </a:cubicBezTo>
                  <a:cubicBezTo>
                    <a:pt x="47735" y="11710"/>
                    <a:pt x="46627" y="11368"/>
                    <a:pt x="45595" y="10861"/>
                  </a:cubicBezTo>
                  <a:cubicBezTo>
                    <a:pt x="44575" y="10342"/>
                    <a:pt x="43638" y="9626"/>
                    <a:pt x="42922" y="8733"/>
                  </a:cubicBezTo>
                  <a:cubicBezTo>
                    <a:pt x="42561" y="8283"/>
                    <a:pt x="42251" y="7796"/>
                    <a:pt x="42023" y="7270"/>
                  </a:cubicBezTo>
                  <a:cubicBezTo>
                    <a:pt x="41788" y="6744"/>
                    <a:pt x="41649" y="6181"/>
                    <a:pt x="41624" y="5611"/>
                  </a:cubicBezTo>
                  <a:cubicBezTo>
                    <a:pt x="41611" y="5541"/>
                    <a:pt x="41611" y="5471"/>
                    <a:pt x="41617" y="5402"/>
                  </a:cubicBezTo>
                  <a:lnTo>
                    <a:pt x="41624" y="5186"/>
                  </a:lnTo>
                  <a:cubicBezTo>
                    <a:pt x="41617" y="5041"/>
                    <a:pt x="41649" y="4901"/>
                    <a:pt x="41668" y="4762"/>
                  </a:cubicBezTo>
                  <a:cubicBezTo>
                    <a:pt x="41693" y="4477"/>
                    <a:pt x="41782" y="4198"/>
                    <a:pt x="41871" y="3932"/>
                  </a:cubicBezTo>
                  <a:cubicBezTo>
                    <a:pt x="42073" y="3394"/>
                    <a:pt x="42377" y="2906"/>
                    <a:pt x="42757" y="2476"/>
                  </a:cubicBezTo>
                  <a:cubicBezTo>
                    <a:pt x="43524" y="1621"/>
                    <a:pt x="44550" y="1025"/>
                    <a:pt x="45633" y="645"/>
                  </a:cubicBezTo>
                  <a:cubicBezTo>
                    <a:pt x="46633" y="294"/>
                    <a:pt x="47699" y="116"/>
                    <a:pt x="48765" y="116"/>
                  </a:cubicBezTo>
                  <a:cubicBezTo>
                    <a:pt x="48852" y="116"/>
                    <a:pt x="48940" y="117"/>
                    <a:pt x="49027" y="120"/>
                  </a:cubicBezTo>
                  <a:cubicBezTo>
                    <a:pt x="50174" y="177"/>
                    <a:pt x="51314" y="405"/>
                    <a:pt x="52416" y="747"/>
                  </a:cubicBezTo>
                  <a:cubicBezTo>
                    <a:pt x="54626" y="1431"/>
                    <a:pt x="56684" y="2520"/>
                    <a:pt x="58787" y="3489"/>
                  </a:cubicBezTo>
                  <a:lnTo>
                    <a:pt x="59180" y="3666"/>
                  </a:lnTo>
                  <a:lnTo>
                    <a:pt x="59585" y="3837"/>
                  </a:lnTo>
                  <a:cubicBezTo>
                    <a:pt x="59851" y="3951"/>
                    <a:pt x="60117" y="4072"/>
                    <a:pt x="60389" y="4173"/>
                  </a:cubicBezTo>
                  <a:lnTo>
                    <a:pt x="61200" y="4477"/>
                  </a:lnTo>
                  <a:cubicBezTo>
                    <a:pt x="61472" y="4578"/>
                    <a:pt x="61751" y="4661"/>
                    <a:pt x="62023" y="4756"/>
                  </a:cubicBezTo>
                  <a:cubicBezTo>
                    <a:pt x="62574" y="4952"/>
                    <a:pt x="63132" y="5098"/>
                    <a:pt x="63689" y="5269"/>
                  </a:cubicBezTo>
                  <a:lnTo>
                    <a:pt x="64531" y="5484"/>
                  </a:lnTo>
                  <a:cubicBezTo>
                    <a:pt x="64810" y="5560"/>
                    <a:pt x="65089" y="5636"/>
                    <a:pt x="65374" y="5693"/>
                  </a:cubicBezTo>
                  <a:cubicBezTo>
                    <a:pt x="69889" y="6751"/>
                    <a:pt x="74538" y="7181"/>
                    <a:pt x="79168" y="7232"/>
                  </a:cubicBezTo>
                  <a:cubicBezTo>
                    <a:pt x="79351" y="7233"/>
                    <a:pt x="79535" y="7234"/>
                    <a:pt x="79718" y="7234"/>
                  </a:cubicBezTo>
                  <a:cubicBezTo>
                    <a:pt x="84171" y="7234"/>
                    <a:pt x="88620" y="6864"/>
                    <a:pt x="93000" y="6067"/>
                  </a:cubicBezTo>
                  <a:cubicBezTo>
                    <a:pt x="95280" y="5649"/>
                    <a:pt x="97541" y="5117"/>
                    <a:pt x="99758" y="4439"/>
                  </a:cubicBezTo>
                  <a:cubicBezTo>
                    <a:pt x="101968" y="3761"/>
                    <a:pt x="104147" y="2944"/>
                    <a:pt x="106237" y="1944"/>
                  </a:cubicBezTo>
                  <a:lnTo>
                    <a:pt x="106237" y="1944"/>
                  </a:lnTo>
                  <a:cubicBezTo>
                    <a:pt x="104140" y="2938"/>
                    <a:pt x="101968" y="3749"/>
                    <a:pt x="99751" y="4420"/>
                  </a:cubicBezTo>
                  <a:cubicBezTo>
                    <a:pt x="97535" y="5085"/>
                    <a:pt x="95274" y="5617"/>
                    <a:pt x="92994" y="6022"/>
                  </a:cubicBezTo>
                  <a:cubicBezTo>
                    <a:pt x="88717" y="6789"/>
                    <a:pt x="84374" y="7148"/>
                    <a:pt x="80032" y="7148"/>
                  </a:cubicBezTo>
                  <a:cubicBezTo>
                    <a:pt x="79744" y="7148"/>
                    <a:pt x="79456" y="7147"/>
                    <a:pt x="79168" y="7143"/>
                  </a:cubicBezTo>
                  <a:cubicBezTo>
                    <a:pt x="74545" y="7093"/>
                    <a:pt x="69902" y="6656"/>
                    <a:pt x="65399" y="5598"/>
                  </a:cubicBezTo>
                  <a:cubicBezTo>
                    <a:pt x="65114" y="5535"/>
                    <a:pt x="64835" y="5465"/>
                    <a:pt x="64557" y="5389"/>
                  </a:cubicBezTo>
                  <a:lnTo>
                    <a:pt x="63714" y="5167"/>
                  </a:lnTo>
                  <a:cubicBezTo>
                    <a:pt x="63163" y="5003"/>
                    <a:pt x="62606" y="4851"/>
                    <a:pt x="62055" y="4661"/>
                  </a:cubicBezTo>
                  <a:cubicBezTo>
                    <a:pt x="61783" y="4566"/>
                    <a:pt x="61510" y="4483"/>
                    <a:pt x="61238" y="4382"/>
                  </a:cubicBezTo>
                  <a:lnTo>
                    <a:pt x="60427" y="4072"/>
                  </a:lnTo>
                  <a:cubicBezTo>
                    <a:pt x="60155" y="3977"/>
                    <a:pt x="59895" y="3850"/>
                    <a:pt x="59623" y="3742"/>
                  </a:cubicBezTo>
                  <a:lnTo>
                    <a:pt x="59224" y="3571"/>
                  </a:lnTo>
                  <a:lnTo>
                    <a:pt x="58831" y="3394"/>
                  </a:lnTo>
                  <a:cubicBezTo>
                    <a:pt x="56729" y="2425"/>
                    <a:pt x="54677" y="1329"/>
                    <a:pt x="52447" y="639"/>
                  </a:cubicBezTo>
                  <a:cubicBezTo>
                    <a:pt x="51345" y="291"/>
                    <a:pt x="50193" y="56"/>
                    <a:pt x="49027" y="6"/>
                  </a:cubicBezTo>
                  <a:cubicBezTo>
                    <a:pt x="48924" y="2"/>
                    <a:pt x="48821" y="1"/>
                    <a:pt x="48718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4948489" y="2084669"/>
              <a:ext cx="3635223" cy="1235540"/>
            </a:xfrm>
            <a:custGeom>
              <a:avLst/>
              <a:gdLst/>
              <a:ahLst/>
              <a:cxnLst/>
              <a:rect l="l" t="t" r="r" b="b"/>
              <a:pathLst>
                <a:path w="104837" h="35632" extrusionOk="0">
                  <a:moveTo>
                    <a:pt x="47387" y="1"/>
                  </a:moveTo>
                  <a:cubicBezTo>
                    <a:pt x="46232" y="1"/>
                    <a:pt x="45078" y="216"/>
                    <a:pt x="44005" y="634"/>
                  </a:cubicBezTo>
                  <a:cubicBezTo>
                    <a:pt x="42922" y="1058"/>
                    <a:pt x="41896" y="1711"/>
                    <a:pt x="41155" y="2623"/>
                  </a:cubicBezTo>
                  <a:cubicBezTo>
                    <a:pt x="40965" y="2851"/>
                    <a:pt x="40806" y="3098"/>
                    <a:pt x="40661" y="3357"/>
                  </a:cubicBezTo>
                  <a:cubicBezTo>
                    <a:pt x="40521" y="3617"/>
                    <a:pt x="40407" y="3889"/>
                    <a:pt x="40312" y="4168"/>
                  </a:cubicBezTo>
                  <a:cubicBezTo>
                    <a:pt x="40135" y="4732"/>
                    <a:pt x="40078" y="5327"/>
                    <a:pt x="40129" y="5916"/>
                  </a:cubicBezTo>
                  <a:cubicBezTo>
                    <a:pt x="40179" y="6505"/>
                    <a:pt x="40338" y="7081"/>
                    <a:pt x="40578" y="7613"/>
                  </a:cubicBezTo>
                  <a:cubicBezTo>
                    <a:pt x="40825" y="8145"/>
                    <a:pt x="41142" y="8646"/>
                    <a:pt x="41516" y="9095"/>
                  </a:cubicBezTo>
                  <a:cubicBezTo>
                    <a:pt x="42257" y="10007"/>
                    <a:pt x="43207" y="10736"/>
                    <a:pt x="44252" y="11261"/>
                  </a:cubicBezTo>
                  <a:cubicBezTo>
                    <a:pt x="45309" y="11774"/>
                    <a:pt x="46437" y="12110"/>
                    <a:pt x="47583" y="12332"/>
                  </a:cubicBezTo>
                  <a:cubicBezTo>
                    <a:pt x="48729" y="12553"/>
                    <a:pt x="49888" y="12674"/>
                    <a:pt x="51047" y="12756"/>
                  </a:cubicBezTo>
                  <a:lnTo>
                    <a:pt x="64974" y="13592"/>
                  </a:lnTo>
                  <a:lnTo>
                    <a:pt x="71935" y="14010"/>
                  </a:lnTo>
                  <a:lnTo>
                    <a:pt x="75418" y="14219"/>
                  </a:lnTo>
                  <a:cubicBezTo>
                    <a:pt x="76577" y="14289"/>
                    <a:pt x="77736" y="14365"/>
                    <a:pt x="78889" y="14504"/>
                  </a:cubicBezTo>
                  <a:cubicBezTo>
                    <a:pt x="80035" y="14650"/>
                    <a:pt x="81182" y="14852"/>
                    <a:pt x="82284" y="15188"/>
                  </a:cubicBezTo>
                  <a:cubicBezTo>
                    <a:pt x="82841" y="15359"/>
                    <a:pt x="83379" y="15562"/>
                    <a:pt x="83905" y="15796"/>
                  </a:cubicBezTo>
                  <a:cubicBezTo>
                    <a:pt x="84431" y="16037"/>
                    <a:pt x="84931" y="16322"/>
                    <a:pt x="85412" y="16645"/>
                  </a:cubicBezTo>
                  <a:cubicBezTo>
                    <a:pt x="86369" y="17284"/>
                    <a:pt x="87217" y="18101"/>
                    <a:pt x="87844" y="19064"/>
                  </a:cubicBezTo>
                  <a:cubicBezTo>
                    <a:pt x="88471" y="20027"/>
                    <a:pt x="88820" y="21167"/>
                    <a:pt x="88807" y="22313"/>
                  </a:cubicBezTo>
                  <a:cubicBezTo>
                    <a:pt x="88801" y="23466"/>
                    <a:pt x="88402" y="24587"/>
                    <a:pt x="87756" y="25537"/>
                  </a:cubicBezTo>
                  <a:cubicBezTo>
                    <a:pt x="87110" y="26493"/>
                    <a:pt x="86267" y="27304"/>
                    <a:pt x="85349" y="28007"/>
                  </a:cubicBezTo>
                  <a:cubicBezTo>
                    <a:pt x="84431" y="28716"/>
                    <a:pt x="83436" y="29318"/>
                    <a:pt x="82410" y="29850"/>
                  </a:cubicBezTo>
                  <a:cubicBezTo>
                    <a:pt x="81378" y="30382"/>
                    <a:pt x="80320" y="30863"/>
                    <a:pt x="79231" y="31262"/>
                  </a:cubicBezTo>
                  <a:lnTo>
                    <a:pt x="77603" y="31889"/>
                  </a:lnTo>
                  <a:lnTo>
                    <a:pt x="75950" y="32434"/>
                  </a:lnTo>
                  <a:lnTo>
                    <a:pt x="75127" y="32706"/>
                  </a:lnTo>
                  <a:lnTo>
                    <a:pt x="74291" y="32947"/>
                  </a:lnTo>
                  <a:lnTo>
                    <a:pt x="72613" y="33416"/>
                  </a:lnTo>
                  <a:lnTo>
                    <a:pt x="70915" y="33808"/>
                  </a:lnTo>
                  <a:lnTo>
                    <a:pt x="70066" y="34005"/>
                  </a:lnTo>
                  <a:lnTo>
                    <a:pt x="69211" y="34163"/>
                  </a:lnTo>
                  <a:lnTo>
                    <a:pt x="67501" y="34486"/>
                  </a:lnTo>
                  <a:lnTo>
                    <a:pt x="65772" y="34746"/>
                  </a:lnTo>
                  <a:lnTo>
                    <a:pt x="64911" y="34872"/>
                  </a:lnTo>
                  <a:lnTo>
                    <a:pt x="64050" y="34967"/>
                  </a:lnTo>
                  <a:lnTo>
                    <a:pt x="62314" y="35157"/>
                  </a:lnTo>
                  <a:lnTo>
                    <a:pt x="60579" y="35290"/>
                  </a:lnTo>
                  <a:lnTo>
                    <a:pt x="59711" y="35360"/>
                  </a:lnTo>
                  <a:cubicBezTo>
                    <a:pt x="59420" y="35379"/>
                    <a:pt x="59129" y="35385"/>
                    <a:pt x="58837" y="35398"/>
                  </a:cubicBezTo>
                  <a:lnTo>
                    <a:pt x="57102" y="35474"/>
                  </a:lnTo>
                  <a:cubicBezTo>
                    <a:pt x="56519" y="35493"/>
                    <a:pt x="55937" y="35493"/>
                    <a:pt x="55360" y="35506"/>
                  </a:cubicBezTo>
                  <a:cubicBezTo>
                    <a:pt x="55033" y="35514"/>
                    <a:pt x="54706" y="35518"/>
                    <a:pt x="54379" y="35518"/>
                  </a:cubicBezTo>
                  <a:cubicBezTo>
                    <a:pt x="53543" y="35518"/>
                    <a:pt x="52708" y="35496"/>
                    <a:pt x="51871" y="35487"/>
                  </a:cubicBezTo>
                  <a:cubicBezTo>
                    <a:pt x="42592" y="35195"/>
                    <a:pt x="33288" y="34119"/>
                    <a:pt x="24314" y="31661"/>
                  </a:cubicBezTo>
                  <a:lnTo>
                    <a:pt x="22636" y="31205"/>
                  </a:lnTo>
                  <a:lnTo>
                    <a:pt x="20964" y="30705"/>
                  </a:lnTo>
                  <a:lnTo>
                    <a:pt x="20128" y="30458"/>
                  </a:lnTo>
                  <a:lnTo>
                    <a:pt x="19298" y="30186"/>
                  </a:lnTo>
                  <a:lnTo>
                    <a:pt x="17639" y="29654"/>
                  </a:lnTo>
                  <a:lnTo>
                    <a:pt x="15992" y="29077"/>
                  </a:lnTo>
                  <a:lnTo>
                    <a:pt x="15169" y="28792"/>
                  </a:lnTo>
                  <a:lnTo>
                    <a:pt x="14352" y="28488"/>
                  </a:lnTo>
                  <a:lnTo>
                    <a:pt x="12724" y="27880"/>
                  </a:lnTo>
                  <a:lnTo>
                    <a:pt x="11103" y="27234"/>
                  </a:lnTo>
                  <a:lnTo>
                    <a:pt x="10292" y="26918"/>
                  </a:lnTo>
                  <a:lnTo>
                    <a:pt x="9488" y="26576"/>
                  </a:lnTo>
                  <a:lnTo>
                    <a:pt x="7879" y="25898"/>
                  </a:lnTo>
                  <a:lnTo>
                    <a:pt x="6289" y="25195"/>
                  </a:lnTo>
                  <a:lnTo>
                    <a:pt x="5491" y="24840"/>
                  </a:lnTo>
                  <a:lnTo>
                    <a:pt x="4700" y="24467"/>
                  </a:lnTo>
                  <a:lnTo>
                    <a:pt x="3123" y="23732"/>
                  </a:lnTo>
                  <a:lnTo>
                    <a:pt x="1558" y="22959"/>
                  </a:lnTo>
                  <a:lnTo>
                    <a:pt x="773" y="22573"/>
                  </a:lnTo>
                  <a:lnTo>
                    <a:pt x="0" y="22180"/>
                  </a:lnTo>
                  <a:lnTo>
                    <a:pt x="0" y="22180"/>
                  </a:lnTo>
                  <a:lnTo>
                    <a:pt x="773" y="22586"/>
                  </a:lnTo>
                  <a:lnTo>
                    <a:pt x="1552" y="22972"/>
                  </a:lnTo>
                  <a:lnTo>
                    <a:pt x="3116" y="23745"/>
                  </a:lnTo>
                  <a:lnTo>
                    <a:pt x="4693" y="24486"/>
                  </a:lnTo>
                  <a:lnTo>
                    <a:pt x="5479" y="24859"/>
                  </a:lnTo>
                  <a:lnTo>
                    <a:pt x="6277" y="25214"/>
                  </a:lnTo>
                  <a:lnTo>
                    <a:pt x="7866" y="25930"/>
                  </a:lnTo>
                  <a:lnTo>
                    <a:pt x="9475" y="26614"/>
                  </a:lnTo>
                  <a:lnTo>
                    <a:pt x="10273" y="26949"/>
                  </a:lnTo>
                  <a:lnTo>
                    <a:pt x="11084" y="27279"/>
                  </a:lnTo>
                  <a:lnTo>
                    <a:pt x="12705" y="27925"/>
                  </a:lnTo>
                  <a:lnTo>
                    <a:pt x="14339" y="28539"/>
                  </a:lnTo>
                  <a:lnTo>
                    <a:pt x="15156" y="28843"/>
                  </a:lnTo>
                  <a:lnTo>
                    <a:pt x="15973" y="29134"/>
                  </a:lnTo>
                  <a:lnTo>
                    <a:pt x="17620" y="29711"/>
                  </a:lnTo>
                  <a:lnTo>
                    <a:pt x="19279" y="30255"/>
                  </a:lnTo>
                  <a:lnTo>
                    <a:pt x="20109" y="30521"/>
                  </a:lnTo>
                  <a:lnTo>
                    <a:pt x="20945" y="30775"/>
                  </a:lnTo>
                  <a:lnTo>
                    <a:pt x="22610" y="31275"/>
                  </a:lnTo>
                  <a:lnTo>
                    <a:pt x="24295" y="31744"/>
                  </a:lnTo>
                  <a:lnTo>
                    <a:pt x="25137" y="31972"/>
                  </a:lnTo>
                  <a:lnTo>
                    <a:pt x="25980" y="32187"/>
                  </a:lnTo>
                  <a:lnTo>
                    <a:pt x="27677" y="32605"/>
                  </a:lnTo>
                  <a:lnTo>
                    <a:pt x="29374" y="32985"/>
                  </a:lnTo>
                  <a:lnTo>
                    <a:pt x="30229" y="33175"/>
                  </a:lnTo>
                  <a:cubicBezTo>
                    <a:pt x="30514" y="33238"/>
                    <a:pt x="30799" y="33289"/>
                    <a:pt x="31084" y="33346"/>
                  </a:cubicBezTo>
                  <a:lnTo>
                    <a:pt x="32794" y="33675"/>
                  </a:lnTo>
                  <a:cubicBezTo>
                    <a:pt x="33371" y="33783"/>
                    <a:pt x="33941" y="33872"/>
                    <a:pt x="34517" y="33973"/>
                  </a:cubicBezTo>
                  <a:cubicBezTo>
                    <a:pt x="35663" y="34176"/>
                    <a:pt x="36816" y="34321"/>
                    <a:pt x="37969" y="34486"/>
                  </a:cubicBezTo>
                  <a:cubicBezTo>
                    <a:pt x="40274" y="34771"/>
                    <a:pt x="42586" y="35037"/>
                    <a:pt x="44904" y="35221"/>
                  </a:cubicBezTo>
                  <a:cubicBezTo>
                    <a:pt x="47222" y="35423"/>
                    <a:pt x="49546" y="35531"/>
                    <a:pt x="51871" y="35601"/>
                  </a:cubicBezTo>
                  <a:cubicBezTo>
                    <a:pt x="52708" y="35610"/>
                    <a:pt x="53543" y="35632"/>
                    <a:pt x="54379" y="35632"/>
                  </a:cubicBezTo>
                  <a:cubicBezTo>
                    <a:pt x="54706" y="35632"/>
                    <a:pt x="55033" y="35628"/>
                    <a:pt x="55360" y="35620"/>
                  </a:cubicBezTo>
                  <a:cubicBezTo>
                    <a:pt x="55943" y="35613"/>
                    <a:pt x="56519" y="35613"/>
                    <a:pt x="57102" y="35594"/>
                  </a:cubicBezTo>
                  <a:lnTo>
                    <a:pt x="58844" y="35518"/>
                  </a:lnTo>
                  <a:cubicBezTo>
                    <a:pt x="59135" y="35506"/>
                    <a:pt x="59426" y="35499"/>
                    <a:pt x="59718" y="35480"/>
                  </a:cubicBezTo>
                  <a:lnTo>
                    <a:pt x="60585" y="35417"/>
                  </a:lnTo>
                  <a:lnTo>
                    <a:pt x="62327" y="35284"/>
                  </a:lnTo>
                  <a:lnTo>
                    <a:pt x="64062" y="35094"/>
                  </a:lnTo>
                  <a:lnTo>
                    <a:pt x="64930" y="34999"/>
                  </a:lnTo>
                  <a:lnTo>
                    <a:pt x="65791" y="34872"/>
                  </a:lnTo>
                  <a:lnTo>
                    <a:pt x="67520" y="34619"/>
                  </a:lnTo>
                  <a:lnTo>
                    <a:pt x="69237" y="34296"/>
                  </a:lnTo>
                  <a:lnTo>
                    <a:pt x="70092" y="34131"/>
                  </a:lnTo>
                  <a:lnTo>
                    <a:pt x="70947" y="33935"/>
                  </a:lnTo>
                  <a:lnTo>
                    <a:pt x="72644" y="33542"/>
                  </a:lnTo>
                  <a:lnTo>
                    <a:pt x="74329" y="33074"/>
                  </a:lnTo>
                  <a:lnTo>
                    <a:pt x="75165" y="32839"/>
                  </a:lnTo>
                  <a:lnTo>
                    <a:pt x="75995" y="32567"/>
                  </a:lnTo>
                  <a:lnTo>
                    <a:pt x="77654" y="32022"/>
                  </a:lnTo>
                  <a:lnTo>
                    <a:pt x="79282" y="31395"/>
                  </a:lnTo>
                  <a:cubicBezTo>
                    <a:pt x="80377" y="30996"/>
                    <a:pt x="81441" y="30515"/>
                    <a:pt x="82480" y="29983"/>
                  </a:cubicBezTo>
                  <a:cubicBezTo>
                    <a:pt x="83512" y="29445"/>
                    <a:pt x="84513" y="28843"/>
                    <a:pt x="85444" y="28127"/>
                  </a:cubicBezTo>
                  <a:cubicBezTo>
                    <a:pt x="86369" y="27418"/>
                    <a:pt x="87224" y="26601"/>
                    <a:pt x="87882" y="25626"/>
                  </a:cubicBezTo>
                  <a:cubicBezTo>
                    <a:pt x="88541" y="24657"/>
                    <a:pt x="88959" y="23498"/>
                    <a:pt x="88965" y="22320"/>
                  </a:cubicBezTo>
                  <a:cubicBezTo>
                    <a:pt x="88984" y="21135"/>
                    <a:pt x="88623" y="19964"/>
                    <a:pt x="87977" y="18975"/>
                  </a:cubicBezTo>
                  <a:cubicBezTo>
                    <a:pt x="87338" y="17987"/>
                    <a:pt x="86476" y="17158"/>
                    <a:pt x="85507" y="16505"/>
                  </a:cubicBezTo>
                  <a:cubicBezTo>
                    <a:pt x="85020" y="16182"/>
                    <a:pt x="84507" y="15891"/>
                    <a:pt x="83975" y="15644"/>
                  </a:cubicBezTo>
                  <a:cubicBezTo>
                    <a:pt x="83443" y="15403"/>
                    <a:pt x="82892" y="15201"/>
                    <a:pt x="82334" y="15030"/>
                  </a:cubicBezTo>
                  <a:cubicBezTo>
                    <a:pt x="81220" y="14688"/>
                    <a:pt x="80061" y="14479"/>
                    <a:pt x="78908" y="14333"/>
                  </a:cubicBezTo>
                  <a:cubicBezTo>
                    <a:pt x="77749" y="14194"/>
                    <a:pt x="76590" y="14118"/>
                    <a:pt x="75425" y="14048"/>
                  </a:cubicBezTo>
                  <a:lnTo>
                    <a:pt x="71948" y="13845"/>
                  </a:lnTo>
                  <a:lnTo>
                    <a:pt x="64981" y="13434"/>
                  </a:lnTo>
                  <a:lnTo>
                    <a:pt x="51060" y="12610"/>
                  </a:lnTo>
                  <a:cubicBezTo>
                    <a:pt x="49901" y="12528"/>
                    <a:pt x="48742" y="12414"/>
                    <a:pt x="47608" y="12192"/>
                  </a:cubicBezTo>
                  <a:cubicBezTo>
                    <a:pt x="46468" y="11977"/>
                    <a:pt x="45354" y="11641"/>
                    <a:pt x="44315" y="11135"/>
                  </a:cubicBezTo>
                  <a:cubicBezTo>
                    <a:pt x="43289" y="10622"/>
                    <a:pt x="42345" y="9906"/>
                    <a:pt x="41617" y="9013"/>
                  </a:cubicBezTo>
                  <a:cubicBezTo>
                    <a:pt x="41250" y="8570"/>
                    <a:pt x="40939" y="8082"/>
                    <a:pt x="40699" y="7556"/>
                  </a:cubicBezTo>
                  <a:cubicBezTo>
                    <a:pt x="40458" y="7037"/>
                    <a:pt x="40306" y="6473"/>
                    <a:pt x="40255" y="5903"/>
                  </a:cubicBezTo>
                  <a:cubicBezTo>
                    <a:pt x="40211" y="5333"/>
                    <a:pt x="40268" y="4757"/>
                    <a:pt x="40433" y="4206"/>
                  </a:cubicBezTo>
                  <a:cubicBezTo>
                    <a:pt x="40528" y="3934"/>
                    <a:pt x="40635" y="3668"/>
                    <a:pt x="40775" y="3421"/>
                  </a:cubicBezTo>
                  <a:cubicBezTo>
                    <a:pt x="40914" y="3167"/>
                    <a:pt x="41072" y="2927"/>
                    <a:pt x="41250" y="2705"/>
                  </a:cubicBezTo>
                  <a:cubicBezTo>
                    <a:pt x="41978" y="1806"/>
                    <a:pt x="42979" y="1166"/>
                    <a:pt x="44049" y="742"/>
                  </a:cubicBezTo>
                  <a:cubicBezTo>
                    <a:pt x="45110" y="336"/>
                    <a:pt x="46251" y="121"/>
                    <a:pt x="47388" y="121"/>
                  </a:cubicBezTo>
                  <a:cubicBezTo>
                    <a:pt x="47404" y="121"/>
                    <a:pt x="47421" y="121"/>
                    <a:pt x="47437" y="121"/>
                  </a:cubicBezTo>
                  <a:cubicBezTo>
                    <a:pt x="47729" y="121"/>
                    <a:pt x="48014" y="134"/>
                    <a:pt x="48299" y="172"/>
                  </a:cubicBezTo>
                  <a:lnTo>
                    <a:pt x="48729" y="222"/>
                  </a:lnTo>
                  <a:cubicBezTo>
                    <a:pt x="48875" y="241"/>
                    <a:pt x="49014" y="267"/>
                    <a:pt x="49160" y="292"/>
                  </a:cubicBezTo>
                  <a:cubicBezTo>
                    <a:pt x="49445" y="336"/>
                    <a:pt x="49730" y="406"/>
                    <a:pt x="50009" y="463"/>
                  </a:cubicBezTo>
                  <a:lnTo>
                    <a:pt x="50433" y="571"/>
                  </a:lnTo>
                  <a:cubicBezTo>
                    <a:pt x="50572" y="609"/>
                    <a:pt x="50712" y="647"/>
                    <a:pt x="50851" y="691"/>
                  </a:cubicBezTo>
                  <a:cubicBezTo>
                    <a:pt x="53080" y="1343"/>
                    <a:pt x="55145" y="2433"/>
                    <a:pt x="57267" y="3389"/>
                  </a:cubicBezTo>
                  <a:cubicBezTo>
                    <a:pt x="57792" y="3636"/>
                    <a:pt x="58331" y="3851"/>
                    <a:pt x="58869" y="4073"/>
                  </a:cubicBezTo>
                  <a:cubicBezTo>
                    <a:pt x="59420" y="4276"/>
                    <a:pt x="59958" y="4485"/>
                    <a:pt x="60516" y="4656"/>
                  </a:cubicBezTo>
                  <a:cubicBezTo>
                    <a:pt x="61624" y="5023"/>
                    <a:pt x="62751" y="5314"/>
                    <a:pt x="63885" y="5580"/>
                  </a:cubicBezTo>
                  <a:cubicBezTo>
                    <a:pt x="68426" y="6613"/>
                    <a:pt x="73088" y="7024"/>
                    <a:pt x="77736" y="7037"/>
                  </a:cubicBezTo>
                  <a:cubicBezTo>
                    <a:pt x="82391" y="7037"/>
                    <a:pt x="87040" y="6638"/>
                    <a:pt x="91613" y="5777"/>
                  </a:cubicBezTo>
                  <a:cubicBezTo>
                    <a:pt x="93899" y="5340"/>
                    <a:pt x="96160" y="4782"/>
                    <a:pt x="98377" y="4079"/>
                  </a:cubicBezTo>
                  <a:cubicBezTo>
                    <a:pt x="100593" y="3376"/>
                    <a:pt x="102766" y="2521"/>
                    <a:pt x="104837" y="1476"/>
                  </a:cubicBezTo>
                  <a:lnTo>
                    <a:pt x="104837" y="1476"/>
                  </a:lnTo>
                  <a:cubicBezTo>
                    <a:pt x="102759" y="2515"/>
                    <a:pt x="100587" y="3357"/>
                    <a:pt x="98370" y="4060"/>
                  </a:cubicBezTo>
                  <a:cubicBezTo>
                    <a:pt x="96154" y="4757"/>
                    <a:pt x="93893" y="5308"/>
                    <a:pt x="91606" y="5732"/>
                  </a:cubicBezTo>
                  <a:cubicBezTo>
                    <a:pt x="87106" y="6568"/>
                    <a:pt x="82532" y="6955"/>
                    <a:pt x="77957" y="6955"/>
                  </a:cubicBezTo>
                  <a:cubicBezTo>
                    <a:pt x="77884" y="6955"/>
                    <a:pt x="77810" y="6955"/>
                    <a:pt x="77736" y="6955"/>
                  </a:cubicBezTo>
                  <a:cubicBezTo>
                    <a:pt x="75412" y="6942"/>
                    <a:pt x="73088" y="6834"/>
                    <a:pt x="70776" y="6600"/>
                  </a:cubicBezTo>
                  <a:cubicBezTo>
                    <a:pt x="68470" y="6359"/>
                    <a:pt x="66171" y="6005"/>
                    <a:pt x="63904" y="5485"/>
                  </a:cubicBezTo>
                  <a:cubicBezTo>
                    <a:pt x="62777" y="5219"/>
                    <a:pt x="61649" y="4922"/>
                    <a:pt x="60547" y="4554"/>
                  </a:cubicBezTo>
                  <a:cubicBezTo>
                    <a:pt x="59996" y="4383"/>
                    <a:pt x="59452" y="4174"/>
                    <a:pt x="58907" y="3978"/>
                  </a:cubicBezTo>
                  <a:cubicBezTo>
                    <a:pt x="58375" y="3756"/>
                    <a:pt x="57837" y="3541"/>
                    <a:pt x="57311" y="3294"/>
                  </a:cubicBezTo>
                  <a:cubicBezTo>
                    <a:pt x="56253" y="2813"/>
                    <a:pt x="55208" y="2300"/>
                    <a:pt x="54144" y="1825"/>
                  </a:cubicBezTo>
                  <a:cubicBezTo>
                    <a:pt x="53080" y="1350"/>
                    <a:pt x="52004" y="906"/>
                    <a:pt x="50883" y="577"/>
                  </a:cubicBezTo>
                  <a:cubicBezTo>
                    <a:pt x="50743" y="533"/>
                    <a:pt x="50604" y="495"/>
                    <a:pt x="50458" y="463"/>
                  </a:cubicBezTo>
                  <a:lnTo>
                    <a:pt x="50040" y="349"/>
                  </a:lnTo>
                  <a:cubicBezTo>
                    <a:pt x="49755" y="292"/>
                    <a:pt x="49470" y="222"/>
                    <a:pt x="49179" y="178"/>
                  </a:cubicBezTo>
                  <a:cubicBezTo>
                    <a:pt x="49033" y="153"/>
                    <a:pt x="48894" y="127"/>
                    <a:pt x="48748" y="108"/>
                  </a:cubicBezTo>
                  <a:lnTo>
                    <a:pt x="48311" y="58"/>
                  </a:lnTo>
                  <a:cubicBezTo>
                    <a:pt x="48020" y="20"/>
                    <a:pt x="47729" y="7"/>
                    <a:pt x="47437" y="1"/>
                  </a:cubicBezTo>
                  <a:cubicBezTo>
                    <a:pt x="47421" y="1"/>
                    <a:pt x="47404" y="1"/>
                    <a:pt x="47387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4894673" y="2113311"/>
              <a:ext cx="3694552" cy="1272156"/>
            </a:xfrm>
            <a:custGeom>
              <a:avLst/>
              <a:gdLst/>
              <a:ahLst/>
              <a:cxnLst/>
              <a:rect l="l" t="t" r="r" b="b"/>
              <a:pathLst>
                <a:path w="106548" h="36688" extrusionOk="0">
                  <a:moveTo>
                    <a:pt x="49124" y="0"/>
                  </a:moveTo>
                  <a:cubicBezTo>
                    <a:pt x="49058" y="0"/>
                    <a:pt x="48992" y="2"/>
                    <a:pt x="48926" y="4"/>
                  </a:cubicBezTo>
                  <a:cubicBezTo>
                    <a:pt x="47754" y="30"/>
                    <a:pt x="46583" y="277"/>
                    <a:pt x="45500" y="745"/>
                  </a:cubicBezTo>
                  <a:cubicBezTo>
                    <a:pt x="44429" y="1214"/>
                    <a:pt x="43429" y="1917"/>
                    <a:pt x="42738" y="2880"/>
                  </a:cubicBezTo>
                  <a:cubicBezTo>
                    <a:pt x="42561" y="3120"/>
                    <a:pt x="42409" y="3374"/>
                    <a:pt x="42282" y="3640"/>
                  </a:cubicBezTo>
                  <a:cubicBezTo>
                    <a:pt x="42156" y="3906"/>
                    <a:pt x="42054" y="4184"/>
                    <a:pt x="41978" y="4476"/>
                  </a:cubicBezTo>
                  <a:cubicBezTo>
                    <a:pt x="41826" y="5046"/>
                    <a:pt x="41801" y="5647"/>
                    <a:pt x="41871" y="6230"/>
                  </a:cubicBezTo>
                  <a:cubicBezTo>
                    <a:pt x="41940" y="6819"/>
                    <a:pt x="42118" y="7389"/>
                    <a:pt x="42371" y="7927"/>
                  </a:cubicBezTo>
                  <a:cubicBezTo>
                    <a:pt x="42624" y="8459"/>
                    <a:pt x="42960" y="8947"/>
                    <a:pt x="43334" y="9403"/>
                  </a:cubicBezTo>
                  <a:cubicBezTo>
                    <a:pt x="44087" y="10309"/>
                    <a:pt x="45050" y="11031"/>
                    <a:pt x="46108" y="11544"/>
                  </a:cubicBezTo>
                  <a:cubicBezTo>
                    <a:pt x="47165" y="12057"/>
                    <a:pt x="48305" y="12386"/>
                    <a:pt x="49452" y="12595"/>
                  </a:cubicBezTo>
                  <a:cubicBezTo>
                    <a:pt x="50611" y="12804"/>
                    <a:pt x="51776" y="12912"/>
                    <a:pt x="52941" y="12981"/>
                  </a:cubicBezTo>
                  <a:lnTo>
                    <a:pt x="66932" y="13665"/>
                  </a:lnTo>
                  <a:lnTo>
                    <a:pt x="73930" y="14007"/>
                  </a:lnTo>
                  <a:lnTo>
                    <a:pt x="77426" y="14178"/>
                  </a:lnTo>
                  <a:cubicBezTo>
                    <a:pt x="78592" y="14235"/>
                    <a:pt x="79757" y="14299"/>
                    <a:pt x="80916" y="14438"/>
                  </a:cubicBezTo>
                  <a:cubicBezTo>
                    <a:pt x="82069" y="14571"/>
                    <a:pt x="83215" y="14786"/>
                    <a:pt x="84330" y="15122"/>
                  </a:cubicBezTo>
                  <a:cubicBezTo>
                    <a:pt x="85432" y="15464"/>
                    <a:pt x="86502" y="15939"/>
                    <a:pt x="87452" y="16604"/>
                  </a:cubicBezTo>
                  <a:cubicBezTo>
                    <a:pt x="87927" y="16933"/>
                    <a:pt x="88377" y="17301"/>
                    <a:pt x="88788" y="17712"/>
                  </a:cubicBezTo>
                  <a:cubicBezTo>
                    <a:pt x="89194" y="18124"/>
                    <a:pt x="89561" y="18574"/>
                    <a:pt x="89871" y="19062"/>
                  </a:cubicBezTo>
                  <a:cubicBezTo>
                    <a:pt x="90175" y="19549"/>
                    <a:pt x="90429" y="20075"/>
                    <a:pt x="90587" y="20626"/>
                  </a:cubicBezTo>
                  <a:cubicBezTo>
                    <a:pt x="90745" y="21177"/>
                    <a:pt x="90834" y="21753"/>
                    <a:pt x="90834" y="22330"/>
                  </a:cubicBezTo>
                  <a:cubicBezTo>
                    <a:pt x="90840" y="23482"/>
                    <a:pt x="90467" y="24622"/>
                    <a:pt x="89859" y="25598"/>
                  </a:cubicBezTo>
                  <a:cubicBezTo>
                    <a:pt x="89251" y="26586"/>
                    <a:pt x="88440" y="27434"/>
                    <a:pt x="87547" y="28182"/>
                  </a:cubicBezTo>
                  <a:cubicBezTo>
                    <a:pt x="86654" y="28923"/>
                    <a:pt x="85679" y="29569"/>
                    <a:pt x="84665" y="30139"/>
                  </a:cubicBezTo>
                  <a:cubicBezTo>
                    <a:pt x="83652" y="30709"/>
                    <a:pt x="82607" y="31222"/>
                    <a:pt x="81518" y="31646"/>
                  </a:cubicBezTo>
                  <a:lnTo>
                    <a:pt x="79903" y="32311"/>
                  </a:lnTo>
                  <a:lnTo>
                    <a:pt x="78256" y="32900"/>
                  </a:lnTo>
                  <a:lnTo>
                    <a:pt x="77433" y="33191"/>
                  </a:lnTo>
                  <a:lnTo>
                    <a:pt x="76597" y="33451"/>
                  </a:lnTo>
                  <a:lnTo>
                    <a:pt x="74925" y="33964"/>
                  </a:lnTo>
                  <a:lnTo>
                    <a:pt x="73234" y="34401"/>
                  </a:lnTo>
                  <a:lnTo>
                    <a:pt x="72385" y="34623"/>
                  </a:lnTo>
                  <a:lnTo>
                    <a:pt x="71530" y="34806"/>
                  </a:lnTo>
                  <a:lnTo>
                    <a:pt x="69820" y="35174"/>
                  </a:lnTo>
                  <a:lnTo>
                    <a:pt x="68097" y="35478"/>
                  </a:lnTo>
                  <a:lnTo>
                    <a:pt x="67236" y="35630"/>
                  </a:lnTo>
                  <a:cubicBezTo>
                    <a:pt x="66944" y="35674"/>
                    <a:pt x="66659" y="35712"/>
                    <a:pt x="66368" y="35750"/>
                  </a:cubicBezTo>
                  <a:lnTo>
                    <a:pt x="64633" y="35984"/>
                  </a:lnTo>
                  <a:cubicBezTo>
                    <a:pt x="64056" y="36054"/>
                    <a:pt x="63474" y="36105"/>
                    <a:pt x="62897" y="36168"/>
                  </a:cubicBezTo>
                  <a:lnTo>
                    <a:pt x="62023" y="36257"/>
                  </a:lnTo>
                  <a:cubicBezTo>
                    <a:pt x="61732" y="36282"/>
                    <a:pt x="61441" y="36295"/>
                    <a:pt x="61149" y="36320"/>
                  </a:cubicBezTo>
                  <a:lnTo>
                    <a:pt x="59408" y="36440"/>
                  </a:lnTo>
                  <a:cubicBezTo>
                    <a:pt x="58825" y="36472"/>
                    <a:pt x="58242" y="36485"/>
                    <a:pt x="57660" y="36510"/>
                  </a:cubicBezTo>
                  <a:cubicBezTo>
                    <a:pt x="56494" y="36567"/>
                    <a:pt x="55323" y="36554"/>
                    <a:pt x="54157" y="36573"/>
                  </a:cubicBezTo>
                  <a:cubicBezTo>
                    <a:pt x="51827" y="36554"/>
                    <a:pt x="49490" y="36491"/>
                    <a:pt x="47165" y="36326"/>
                  </a:cubicBezTo>
                  <a:cubicBezTo>
                    <a:pt x="44835" y="36187"/>
                    <a:pt x="42510" y="35953"/>
                    <a:pt x="40192" y="35687"/>
                  </a:cubicBezTo>
                  <a:cubicBezTo>
                    <a:pt x="35562" y="35129"/>
                    <a:pt x="30958" y="34287"/>
                    <a:pt x="26430" y="33160"/>
                  </a:cubicBezTo>
                  <a:lnTo>
                    <a:pt x="24732" y="32742"/>
                  </a:lnTo>
                  <a:lnTo>
                    <a:pt x="23041" y="32286"/>
                  </a:lnTo>
                  <a:lnTo>
                    <a:pt x="22199" y="32051"/>
                  </a:lnTo>
                  <a:lnTo>
                    <a:pt x="21357" y="31811"/>
                  </a:lnTo>
                  <a:lnTo>
                    <a:pt x="19672" y="31323"/>
                  </a:lnTo>
                  <a:lnTo>
                    <a:pt x="18000" y="30804"/>
                  </a:lnTo>
                  <a:lnTo>
                    <a:pt x="17170" y="30544"/>
                  </a:lnTo>
                  <a:lnTo>
                    <a:pt x="16334" y="30265"/>
                  </a:lnTo>
                  <a:lnTo>
                    <a:pt x="14675" y="29721"/>
                  </a:lnTo>
                  <a:lnTo>
                    <a:pt x="13022" y="29144"/>
                  </a:lnTo>
                  <a:lnTo>
                    <a:pt x="12192" y="28853"/>
                  </a:lnTo>
                  <a:lnTo>
                    <a:pt x="11375" y="28549"/>
                  </a:lnTo>
                  <a:lnTo>
                    <a:pt x="9729" y="27947"/>
                  </a:lnTo>
                  <a:lnTo>
                    <a:pt x="8095" y="27320"/>
                  </a:lnTo>
                  <a:lnTo>
                    <a:pt x="7278" y="27010"/>
                  </a:lnTo>
                  <a:lnTo>
                    <a:pt x="6467" y="26681"/>
                  </a:lnTo>
                  <a:lnTo>
                    <a:pt x="4839" y="26028"/>
                  </a:lnTo>
                  <a:lnTo>
                    <a:pt x="3224" y="25357"/>
                  </a:lnTo>
                  <a:lnTo>
                    <a:pt x="2414" y="25021"/>
                  </a:lnTo>
                  <a:lnTo>
                    <a:pt x="1609" y="24673"/>
                  </a:lnTo>
                  <a:lnTo>
                    <a:pt x="0" y="23983"/>
                  </a:lnTo>
                  <a:lnTo>
                    <a:pt x="1609" y="24679"/>
                  </a:lnTo>
                  <a:lnTo>
                    <a:pt x="2414" y="25028"/>
                  </a:lnTo>
                  <a:lnTo>
                    <a:pt x="3218" y="25370"/>
                  </a:lnTo>
                  <a:lnTo>
                    <a:pt x="4833" y="26047"/>
                  </a:lnTo>
                  <a:lnTo>
                    <a:pt x="6454" y="26700"/>
                  </a:lnTo>
                  <a:lnTo>
                    <a:pt x="7271" y="27029"/>
                  </a:lnTo>
                  <a:lnTo>
                    <a:pt x="8082" y="27346"/>
                  </a:lnTo>
                  <a:lnTo>
                    <a:pt x="9716" y="27979"/>
                  </a:lnTo>
                  <a:lnTo>
                    <a:pt x="11363" y="28587"/>
                  </a:lnTo>
                  <a:lnTo>
                    <a:pt x="12180" y="28891"/>
                  </a:lnTo>
                  <a:lnTo>
                    <a:pt x="13009" y="29182"/>
                  </a:lnTo>
                  <a:lnTo>
                    <a:pt x="14656" y="29765"/>
                  </a:lnTo>
                  <a:lnTo>
                    <a:pt x="16322" y="30316"/>
                  </a:lnTo>
                  <a:lnTo>
                    <a:pt x="17151" y="30595"/>
                  </a:lnTo>
                  <a:lnTo>
                    <a:pt x="17987" y="30861"/>
                  </a:lnTo>
                  <a:lnTo>
                    <a:pt x="19659" y="31380"/>
                  </a:lnTo>
                  <a:lnTo>
                    <a:pt x="21338" y="31874"/>
                  </a:lnTo>
                  <a:lnTo>
                    <a:pt x="22180" y="32121"/>
                  </a:lnTo>
                  <a:lnTo>
                    <a:pt x="23022" y="32355"/>
                  </a:lnTo>
                  <a:lnTo>
                    <a:pt x="24713" y="32818"/>
                  </a:lnTo>
                  <a:lnTo>
                    <a:pt x="26411" y="33242"/>
                  </a:lnTo>
                  <a:cubicBezTo>
                    <a:pt x="30939" y="34382"/>
                    <a:pt x="35543" y="35218"/>
                    <a:pt x="40180" y="35788"/>
                  </a:cubicBezTo>
                  <a:cubicBezTo>
                    <a:pt x="42504" y="36054"/>
                    <a:pt x="44828" y="36288"/>
                    <a:pt x="47159" y="36434"/>
                  </a:cubicBezTo>
                  <a:cubicBezTo>
                    <a:pt x="49490" y="36605"/>
                    <a:pt x="51820" y="36668"/>
                    <a:pt x="54157" y="36687"/>
                  </a:cubicBezTo>
                  <a:cubicBezTo>
                    <a:pt x="55329" y="36675"/>
                    <a:pt x="56494" y="36687"/>
                    <a:pt x="57660" y="36630"/>
                  </a:cubicBezTo>
                  <a:cubicBezTo>
                    <a:pt x="58249" y="36605"/>
                    <a:pt x="58831" y="36592"/>
                    <a:pt x="59414" y="36561"/>
                  </a:cubicBezTo>
                  <a:lnTo>
                    <a:pt x="61162" y="36440"/>
                  </a:lnTo>
                  <a:cubicBezTo>
                    <a:pt x="61453" y="36421"/>
                    <a:pt x="61745" y="36409"/>
                    <a:pt x="62036" y="36377"/>
                  </a:cubicBezTo>
                  <a:lnTo>
                    <a:pt x="62904" y="36288"/>
                  </a:lnTo>
                  <a:cubicBezTo>
                    <a:pt x="63486" y="36231"/>
                    <a:pt x="64069" y="36181"/>
                    <a:pt x="64652" y="36111"/>
                  </a:cubicBezTo>
                  <a:lnTo>
                    <a:pt x="66387" y="35877"/>
                  </a:lnTo>
                  <a:cubicBezTo>
                    <a:pt x="66678" y="35839"/>
                    <a:pt x="66963" y="35801"/>
                    <a:pt x="67255" y="35756"/>
                  </a:cubicBezTo>
                  <a:lnTo>
                    <a:pt x="68116" y="35604"/>
                  </a:lnTo>
                  <a:lnTo>
                    <a:pt x="69845" y="35307"/>
                  </a:lnTo>
                  <a:lnTo>
                    <a:pt x="71561" y="34939"/>
                  </a:lnTo>
                  <a:lnTo>
                    <a:pt x="72416" y="34756"/>
                  </a:lnTo>
                  <a:lnTo>
                    <a:pt x="73265" y="34534"/>
                  </a:lnTo>
                  <a:lnTo>
                    <a:pt x="74963" y="34097"/>
                  </a:lnTo>
                  <a:lnTo>
                    <a:pt x="76635" y="33584"/>
                  </a:lnTo>
                  <a:lnTo>
                    <a:pt x="77477" y="33324"/>
                  </a:lnTo>
                  <a:lnTo>
                    <a:pt x="78300" y="33033"/>
                  </a:lnTo>
                  <a:lnTo>
                    <a:pt x="79953" y="32444"/>
                  </a:lnTo>
                  <a:lnTo>
                    <a:pt x="81575" y="31779"/>
                  </a:lnTo>
                  <a:cubicBezTo>
                    <a:pt x="82664" y="31355"/>
                    <a:pt x="83722" y="30842"/>
                    <a:pt x="84741" y="30272"/>
                  </a:cubicBezTo>
                  <a:cubicBezTo>
                    <a:pt x="85761" y="29695"/>
                    <a:pt x="86743" y="29049"/>
                    <a:pt x="87648" y="28296"/>
                  </a:cubicBezTo>
                  <a:cubicBezTo>
                    <a:pt x="88541" y="27548"/>
                    <a:pt x="89371" y="26687"/>
                    <a:pt x="89992" y="25680"/>
                  </a:cubicBezTo>
                  <a:cubicBezTo>
                    <a:pt x="90612" y="24686"/>
                    <a:pt x="90999" y="23514"/>
                    <a:pt x="90992" y="22330"/>
                  </a:cubicBezTo>
                  <a:cubicBezTo>
                    <a:pt x="90999" y="21741"/>
                    <a:pt x="90904" y="21152"/>
                    <a:pt x="90745" y="20582"/>
                  </a:cubicBezTo>
                  <a:cubicBezTo>
                    <a:pt x="90581" y="20012"/>
                    <a:pt x="90321" y="19473"/>
                    <a:pt x="90004" y="18973"/>
                  </a:cubicBezTo>
                  <a:cubicBezTo>
                    <a:pt x="89694" y="18473"/>
                    <a:pt x="89320" y="18010"/>
                    <a:pt x="88909" y="17592"/>
                  </a:cubicBezTo>
                  <a:cubicBezTo>
                    <a:pt x="88491" y="17174"/>
                    <a:pt x="88035" y="16800"/>
                    <a:pt x="87547" y="16465"/>
                  </a:cubicBezTo>
                  <a:cubicBezTo>
                    <a:pt x="86584" y="15787"/>
                    <a:pt x="85495" y="15306"/>
                    <a:pt x="84374" y="14957"/>
                  </a:cubicBezTo>
                  <a:cubicBezTo>
                    <a:pt x="83253" y="14615"/>
                    <a:pt x="82094" y="14400"/>
                    <a:pt x="80935" y="14261"/>
                  </a:cubicBezTo>
                  <a:cubicBezTo>
                    <a:pt x="79770" y="14128"/>
                    <a:pt x="78604" y="14064"/>
                    <a:pt x="77433" y="14007"/>
                  </a:cubicBezTo>
                  <a:lnTo>
                    <a:pt x="73937" y="13836"/>
                  </a:lnTo>
                  <a:lnTo>
                    <a:pt x="66938" y="13507"/>
                  </a:lnTo>
                  <a:lnTo>
                    <a:pt x="52948" y="12836"/>
                  </a:lnTo>
                  <a:cubicBezTo>
                    <a:pt x="51789" y="12766"/>
                    <a:pt x="50623" y="12665"/>
                    <a:pt x="49477" y="12456"/>
                  </a:cubicBezTo>
                  <a:cubicBezTo>
                    <a:pt x="48337" y="12247"/>
                    <a:pt x="47210" y="11924"/>
                    <a:pt x="46165" y="11423"/>
                  </a:cubicBezTo>
                  <a:cubicBezTo>
                    <a:pt x="45126" y="10917"/>
                    <a:pt x="44182" y="10201"/>
                    <a:pt x="43435" y="9314"/>
                  </a:cubicBezTo>
                  <a:cubicBezTo>
                    <a:pt x="43068" y="8871"/>
                    <a:pt x="42738" y="8390"/>
                    <a:pt x="42491" y="7870"/>
                  </a:cubicBezTo>
                  <a:cubicBezTo>
                    <a:pt x="42244" y="7345"/>
                    <a:pt x="42073" y="6787"/>
                    <a:pt x="41997" y="6217"/>
                  </a:cubicBezTo>
                  <a:cubicBezTo>
                    <a:pt x="41934" y="5647"/>
                    <a:pt x="41953" y="5058"/>
                    <a:pt x="42105" y="4507"/>
                  </a:cubicBezTo>
                  <a:cubicBezTo>
                    <a:pt x="42175" y="4229"/>
                    <a:pt x="42276" y="3956"/>
                    <a:pt x="42396" y="3697"/>
                  </a:cubicBezTo>
                  <a:cubicBezTo>
                    <a:pt x="42517" y="3431"/>
                    <a:pt x="42669" y="3190"/>
                    <a:pt x="42840" y="2956"/>
                  </a:cubicBezTo>
                  <a:cubicBezTo>
                    <a:pt x="43517" y="2012"/>
                    <a:pt x="44493" y="1322"/>
                    <a:pt x="45550" y="859"/>
                  </a:cubicBezTo>
                  <a:cubicBezTo>
                    <a:pt x="46614" y="397"/>
                    <a:pt x="47767" y="150"/>
                    <a:pt x="48926" y="125"/>
                  </a:cubicBezTo>
                  <a:cubicBezTo>
                    <a:pt x="49007" y="121"/>
                    <a:pt x="49089" y="120"/>
                    <a:pt x="49170" y="120"/>
                  </a:cubicBezTo>
                  <a:cubicBezTo>
                    <a:pt x="49380" y="120"/>
                    <a:pt x="49590" y="130"/>
                    <a:pt x="49800" y="144"/>
                  </a:cubicBezTo>
                  <a:cubicBezTo>
                    <a:pt x="50085" y="182"/>
                    <a:pt x="50376" y="201"/>
                    <a:pt x="50661" y="251"/>
                  </a:cubicBezTo>
                  <a:cubicBezTo>
                    <a:pt x="51238" y="334"/>
                    <a:pt x="51801" y="473"/>
                    <a:pt x="52365" y="619"/>
                  </a:cubicBezTo>
                  <a:cubicBezTo>
                    <a:pt x="54613" y="1252"/>
                    <a:pt x="56697" y="2322"/>
                    <a:pt x="58825" y="3279"/>
                  </a:cubicBezTo>
                  <a:cubicBezTo>
                    <a:pt x="59357" y="3526"/>
                    <a:pt x="59902" y="3741"/>
                    <a:pt x="60440" y="3963"/>
                  </a:cubicBezTo>
                  <a:cubicBezTo>
                    <a:pt x="60712" y="4070"/>
                    <a:pt x="60991" y="4165"/>
                    <a:pt x="61263" y="4267"/>
                  </a:cubicBezTo>
                  <a:lnTo>
                    <a:pt x="61675" y="4412"/>
                  </a:lnTo>
                  <a:lnTo>
                    <a:pt x="62093" y="4545"/>
                  </a:lnTo>
                  <a:cubicBezTo>
                    <a:pt x="63208" y="4913"/>
                    <a:pt x="64341" y="5198"/>
                    <a:pt x="65481" y="5464"/>
                  </a:cubicBezTo>
                  <a:cubicBezTo>
                    <a:pt x="69943" y="6448"/>
                    <a:pt x="74513" y="6845"/>
                    <a:pt x="79080" y="6845"/>
                  </a:cubicBezTo>
                  <a:cubicBezTo>
                    <a:pt x="79188" y="6845"/>
                    <a:pt x="79295" y="6845"/>
                    <a:pt x="79402" y="6844"/>
                  </a:cubicBezTo>
                  <a:cubicBezTo>
                    <a:pt x="84070" y="6813"/>
                    <a:pt x="88744" y="6382"/>
                    <a:pt x="93329" y="5483"/>
                  </a:cubicBezTo>
                  <a:cubicBezTo>
                    <a:pt x="95616" y="5027"/>
                    <a:pt x="97883" y="4450"/>
                    <a:pt x="100100" y="3716"/>
                  </a:cubicBezTo>
                  <a:cubicBezTo>
                    <a:pt x="102316" y="2981"/>
                    <a:pt x="104489" y="2094"/>
                    <a:pt x="106547" y="999"/>
                  </a:cubicBezTo>
                  <a:lnTo>
                    <a:pt x="106547" y="999"/>
                  </a:lnTo>
                  <a:cubicBezTo>
                    <a:pt x="104482" y="2088"/>
                    <a:pt x="102310" y="2968"/>
                    <a:pt x="100093" y="3697"/>
                  </a:cubicBezTo>
                  <a:cubicBezTo>
                    <a:pt x="97877" y="4425"/>
                    <a:pt x="95609" y="4995"/>
                    <a:pt x="93317" y="5438"/>
                  </a:cubicBezTo>
                  <a:cubicBezTo>
                    <a:pt x="88738" y="6325"/>
                    <a:pt x="84064" y="6743"/>
                    <a:pt x="79402" y="6756"/>
                  </a:cubicBezTo>
                  <a:cubicBezTo>
                    <a:pt x="79330" y="6756"/>
                    <a:pt x="79257" y="6756"/>
                    <a:pt x="79184" y="6756"/>
                  </a:cubicBezTo>
                  <a:cubicBezTo>
                    <a:pt x="74589" y="6756"/>
                    <a:pt x="69983" y="6360"/>
                    <a:pt x="65500" y="5369"/>
                  </a:cubicBezTo>
                  <a:cubicBezTo>
                    <a:pt x="64367" y="5096"/>
                    <a:pt x="63233" y="4818"/>
                    <a:pt x="62131" y="4444"/>
                  </a:cubicBezTo>
                  <a:lnTo>
                    <a:pt x="61713" y="4311"/>
                  </a:lnTo>
                  <a:lnTo>
                    <a:pt x="61301" y="4165"/>
                  </a:lnTo>
                  <a:cubicBezTo>
                    <a:pt x="61029" y="4064"/>
                    <a:pt x="60750" y="3969"/>
                    <a:pt x="60478" y="3868"/>
                  </a:cubicBezTo>
                  <a:cubicBezTo>
                    <a:pt x="59940" y="3646"/>
                    <a:pt x="59401" y="3424"/>
                    <a:pt x="58869" y="3184"/>
                  </a:cubicBezTo>
                  <a:cubicBezTo>
                    <a:pt x="56748" y="2221"/>
                    <a:pt x="54658" y="1144"/>
                    <a:pt x="52397" y="511"/>
                  </a:cubicBezTo>
                  <a:cubicBezTo>
                    <a:pt x="51833" y="359"/>
                    <a:pt x="51263" y="220"/>
                    <a:pt x="50680" y="137"/>
                  </a:cubicBezTo>
                  <a:cubicBezTo>
                    <a:pt x="50389" y="80"/>
                    <a:pt x="50098" y="61"/>
                    <a:pt x="49806" y="30"/>
                  </a:cubicBezTo>
                  <a:cubicBezTo>
                    <a:pt x="49581" y="15"/>
                    <a:pt x="49351" y="0"/>
                    <a:pt x="49124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4894673" y="2141883"/>
              <a:ext cx="3700031" cy="1310264"/>
            </a:xfrm>
            <a:custGeom>
              <a:avLst/>
              <a:gdLst/>
              <a:ahLst/>
              <a:cxnLst/>
              <a:rect l="l" t="t" r="r" b="b"/>
              <a:pathLst>
                <a:path w="106706" h="37787" extrusionOk="0">
                  <a:moveTo>
                    <a:pt x="49252" y="0"/>
                  </a:moveTo>
                  <a:cubicBezTo>
                    <a:pt x="49114" y="0"/>
                    <a:pt x="48976" y="3"/>
                    <a:pt x="48837" y="10"/>
                  </a:cubicBezTo>
                  <a:cubicBezTo>
                    <a:pt x="47659" y="73"/>
                    <a:pt x="46494" y="365"/>
                    <a:pt x="45430" y="878"/>
                  </a:cubicBezTo>
                  <a:cubicBezTo>
                    <a:pt x="44372" y="1397"/>
                    <a:pt x="43403" y="2157"/>
                    <a:pt x="42764" y="3164"/>
                  </a:cubicBezTo>
                  <a:cubicBezTo>
                    <a:pt x="42599" y="3411"/>
                    <a:pt x="42466" y="3677"/>
                    <a:pt x="42352" y="3949"/>
                  </a:cubicBezTo>
                  <a:cubicBezTo>
                    <a:pt x="42238" y="4228"/>
                    <a:pt x="42156" y="4513"/>
                    <a:pt x="42092" y="4804"/>
                  </a:cubicBezTo>
                  <a:cubicBezTo>
                    <a:pt x="41985" y="5387"/>
                    <a:pt x="41959" y="5989"/>
                    <a:pt x="42067" y="6578"/>
                  </a:cubicBezTo>
                  <a:cubicBezTo>
                    <a:pt x="42270" y="7749"/>
                    <a:pt x="42840" y="8839"/>
                    <a:pt x="43619" y="9725"/>
                  </a:cubicBezTo>
                  <a:cubicBezTo>
                    <a:pt x="44005" y="10169"/>
                    <a:pt x="44442" y="10580"/>
                    <a:pt x="44911" y="10935"/>
                  </a:cubicBezTo>
                  <a:cubicBezTo>
                    <a:pt x="45386" y="11290"/>
                    <a:pt x="45892" y="11594"/>
                    <a:pt x="46431" y="11847"/>
                  </a:cubicBezTo>
                  <a:cubicBezTo>
                    <a:pt x="47495" y="12354"/>
                    <a:pt x="48647" y="12664"/>
                    <a:pt x="49806" y="12867"/>
                  </a:cubicBezTo>
                  <a:cubicBezTo>
                    <a:pt x="50965" y="13063"/>
                    <a:pt x="52143" y="13152"/>
                    <a:pt x="53315" y="13209"/>
                  </a:cubicBezTo>
                  <a:lnTo>
                    <a:pt x="67375" y="13741"/>
                  </a:lnTo>
                  <a:lnTo>
                    <a:pt x="74412" y="14000"/>
                  </a:lnTo>
                  <a:lnTo>
                    <a:pt x="77927" y="14133"/>
                  </a:lnTo>
                  <a:cubicBezTo>
                    <a:pt x="79098" y="14184"/>
                    <a:pt x="80270" y="14235"/>
                    <a:pt x="81429" y="14374"/>
                  </a:cubicBezTo>
                  <a:cubicBezTo>
                    <a:pt x="82588" y="14507"/>
                    <a:pt x="83747" y="14716"/>
                    <a:pt x="84855" y="15064"/>
                  </a:cubicBezTo>
                  <a:cubicBezTo>
                    <a:pt x="85970" y="15406"/>
                    <a:pt x="87028" y="15919"/>
                    <a:pt x="87984" y="16591"/>
                  </a:cubicBezTo>
                  <a:cubicBezTo>
                    <a:pt x="88453" y="16926"/>
                    <a:pt x="88896" y="17306"/>
                    <a:pt x="89301" y="17725"/>
                  </a:cubicBezTo>
                  <a:cubicBezTo>
                    <a:pt x="89403" y="17832"/>
                    <a:pt x="89504" y="17934"/>
                    <a:pt x="89599" y="18048"/>
                  </a:cubicBezTo>
                  <a:lnTo>
                    <a:pt x="89878" y="18377"/>
                  </a:lnTo>
                  <a:lnTo>
                    <a:pt x="90131" y="18732"/>
                  </a:lnTo>
                  <a:cubicBezTo>
                    <a:pt x="90220" y="18846"/>
                    <a:pt x="90289" y="18972"/>
                    <a:pt x="90365" y="19099"/>
                  </a:cubicBezTo>
                  <a:cubicBezTo>
                    <a:pt x="90669" y="19593"/>
                    <a:pt x="90904" y="20125"/>
                    <a:pt x="91068" y="20682"/>
                  </a:cubicBezTo>
                  <a:cubicBezTo>
                    <a:pt x="91233" y="21233"/>
                    <a:pt x="91309" y="21816"/>
                    <a:pt x="91315" y="22392"/>
                  </a:cubicBezTo>
                  <a:cubicBezTo>
                    <a:pt x="91322" y="23558"/>
                    <a:pt x="90961" y="24698"/>
                    <a:pt x="90384" y="25705"/>
                  </a:cubicBezTo>
                  <a:cubicBezTo>
                    <a:pt x="89802" y="26712"/>
                    <a:pt x="89023" y="27598"/>
                    <a:pt x="88161" y="28377"/>
                  </a:cubicBezTo>
                  <a:cubicBezTo>
                    <a:pt x="87294" y="29156"/>
                    <a:pt x="86337" y="29840"/>
                    <a:pt x="85337" y="30448"/>
                  </a:cubicBezTo>
                  <a:cubicBezTo>
                    <a:pt x="84336" y="31050"/>
                    <a:pt x="83297" y="31588"/>
                    <a:pt x="82214" y="32038"/>
                  </a:cubicBezTo>
                  <a:lnTo>
                    <a:pt x="80606" y="32741"/>
                  </a:lnTo>
                  <a:cubicBezTo>
                    <a:pt x="80061" y="32956"/>
                    <a:pt x="79510" y="33165"/>
                    <a:pt x="78965" y="33374"/>
                  </a:cubicBezTo>
                  <a:lnTo>
                    <a:pt x="78142" y="33691"/>
                  </a:lnTo>
                  <a:cubicBezTo>
                    <a:pt x="77870" y="33786"/>
                    <a:pt x="77591" y="33875"/>
                    <a:pt x="77312" y="33970"/>
                  </a:cubicBezTo>
                  <a:lnTo>
                    <a:pt x="75640" y="34527"/>
                  </a:lnTo>
                  <a:lnTo>
                    <a:pt x="73956" y="35008"/>
                  </a:lnTo>
                  <a:lnTo>
                    <a:pt x="73107" y="35249"/>
                  </a:lnTo>
                  <a:cubicBezTo>
                    <a:pt x="72828" y="35325"/>
                    <a:pt x="72543" y="35388"/>
                    <a:pt x="72258" y="35458"/>
                  </a:cubicBezTo>
                  <a:lnTo>
                    <a:pt x="70548" y="35876"/>
                  </a:lnTo>
                  <a:lnTo>
                    <a:pt x="68825" y="36224"/>
                  </a:lnTo>
                  <a:lnTo>
                    <a:pt x="67964" y="36395"/>
                  </a:lnTo>
                  <a:cubicBezTo>
                    <a:pt x="67673" y="36446"/>
                    <a:pt x="67388" y="36490"/>
                    <a:pt x="67096" y="36541"/>
                  </a:cubicBezTo>
                  <a:lnTo>
                    <a:pt x="65361" y="36820"/>
                  </a:lnTo>
                  <a:cubicBezTo>
                    <a:pt x="64785" y="36902"/>
                    <a:pt x="64202" y="36972"/>
                    <a:pt x="63619" y="37048"/>
                  </a:cubicBezTo>
                  <a:lnTo>
                    <a:pt x="62745" y="37155"/>
                  </a:lnTo>
                  <a:cubicBezTo>
                    <a:pt x="62454" y="37193"/>
                    <a:pt x="62163" y="37212"/>
                    <a:pt x="61871" y="37244"/>
                  </a:cubicBezTo>
                  <a:lnTo>
                    <a:pt x="60123" y="37402"/>
                  </a:lnTo>
                  <a:cubicBezTo>
                    <a:pt x="59534" y="37447"/>
                    <a:pt x="58952" y="37478"/>
                    <a:pt x="58369" y="37516"/>
                  </a:cubicBezTo>
                  <a:lnTo>
                    <a:pt x="57489" y="37573"/>
                  </a:lnTo>
                  <a:cubicBezTo>
                    <a:pt x="57197" y="37592"/>
                    <a:pt x="56906" y="37592"/>
                    <a:pt x="56608" y="37605"/>
                  </a:cubicBezTo>
                  <a:lnTo>
                    <a:pt x="54854" y="37662"/>
                  </a:lnTo>
                  <a:cubicBezTo>
                    <a:pt x="54245" y="37669"/>
                    <a:pt x="53635" y="37673"/>
                    <a:pt x="53026" y="37673"/>
                  </a:cubicBezTo>
                  <a:cubicBezTo>
                    <a:pt x="51292" y="37673"/>
                    <a:pt x="49558" y="37640"/>
                    <a:pt x="47824" y="37542"/>
                  </a:cubicBezTo>
                  <a:cubicBezTo>
                    <a:pt x="46652" y="37497"/>
                    <a:pt x="45481" y="37402"/>
                    <a:pt x="44315" y="37320"/>
                  </a:cubicBezTo>
                  <a:cubicBezTo>
                    <a:pt x="43726" y="37282"/>
                    <a:pt x="43144" y="37219"/>
                    <a:pt x="42561" y="37162"/>
                  </a:cubicBezTo>
                  <a:lnTo>
                    <a:pt x="41687" y="37086"/>
                  </a:lnTo>
                  <a:lnTo>
                    <a:pt x="41250" y="37041"/>
                  </a:lnTo>
                  <a:lnTo>
                    <a:pt x="40813" y="36991"/>
                  </a:lnTo>
                  <a:cubicBezTo>
                    <a:pt x="36151" y="36471"/>
                    <a:pt x="31522" y="35686"/>
                    <a:pt x="26949" y="34660"/>
                  </a:cubicBezTo>
                  <a:cubicBezTo>
                    <a:pt x="24656" y="34160"/>
                    <a:pt x="22383" y="33583"/>
                    <a:pt x="20115" y="32988"/>
                  </a:cubicBezTo>
                  <a:cubicBezTo>
                    <a:pt x="18982" y="32671"/>
                    <a:pt x="17848" y="32374"/>
                    <a:pt x="16727" y="32038"/>
                  </a:cubicBezTo>
                  <a:lnTo>
                    <a:pt x="15036" y="31550"/>
                  </a:lnTo>
                  <a:lnTo>
                    <a:pt x="13351" y="31044"/>
                  </a:lnTo>
                  <a:cubicBezTo>
                    <a:pt x="8861" y="29676"/>
                    <a:pt x="4421" y="28156"/>
                    <a:pt x="0" y="26591"/>
                  </a:cubicBezTo>
                  <a:lnTo>
                    <a:pt x="0" y="26591"/>
                  </a:lnTo>
                  <a:cubicBezTo>
                    <a:pt x="4415" y="28168"/>
                    <a:pt x="8855" y="29707"/>
                    <a:pt x="13339" y="31082"/>
                  </a:cubicBezTo>
                  <a:lnTo>
                    <a:pt x="15023" y="31595"/>
                  </a:lnTo>
                  <a:lnTo>
                    <a:pt x="16708" y="32095"/>
                  </a:lnTo>
                  <a:cubicBezTo>
                    <a:pt x="17835" y="32431"/>
                    <a:pt x="18969" y="32728"/>
                    <a:pt x="20096" y="33045"/>
                  </a:cubicBezTo>
                  <a:cubicBezTo>
                    <a:pt x="22364" y="33653"/>
                    <a:pt x="24637" y="34236"/>
                    <a:pt x="26930" y="34742"/>
                  </a:cubicBezTo>
                  <a:cubicBezTo>
                    <a:pt x="31503" y="35781"/>
                    <a:pt x="36139" y="36566"/>
                    <a:pt x="40800" y="37092"/>
                  </a:cubicBezTo>
                  <a:lnTo>
                    <a:pt x="41237" y="37143"/>
                  </a:lnTo>
                  <a:lnTo>
                    <a:pt x="41674" y="37187"/>
                  </a:lnTo>
                  <a:lnTo>
                    <a:pt x="42555" y="37269"/>
                  </a:lnTo>
                  <a:cubicBezTo>
                    <a:pt x="43137" y="37320"/>
                    <a:pt x="43720" y="37390"/>
                    <a:pt x="44303" y="37428"/>
                  </a:cubicBezTo>
                  <a:cubicBezTo>
                    <a:pt x="45474" y="37510"/>
                    <a:pt x="46646" y="37605"/>
                    <a:pt x="47818" y="37656"/>
                  </a:cubicBezTo>
                  <a:cubicBezTo>
                    <a:pt x="49552" y="37754"/>
                    <a:pt x="51289" y="37787"/>
                    <a:pt x="53025" y="37787"/>
                  </a:cubicBezTo>
                  <a:cubicBezTo>
                    <a:pt x="53635" y="37787"/>
                    <a:pt x="54245" y="37783"/>
                    <a:pt x="54854" y="37776"/>
                  </a:cubicBezTo>
                  <a:lnTo>
                    <a:pt x="56615" y="37725"/>
                  </a:lnTo>
                  <a:cubicBezTo>
                    <a:pt x="56912" y="37713"/>
                    <a:pt x="57204" y="37713"/>
                    <a:pt x="57495" y="37694"/>
                  </a:cubicBezTo>
                  <a:lnTo>
                    <a:pt x="58375" y="37637"/>
                  </a:lnTo>
                  <a:cubicBezTo>
                    <a:pt x="58958" y="37599"/>
                    <a:pt x="59547" y="37573"/>
                    <a:pt x="60130" y="37529"/>
                  </a:cubicBezTo>
                  <a:lnTo>
                    <a:pt x="61884" y="37364"/>
                  </a:lnTo>
                  <a:cubicBezTo>
                    <a:pt x="62175" y="37339"/>
                    <a:pt x="62467" y="37314"/>
                    <a:pt x="62758" y="37282"/>
                  </a:cubicBezTo>
                  <a:lnTo>
                    <a:pt x="63632" y="37174"/>
                  </a:lnTo>
                  <a:cubicBezTo>
                    <a:pt x="64215" y="37098"/>
                    <a:pt x="64797" y="37029"/>
                    <a:pt x="65380" y="36946"/>
                  </a:cubicBezTo>
                  <a:lnTo>
                    <a:pt x="67122" y="36668"/>
                  </a:lnTo>
                  <a:cubicBezTo>
                    <a:pt x="67407" y="36617"/>
                    <a:pt x="67698" y="36579"/>
                    <a:pt x="67989" y="36522"/>
                  </a:cubicBezTo>
                  <a:lnTo>
                    <a:pt x="68851" y="36351"/>
                  </a:lnTo>
                  <a:lnTo>
                    <a:pt x="70580" y="36003"/>
                  </a:lnTo>
                  <a:lnTo>
                    <a:pt x="72290" y="35591"/>
                  </a:lnTo>
                  <a:cubicBezTo>
                    <a:pt x="72575" y="35521"/>
                    <a:pt x="72860" y="35458"/>
                    <a:pt x="73145" y="35382"/>
                  </a:cubicBezTo>
                  <a:lnTo>
                    <a:pt x="73994" y="35141"/>
                  </a:lnTo>
                  <a:lnTo>
                    <a:pt x="75685" y="34660"/>
                  </a:lnTo>
                  <a:lnTo>
                    <a:pt x="77357" y="34103"/>
                  </a:lnTo>
                  <a:cubicBezTo>
                    <a:pt x="77635" y="34008"/>
                    <a:pt x="77914" y="33919"/>
                    <a:pt x="78193" y="33824"/>
                  </a:cubicBezTo>
                  <a:lnTo>
                    <a:pt x="79016" y="33507"/>
                  </a:lnTo>
                  <a:cubicBezTo>
                    <a:pt x="79561" y="33298"/>
                    <a:pt x="80112" y="33096"/>
                    <a:pt x="80656" y="32880"/>
                  </a:cubicBezTo>
                  <a:lnTo>
                    <a:pt x="82271" y="32171"/>
                  </a:lnTo>
                  <a:cubicBezTo>
                    <a:pt x="83361" y="31721"/>
                    <a:pt x="84406" y="31183"/>
                    <a:pt x="85413" y="30575"/>
                  </a:cubicBezTo>
                  <a:cubicBezTo>
                    <a:pt x="86420" y="29967"/>
                    <a:pt x="87382" y="29283"/>
                    <a:pt x="88263" y="28491"/>
                  </a:cubicBezTo>
                  <a:cubicBezTo>
                    <a:pt x="89137" y="27706"/>
                    <a:pt x="89928" y="26807"/>
                    <a:pt x="90517" y="25781"/>
                  </a:cubicBezTo>
                  <a:cubicBezTo>
                    <a:pt x="90815" y="25268"/>
                    <a:pt x="91056" y="24723"/>
                    <a:pt x="91220" y="24153"/>
                  </a:cubicBezTo>
                  <a:cubicBezTo>
                    <a:pt x="91385" y="23583"/>
                    <a:pt x="91474" y="22988"/>
                    <a:pt x="91474" y="22392"/>
                  </a:cubicBezTo>
                  <a:cubicBezTo>
                    <a:pt x="91474" y="21803"/>
                    <a:pt x="91391" y="21208"/>
                    <a:pt x="91227" y="20638"/>
                  </a:cubicBezTo>
                  <a:cubicBezTo>
                    <a:pt x="91062" y="20068"/>
                    <a:pt x="90815" y="19517"/>
                    <a:pt x="90511" y="19010"/>
                  </a:cubicBezTo>
                  <a:cubicBezTo>
                    <a:pt x="90429" y="18890"/>
                    <a:pt x="90353" y="18757"/>
                    <a:pt x="90270" y="18637"/>
                  </a:cubicBezTo>
                  <a:lnTo>
                    <a:pt x="90004" y="18276"/>
                  </a:lnTo>
                  <a:lnTo>
                    <a:pt x="89726" y="17934"/>
                  </a:lnTo>
                  <a:cubicBezTo>
                    <a:pt x="89631" y="17820"/>
                    <a:pt x="89523" y="17718"/>
                    <a:pt x="89422" y="17611"/>
                  </a:cubicBezTo>
                  <a:cubicBezTo>
                    <a:pt x="89010" y="17186"/>
                    <a:pt x="88560" y="16800"/>
                    <a:pt x="88079" y="16451"/>
                  </a:cubicBezTo>
                  <a:cubicBezTo>
                    <a:pt x="87110" y="15774"/>
                    <a:pt x="86033" y="15248"/>
                    <a:pt x="84906" y="14900"/>
                  </a:cubicBezTo>
                  <a:cubicBezTo>
                    <a:pt x="83785" y="14545"/>
                    <a:pt x="82620" y="14330"/>
                    <a:pt x="81448" y="14197"/>
                  </a:cubicBezTo>
                  <a:cubicBezTo>
                    <a:pt x="80283" y="14064"/>
                    <a:pt x="79105" y="14007"/>
                    <a:pt x="77933" y="13962"/>
                  </a:cubicBezTo>
                  <a:lnTo>
                    <a:pt x="74418" y="13836"/>
                  </a:lnTo>
                  <a:lnTo>
                    <a:pt x="67381" y="13576"/>
                  </a:lnTo>
                  <a:lnTo>
                    <a:pt x="53321" y="13063"/>
                  </a:lnTo>
                  <a:cubicBezTo>
                    <a:pt x="52150" y="13006"/>
                    <a:pt x="50984" y="12917"/>
                    <a:pt x="49832" y="12727"/>
                  </a:cubicBezTo>
                  <a:cubicBezTo>
                    <a:pt x="48679" y="12525"/>
                    <a:pt x="47545" y="12221"/>
                    <a:pt x="46488" y="11720"/>
                  </a:cubicBezTo>
                  <a:cubicBezTo>
                    <a:pt x="45962" y="11473"/>
                    <a:pt x="45462" y="11169"/>
                    <a:pt x="44993" y="10827"/>
                  </a:cubicBezTo>
                  <a:cubicBezTo>
                    <a:pt x="44531" y="10473"/>
                    <a:pt x="44106" y="10074"/>
                    <a:pt x="43720" y="9637"/>
                  </a:cubicBezTo>
                  <a:cubicBezTo>
                    <a:pt x="42954" y="8769"/>
                    <a:pt x="42396" y="7699"/>
                    <a:pt x="42200" y="6559"/>
                  </a:cubicBezTo>
                  <a:cubicBezTo>
                    <a:pt x="42092" y="5982"/>
                    <a:pt x="42118" y="5400"/>
                    <a:pt x="42219" y="4830"/>
                  </a:cubicBezTo>
                  <a:cubicBezTo>
                    <a:pt x="42282" y="4545"/>
                    <a:pt x="42365" y="4266"/>
                    <a:pt x="42472" y="4000"/>
                  </a:cubicBezTo>
                  <a:cubicBezTo>
                    <a:pt x="42586" y="3734"/>
                    <a:pt x="42713" y="3474"/>
                    <a:pt x="42871" y="3234"/>
                  </a:cubicBezTo>
                  <a:cubicBezTo>
                    <a:pt x="43492" y="2252"/>
                    <a:pt x="44442" y="1505"/>
                    <a:pt x="45481" y="992"/>
                  </a:cubicBezTo>
                  <a:cubicBezTo>
                    <a:pt x="46532" y="485"/>
                    <a:pt x="47678" y="194"/>
                    <a:pt x="48844" y="130"/>
                  </a:cubicBezTo>
                  <a:cubicBezTo>
                    <a:pt x="48980" y="124"/>
                    <a:pt x="49116" y="121"/>
                    <a:pt x="49252" y="121"/>
                  </a:cubicBezTo>
                  <a:cubicBezTo>
                    <a:pt x="50281" y="121"/>
                    <a:pt x="51307" y="303"/>
                    <a:pt x="52308" y="555"/>
                  </a:cubicBezTo>
                  <a:cubicBezTo>
                    <a:pt x="54569" y="1150"/>
                    <a:pt x="56678" y="2208"/>
                    <a:pt x="58819" y="3170"/>
                  </a:cubicBezTo>
                  <a:cubicBezTo>
                    <a:pt x="59883" y="3658"/>
                    <a:pt x="60985" y="4076"/>
                    <a:pt x="62106" y="4437"/>
                  </a:cubicBezTo>
                  <a:lnTo>
                    <a:pt x="62948" y="4697"/>
                  </a:lnTo>
                  <a:cubicBezTo>
                    <a:pt x="63227" y="4779"/>
                    <a:pt x="63512" y="4849"/>
                    <a:pt x="63797" y="4925"/>
                  </a:cubicBezTo>
                  <a:cubicBezTo>
                    <a:pt x="64360" y="5089"/>
                    <a:pt x="64937" y="5210"/>
                    <a:pt x="65507" y="5349"/>
                  </a:cubicBezTo>
                  <a:cubicBezTo>
                    <a:pt x="67799" y="5849"/>
                    <a:pt x="70130" y="6179"/>
                    <a:pt x="72467" y="6388"/>
                  </a:cubicBezTo>
                  <a:cubicBezTo>
                    <a:pt x="74545" y="6574"/>
                    <a:pt x="76633" y="6664"/>
                    <a:pt x="78723" y="6664"/>
                  </a:cubicBezTo>
                  <a:cubicBezTo>
                    <a:pt x="78983" y="6664"/>
                    <a:pt x="79243" y="6663"/>
                    <a:pt x="79504" y="6660"/>
                  </a:cubicBezTo>
                  <a:cubicBezTo>
                    <a:pt x="84197" y="6603"/>
                    <a:pt x="88883" y="6134"/>
                    <a:pt x="93481" y="5197"/>
                  </a:cubicBezTo>
                  <a:cubicBezTo>
                    <a:pt x="95780" y="4722"/>
                    <a:pt x="98054" y="4127"/>
                    <a:pt x="100277" y="3360"/>
                  </a:cubicBezTo>
                  <a:cubicBezTo>
                    <a:pt x="102494" y="2600"/>
                    <a:pt x="104660" y="1676"/>
                    <a:pt x="106705" y="529"/>
                  </a:cubicBezTo>
                  <a:lnTo>
                    <a:pt x="106705" y="529"/>
                  </a:lnTo>
                  <a:cubicBezTo>
                    <a:pt x="104653" y="1669"/>
                    <a:pt x="102487" y="2588"/>
                    <a:pt x="100271" y="3341"/>
                  </a:cubicBezTo>
                  <a:cubicBezTo>
                    <a:pt x="98048" y="4101"/>
                    <a:pt x="95774" y="4684"/>
                    <a:pt x="93475" y="5153"/>
                  </a:cubicBezTo>
                  <a:cubicBezTo>
                    <a:pt x="88877" y="6077"/>
                    <a:pt x="84190" y="6527"/>
                    <a:pt x="79504" y="6571"/>
                  </a:cubicBezTo>
                  <a:cubicBezTo>
                    <a:pt x="79286" y="6573"/>
                    <a:pt x="79069" y="6574"/>
                    <a:pt x="78852" y="6574"/>
                  </a:cubicBezTo>
                  <a:cubicBezTo>
                    <a:pt x="76721" y="6574"/>
                    <a:pt x="74595" y="6488"/>
                    <a:pt x="72473" y="6293"/>
                  </a:cubicBezTo>
                  <a:cubicBezTo>
                    <a:pt x="70143" y="6077"/>
                    <a:pt x="67818" y="5748"/>
                    <a:pt x="65526" y="5248"/>
                  </a:cubicBezTo>
                  <a:cubicBezTo>
                    <a:pt x="64962" y="5108"/>
                    <a:pt x="64386" y="4988"/>
                    <a:pt x="63822" y="4830"/>
                  </a:cubicBezTo>
                  <a:cubicBezTo>
                    <a:pt x="63543" y="4747"/>
                    <a:pt x="63258" y="4678"/>
                    <a:pt x="62973" y="4595"/>
                  </a:cubicBezTo>
                  <a:lnTo>
                    <a:pt x="62137" y="4336"/>
                  </a:lnTo>
                  <a:cubicBezTo>
                    <a:pt x="61023" y="3975"/>
                    <a:pt x="59927" y="3557"/>
                    <a:pt x="58863" y="3069"/>
                  </a:cubicBezTo>
                  <a:cubicBezTo>
                    <a:pt x="56729" y="2106"/>
                    <a:pt x="54613" y="1049"/>
                    <a:pt x="52333" y="441"/>
                  </a:cubicBezTo>
                  <a:cubicBezTo>
                    <a:pt x="51326" y="183"/>
                    <a:pt x="50295" y="0"/>
                    <a:pt x="49252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894673" y="2170316"/>
              <a:ext cx="3705509" cy="1350245"/>
            </a:xfrm>
            <a:custGeom>
              <a:avLst/>
              <a:gdLst/>
              <a:ahLst/>
              <a:cxnLst/>
              <a:rect l="l" t="t" r="r" b="b"/>
              <a:pathLst>
                <a:path w="106864" h="38940" extrusionOk="0">
                  <a:moveTo>
                    <a:pt x="49616" y="1"/>
                  </a:moveTo>
                  <a:cubicBezTo>
                    <a:pt x="49319" y="1"/>
                    <a:pt x="49021" y="7"/>
                    <a:pt x="48730" y="32"/>
                  </a:cubicBezTo>
                  <a:cubicBezTo>
                    <a:pt x="47545" y="134"/>
                    <a:pt x="46380" y="469"/>
                    <a:pt x="45335" y="1039"/>
                  </a:cubicBezTo>
                  <a:cubicBezTo>
                    <a:pt x="44296" y="1609"/>
                    <a:pt x="43365" y="2426"/>
                    <a:pt x="42789" y="3478"/>
                  </a:cubicBezTo>
                  <a:cubicBezTo>
                    <a:pt x="42504" y="3997"/>
                    <a:pt x="42301" y="4573"/>
                    <a:pt x="42219" y="5169"/>
                  </a:cubicBezTo>
                  <a:cubicBezTo>
                    <a:pt x="42143" y="5758"/>
                    <a:pt x="42156" y="6359"/>
                    <a:pt x="42276" y="6948"/>
                  </a:cubicBezTo>
                  <a:cubicBezTo>
                    <a:pt x="42390" y="7531"/>
                    <a:pt x="42618" y="8095"/>
                    <a:pt x="42897" y="8614"/>
                  </a:cubicBezTo>
                  <a:cubicBezTo>
                    <a:pt x="43182" y="9140"/>
                    <a:pt x="43517" y="9634"/>
                    <a:pt x="43923" y="10071"/>
                  </a:cubicBezTo>
                  <a:cubicBezTo>
                    <a:pt x="44322" y="10514"/>
                    <a:pt x="44765" y="10913"/>
                    <a:pt x="45240" y="11268"/>
                  </a:cubicBezTo>
                  <a:cubicBezTo>
                    <a:pt x="45721" y="11616"/>
                    <a:pt x="46241" y="11914"/>
                    <a:pt x="46779" y="12161"/>
                  </a:cubicBezTo>
                  <a:cubicBezTo>
                    <a:pt x="47856" y="12661"/>
                    <a:pt x="49015" y="12952"/>
                    <a:pt x="50186" y="13142"/>
                  </a:cubicBezTo>
                  <a:cubicBezTo>
                    <a:pt x="51352" y="13326"/>
                    <a:pt x="52536" y="13396"/>
                    <a:pt x="53714" y="13440"/>
                  </a:cubicBezTo>
                  <a:lnTo>
                    <a:pt x="67856" y="13814"/>
                  </a:lnTo>
                  <a:lnTo>
                    <a:pt x="74931" y="14004"/>
                  </a:lnTo>
                  <a:lnTo>
                    <a:pt x="78465" y="14092"/>
                  </a:lnTo>
                  <a:cubicBezTo>
                    <a:pt x="79643" y="14130"/>
                    <a:pt x="80821" y="14181"/>
                    <a:pt x="81986" y="14314"/>
                  </a:cubicBezTo>
                  <a:cubicBezTo>
                    <a:pt x="83152" y="14447"/>
                    <a:pt x="84311" y="14662"/>
                    <a:pt x="85425" y="15030"/>
                  </a:cubicBezTo>
                  <a:cubicBezTo>
                    <a:pt x="86540" y="15391"/>
                    <a:pt x="87598" y="15910"/>
                    <a:pt x="88541" y="16613"/>
                  </a:cubicBezTo>
                  <a:cubicBezTo>
                    <a:pt x="89485" y="17297"/>
                    <a:pt x="90296" y="18171"/>
                    <a:pt x="90891" y="19172"/>
                  </a:cubicBezTo>
                  <a:cubicBezTo>
                    <a:pt x="91474" y="20185"/>
                    <a:pt x="91797" y="21344"/>
                    <a:pt x="91790" y="22510"/>
                  </a:cubicBezTo>
                  <a:cubicBezTo>
                    <a:pt x="91784" y="23675"/>
                    <a:pt x="91442" y="24821"/>
                    <a:pt x="90891" y="25847"/>
                  </a:cubicBezTo>
                  <a:cubicBezTo>
                    <a:pt x="90334" y="26880"/>
                    <a:pt x="89580" y="27792"/>
                    <a:pt x="88738" y="28609"/>
                  </a:cubicBezTo>
                  <a:cubicBezTo>
                    <a:pt x="87895" y="29419"/>
                    <a:pt x="86958" y="30141"/>
                    <a:pt x="85970" y="30781"/>
                  </a:cubicBezTo>
                  <a:cubicBezTo>
                    <a:pt x="84982" y="31414"/>
                    <a:pt x="83950" y="31978"/>
                    <a:pt x="82873" y="32453"/>
                  </a:cubicBezTo>
                  <a:lnTo>
                    <a:pt x="81271" y="33200"/>
                  </a:lnTo>
                  <a:lnTo>
                    <a:pt x="79637" y="33872"/>
                  </a:lnTo>
                  <a:lnTo>
                    <a:pt x="78820" y="34201"/>
                  </a:lnTo>
                  <a:cubicBezTo>
                    <a:pt x="78541" y="34309"/>
                    <a:pt x="78262" y="34404"/>
                    <a:pt x="77990" y="34505"/>
                  </a:cubicBezTo>
                  <a:lnTo>
                    <a:pt x="76324" y="35100"/>
                  </a:lnTo>
                  <a:lnTo>
                    <a:pt x="74640" y="35632"/>
                  </a:lnTo>
                  <a:lnTo>
                    <a:pt x="73797" y="35892"/>
                  </a:lnTo>
                  <a:lnTo>
                    <a:pt x="72942" y="36126"/>
                  </a:lnTo>
                  <a:lnTo>
                    <a:pt x="71238" y="36582"/>
                  </a:lnTo>
                  <a:lnTo>
                    <a:pt x="69516" y="36975"/>
                  </a:lnTo>
                  <a:lnTo>
                    <a:pt x="68654" y="37171"/>
                  </a:lnTo>
                  <a:lnTo>
                    <a:pt x="67787" y="37342"/>
                  </a:lnTo>
                  <a:lnTo>
                    <a:pt x="66051" y="37665"/>
                  </a:lnTo>
                  <a:lnTo>
                    <a:pt x="64303" y="37938"/>
                  </a:lnTo>
                  <a:lnTo>
                    <a:pt x="63429" y="38071"/>
                  </a:lnTo>
                  <a:lnTo>
                    <a:pt x="62555" y="38172"/>
                  </a:lnTo>
                  <a:lnTo>
                    <a:pt x="60801" y="38381"/>
                  </a:lnTo>
                  <a:lnTo>
                    <a:pt x="59040" y="38533"/>
                  </a:lnTo>
                  <a:lnTo>
                    <a:pt x="58160" y="38609"/>
                  </a:lnTo>
                  <a:cubicBezTo>
                    <a:pt x="57862" y="38628"/>
                    <a:pt x="57571" y="38641"/>
                    <a:pt x="57273" y="38660"/>
                  </a:cubicBezTo>
                  <a:lnTo>
                    <a:pt x="55513" y="38755"/>
                  </a:lnTo>
                  <a:cubicBezTo>
                    <a:pt x="54161" y="38795"/>
                    <a:pt x="52810" y="38824"/>
                    <a:pt x="51458" y="38824"/>
                  </a:cubicBezTo>
                  <a:cubicBezTo>
                    <a:pt x="50454" y="38824"/>
                    <a:pt x="49449" y="38808"/>
                    <a:pt x="48445" y="38767"/>
                  </a:cubicBezTo>
                  <a:cubicBezTo>
                    <a:pt x="47267" y="38742"/>
                    <a:pt x="46089" y="38653"/>
                    <a:pt x="44911" y="38590"/>
                  </a:cubicBezTo>
                  <a:cubicBezTo>
                    <a:pt x="44328" y="38558"/>
                    <a:pt x="43739" y="38495"/>
                    <a:pt x="43150" y="38451"/>
                  </a:cubicBezTo>
                  <a:cubicBezTo>
                    <a:pt x="42567" y="38400"/>
                    <a:pt x="41978" y="38362"/>
                    <a:pt x="41389" y="38292"/>
                  </a:cubicBezTo>
                  <a:lnTo>
                    <a:pt x="39635" y="38109"/>
                  </a:lnTo>
                  <a:cubicBezTo>
                    <a:pt x="39046" y="38045"/>
                    <a:pt x="38463" y="37963"/>
                    <a:pt x="37881" y="37887"/>
                  </a:cubicBezTo>
                  <a:cubicBezTo>
                    <a:pt x="36709" y="37748"/>
                    <a:pt x="35543" y="37570"/>
                    <a:pt x="34378" y="37399"/>
                  </a:cubicBezTo>
                  <a:cubicBezTo>
                    <a:pt x="33795" y="37311"/>
                    <a:pt x="33213" y="37209"/>
                    <a:pt x="32636" y="37114"/>
                  </a:cubicBezTo>
                  <a:cubicBezTo>
                    <a:pt x="32054" y="37013"/>
                    <a:pt x="31471" y="36924"/>
                    <a:pt x="30888" y="36817"/>
                  </a:cubicBezTo>
                  <a:cubicBezTo>
                    <a:pt x="29729" y="36601"/>
                    <a:pt x="28570" y="36392"/>
                    <a:pt x="27418" y="36152"/>
                  </a:cubicBezTo>
                  <a:cubicBezTo>
                    <a:pt x="18165" y="34315"/>
                    <a:pt x="9076" y="31750"/>
                    <a:pt x="0" y="29198"/>
                  </a:cubicBezTo>
                  <a:lnTo>
                    <a:pt x="0" y="29198"/>
                  </a:lnTo>
                  <a:cubicBezTo>
                    <a:pt x="9070" y="31782"/>
                    <a:pt x="18152" y="34372"/>
                    <a:pt x="27399" y="36240"/>
                  </a:cubicBezTo>
                  <a:cubicBezTo>
                    <a:pt x="29710" y="36715"/>
                    <a:pt x="32035" y="37121"/>
                    <a:pt x="34365" y="37494"/>
                  </a:cubicBezTo>
                  <a:cubicBezTo>
                    <a:pt x="35531" y="37665"/>
                    <a:pt x="36696" y="37849"/>
                    <a:pt x="37868" y="37988"/>
                  </a:cubicBezTo>
                  <a:cubicBezTo>
                    <a:pt x="38451" y="38058"/>
                    <a:pt x="39033" y="38147"/>
                    <a:pt x="39622" y="38210"/>
                  </a:cubicBezTo>
                  <a:lnTo>
                    <a:pt x="41383" y="38394"/>
                  </a:lnTo>
                  <a:cubicBezTo>
                    <a:pt x="41966" y="38463"/>
                    <a:pt x="42555" y="38508"/>
                    <a:pt x="43144" y="38558"/>
                  </a:cubicBezTo>
                  <a:cubicBezTo>
                    <a:pt x="43733" y="38603"/>
                    <a:pt x="44315" y="38660"/>
                    <a:pt x="44904" y="38698"/>
                  </a:cubicBezTo>
                  <a:cubicBezTo>
                    <a:pt x="46082" y="38761"/>
                    <a:pt x="47260" y="38850"/>
                    <a:pt x="48438" y="38875"/>
                  </a:cubicBezTo>
                  <a:cubicBezTo>
                    <a:pt x="49513" y="38921"/>
                    <a:pt x="50586" y="38940"/>
                    <a:pt x="51659" y="38940"/>
                  </a:cubicBezTo>
                  <a:cubicBezTo>
                    <a:pt x="52945" y="38940"/>
                    <a:pt x="54231" y="38913"/>
                    <a:pt x="55519" y="38875"/>
                  </a:cubicBezTo>
                  <a:lnTo>
                    <a:pt x="57286" y="38780"/>
                  </a:lnTo>
                  <a:cubicBezTo>
                    <a:pt x="57577" y="38761"/>
                    <a:pt x="57875" y="38755"/>
                    <a:pt x="58166" y="38729"/>
                  </a:cubicBezTo>
                  <a:lnTo>
                    <a:pt x="59047" y="38653"/>
                  </a:lnTo>
                  <a:lnTo>
                    <a:pt x="60814" y="38508"/>
                  </a:lnTo>
                  <a:lnTo>
                    <a:pt x="62568" y="38299"/>
                  </a:lnTo>
                  <a:lnTo>
                    <a:pt x="63448" y="38197"/>
                  </a:lnTo>
                  <a:lnTo>
                    <a:pt x="64322" y="38064"/>
                  </a:lnTo>
                  <a:lnTo>
                    <a:pt x="66070" y="37798"/>
                  </a:lnTo>
                  <a:lnTo>
                    <a:pt x="67812" y="37469"/>
                  </a:lnTo>
                  <a:lnTo>
                    <a:pt x="68680" y="37304"/>
                  </a:lnTo>
                  <a:lnTo>
                    <a:pt x="69547" y="37108"/>
                  </a:lnTo>
                  <a:lnTo>
                    <a:pt x="71270" y="36715"/>
                  </a:lnTo>
                  <a:lnTo>
                    <a:pt x="72980" y="36259"/>
                  </a:lnTo>
                  <a:lnTo>
                    <a:pt x="73835" y="36025"/>
                  </a:lnTo>
                  <a:lnTo>
                    <a:pt x="74684" y="35765"/>
                  </a:lnTo>
                  <a:lnTo>
                    <a:pt x="76369" y="35233"/>
                  </a:lnTo>
                  <a:lnTo>
                    <a:pt x="78034" y="34638"/>
                  </a:lnTo>
                  <a:cubicBezTo>
                    <a:pt x="78313" y="34537"/>
                    <a:pt x="78592" y="34442"/>
                    <a:pt x="78870" y="34340"/>
                  </a:cubicBezTo>
                  <a:lnTo>
                    <a:pt x="79687" y="34005"/>
                  </a:lnTo>
                  <a:lnTo>
                    <a:pt x="81328" y="33333"/>
                  </a:lnTo>
                  <a:lnTo>
                    <a:pt x="82936" y="32592"/>
                  </a:lnTo>
                  <a:cubicBezTo>
                    <a:pt x="84013" y="32117"/>
                    <a:pt x="85058" y="31547"/>
                    <a:pt x="86052" y="30908"/>
                  </a:cubicBezTo>
                  <a:cubicBezTo>
                    <a:pt x="87047" y="30262"/>
                    <a:pt x="87990" y="29540"/>
                    <a:pt x="88845" y="28723"/>
                  </a:cubicBezTo>
                  <a:cubicBezTo>
                    <a:pt x="89694" y="27899"/>
                    <a:pt x="90460" y="26975"/>
                    <a:pt x="91030" y="25923"/>
                  </a:cubicBezTo>
                  <a:cubicBezTo>
                    <a:pt x="91594" y="24885"/>
                    <a:pt x="91949" y="23707"/>
                    <a:pt x="91949" y="22510"/>
                  </a:cubicBezTo>
                  <a:cubicBezTo>
                    <a:pt x="91961" y="21313"/>
                    <a:pt x="91632" y="20122"/>
                    <a:pt x="91037" y="19090"/>
                  </a:cubicBezTo>
                  <a:cubicBezTo>
                    <a:pt x="90429" y="18064"/>
                    <a:pt x="89599" y="17177"/>
                    <a:pt x="88643" y="16474"/>
                  </a:cubicBezTo>
                  <a:cubicBezTo>
                    <a:pt x="87686" y="15764"/>
                    <a:pt x="86610" y="15232"/>
                    <a:pt x="85482" y="14859"/>
                  </a:cubicBezTo>
                  <a:cubicBezTo>
                    <a:pt x="84349" y="14491"/>
                    <a:pt x="83183" y="14270"/>
                    <a:pt x="82005" y="14137"/>
                  </a:cubicBezTo>
                  <a:cubicBezTo>
                    <a:pt x="80827" y="14004"/>
                    <a:pt x="79649" y="13953"/>
                    <a:pt x="78471" y="13921"/>
                  </a:cubicBezTo>
                  <a:lnTo>
                    <a:pt x="74931" y="13833"/>
                  </a:lnTo>
                  <a:lnTo>
                    <a:pt x="67863" y="13655"/>
                  </a:lnTo>
                  <a:lnTo>
                    <a:pt x="53720" y="13294"/>
                  </a:lnTo>
                  <a:cubicBezTo>
                    <a:pt x="52542" y="13250"/>
                    <a:pt x="51364" y="13180"/>
                    <a:pt x="50205" y="12997"/>
                  </a:cubicBezTo>
                  <a:cubicBezTo>
                    <a:pt x="49046" y="12813"/>
                    <a:pt x="47900" y="12522"/>
                    <a:pt x="46836" y="12034"/>
                  </a:cubicBezTo>
                  <a:cubicBezTo>
                    <a:pt x="46304" y="11793"/>
                    <a:pt x="45791" y="11502"/>
                    <a:pt x="45322" y="11154"/>
                  </a:cubicBezTo>
                  <a:cubicBezTo>
                    <a:pt x="44854" y="10805"/>
                    <a:pt x="44417" y="10413"/>
                    <a:pt x="44024" y="9982"/>
                  </a:cubicBezTo>
                  <a:cubicBezTo>
                    <a:pt x="43625" y="9551"/>
                    <a:pt x="43296" y="9064"/>
                    <a:pt x="43017" y="8551"/>
                  </a:cubicBezTo>
                  <a:cubicBezTo>
                    <a:pt x="42738" y="8038"/>
                    <a:pt x="42523" y="7493"/>
                    <a:pt x="42409" y="6923"/>
                  </a:cubicBezTo>
                  <a:cubicBezTo>
                    <a:pt x="42289" y="6347"/>
                    <a:pt x="42276" y="5764"/>
                    <a:pt x="42352" y="5188"/>
                  </a:cubicBezTo>
                  <a:cubicBezTo>
                    <a:pt x="42428" y="4611"/>
                    <a:pt x="42624" y="4048"/>
                    <a:pt x="42903" y="3541"/>
                  </a:cubicBezTo>
                  <a:cubicBezTo>
                    <a:pt x="43460" y="2515"/>
                    <a:pt x="44379" y="1711"/>
                    <a:pt x="45398" y="1153"/>
                  </a:cubicBezTo>
                  <a:cubicBezTo>
                    <a:pt x="46424" y="590"/>
                    <a:pt x="47571" y="260"/>
                    <a:pt x="48736" y="153"/>
                  </a:cubicBezTo>
                  <a:cubicBezTo>
                    <a:pt x="49027" y="127"/>
                    <a:pt x="49325" y="121"/>
                    <a:pt x="49616" y="121"/>
                  </a:cubicBezTo>
                  <a:cubicBezTo>
                    <a:pt x="49908" y="127"/>
                    <a:pt x="50199" y="159"/>
                    <a:pt x="50490" y="184"/>
                  </a:cubicBezTo>
                  <a:cubicBezTo>
                    <a:pt x="51073" y="254"/>
                    <a:pt x="51656" y="343"/>
                    <a:pt x="52226" y="488"/>
                  </a:cubicBezTo>
                  <a:cubicBezTo>
                    <a:pt x="54512" y="1046"/>
                    <a:pt x="56640" y="2097"/>
                    <a:pt x="58793" y="3053"/>
                  </a:cubicBezTo>
                  <a:cubicBezTo>
                    <a:pt x="59870" y="3541"/>
                    <a:pt x="60972" y="3959"/>
                    <a:pt x="62099" y="4326"/>
                  </a:cubicBezTo>
                  <a:cubicBezTo>
                    <a:pt x="62663" y="4497"/>
                    <a:pt x="63227" y="4675"/>
                    <a:pt x="63797" y="4814"/>
                  </a:cubicBezTo>
                  <a:cubicBezTo>
                    <a:pt x="64088" y="4890"/>
                    <a:pt x="64367" y="4972"/>
                    <a:pt x="64658" y="5036"/>
                  </a:cubicBezTo>
                  <a:lnTo>
                    <a:pt x="65519" y="5226"/>
                  </a:lnTo>
                  <a:cubicBezTo>
                    <a:pt x="65811" y="5295"/>
                    <a:pt x="66096" y="5346"/>
                    <a:pt x="66387" y="5403"/>
                  </a:cubicBezTo>
                  <a:lnTo>
                    <a:pt x="67255" y="5574"/>
                  </a:lnTo>
                  <a:lnTo>
                    <a:pt x="68129" y="5713"/>
                  </a:lnTo>
                  <a:cubicBezTo>
                    <a:pt x="68420" y="5764"/>
                    <a:pt x="68711" y="5815"/>
                    <a:pt x="69003" y="5846"/>
                  </a:cubicBezTo>
                  <a:cubicBezTo>
                    <a:pt x="69592" y="5929"/>
                    <a:pt x="70174" y="6011"/>
                    <a:pt x="70763" y="6074"/>
                  </a:cubicBezTo>
                  <a:lnTo>
                    <a:pt x="71644" y="6169"/>
                  </a:lnTo>
                  <a:lnTo>
                    <a:pt x="72524" y="6245"/>
                  </a:lnTo>
                  <a:cubicBezTo>
                    <a:pt x="74514" y="6412"/>
                    <a:pt x="76512" y="6487"/>
                    <a:pt x="78508" y="6487"/>
                  </a:cubicBezTo>
                  <a:cubicBezTo>
                    <a:pt x="78870" y="6487"/>
                    <a:pt x="79231" y="6485"/>
                    <a:pt x="79592" y="6480"/>
                  </a:cubicBezTo>
                  <a:cubicBezTo>
                    <a:pt x="84311" y="6391"/>
                    <a:pt x="89023" y="5897"/>
                    <a:pt x="93640" y="4915"/>
                  </a:cubicBezTo>
                  <a:cubicBezTo>
                    <a:pt x="95945" y="4421"/>
                    <a:pt x="98225" y="3807"/>
                    <a:pt x="100448" y="3015"/>
                  </a:cubicBezTo>
                  <a:cubicBezTo>
                    <a:pt x="102671" y="2224"/>
                    <a:pt x="104831" y="1261"/>
                    <a:pt x="106864" y="58"/>
                  </a:cubicBezTo>
                  <a:lnTo>
                    <a:pt x="106864" y="58"/>
                  </a:lnTo>
                  <a:cubicBezTo>
                    <a:pt x="104831" y="1255"/>
                    <a:pt x="102665" y="2211"/>
                    <a:pt x="100442" y="2996"/>
                  </a:cubicBezTo>
                  <a:cubicBezTo>
                    <a:pt x="98219" y="3782"/>
                    <a:pt x="95932" y="4383"/>
                    <a:pt x="93627" y="4871"/>
                  </a:cubicBezTo>
                  <a:cubicBezTo>
                    <a:pt x="89016" y="5840"/>
                    <a:pt x="84304" y="6321"/>
                    <a:pt x="79592" y="6391"/>
                  </a:cubicBezTo>
                  <a:cubicBezTo>
                    <a:pt x="79249" y="6396"/>
                    <a:pt x="78905" y="6398"/>
                    <a:pt x="78562" y="6398"/>
                  </a:cubicBezTo>
                  <a:cubicBezTo>
                    <a:pt x="76549" y="6398"/>
                    <a:pt x="74538" y="6318"/>
                    <a:pt x="72530" y="6150"/>
                  </a:cubicBezTo>
                  <a:lnTo>
                    <a:pt x="71650" y="6074"/>
                  </a:lnTo>
                  <a:lnTo>
                    <a:pt x="70770" y="5973"/>
                  </a:lnTo>
                  <a:cubicBezTo>
                    <a:pt x="70187" y="5916"/>
                    <a:pt x="69604" y="5827"/>
                    <a:pt x="69022" y="5751"/>
                  </a:cubicBezTo>
                  <a:cubicBezTo>
                    <a:pt x="68730" y="5713"/>
                    <a:pt x="68439" y="5663"/>
                    <a:pt x="68148" y="5618"/>
                  </a:cubicBezTo>
                  <a:lnTo>
                    <a:pt x="67274" y="5473"/>
                  </a:lnTo>
                  <a:lnTo>
                    <a:pt x="66406" y="5308"/>
                  </a:lnTo>
                  <a:cubicBezTo>
                    <a:pt x="66121" y="5251"/>
                    <a:pt x="65830" y="5194"/>
                    <a:pt x="65545" y="5124"/>
                  </a:cubicBezTo>
                  <a:lnTo>
                    <a:pt x="64683" y="4934"/>
                  </a:lnTo>
                  <a:cubicBezTo>
                    <a:pt x="64392" y="4871"/>
                    <a:pt x="64113" y="4782"/>
                    <a:pt x="63828" y="4713"/>
                  </a:cubicBezTo>
                  <a:cubicBezTo>
                    <a:pt x="63252" y="4573"/>
                    <a:pt x="62695" y="4390"/>
                    <a:pt x="62131" y="4225"/>
                  </a:cubicBezTo>
                  <a:cubicBezTo>
                    <a:pt x="61010" y="3858"/>
                    <a:pt x="59914" y="3440"/>
                    <a:pt x="58838" y="2952"/>
                  </a:cubicBezTo>
                  <a:cubicBezTo>
                    <a:pt x="56691" y="1996"/>
                    <a:pt x="54556" y="938"/>
                    <a:pt x="52251" y="374"/>
                  </a:cubicBezTo>
                  <a:cubicBezTo>
                    <a:pt x="51681" y="229"/>
                    <a:pt x="51092" y="134"/>
                    <a:pt x="50503" y="64"/>
                  </a:cubicBezTo>
                  <a:cubicBezTo>
                    <a:pt x="50212" y="39"/>
                    <a:pt x="49914" y="7"/>
                    <a:pt x="49616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682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795886"/>
            <a:ext cx="1054119" cy="1059582"/>
          </a:xfrm>
          <a:prstGeom prst="rect">
            <a:avLst/>
          </a:prstGeom>
          <a:noFill/>
        </p:spPr>
      </p:pic>
      <p:sp>
        <p:nvSpPr>
          <p:cNvPr id="23" name="Google Shape;190;p19"/>
          <p:cNvSpPr/>
          <p:nvPr/>
        </p:nvSpPr>
        <p:spPr>
          <a:xfrm rot="1874257">
            <a:off x="8171677" y="3933716"/>
            <a:ext cx="517070" cy="893235"/>
          </a:xfrm>
          <a:custGeom>
            <a:avLst/>
            <a:gdLst/>
            <a:ahLst/>
            <a:cxnLst/>
            <a:rect l="l" t="t" r="r" b="b"/>
            <a:pathLst>
              <a:path w="12389" h="26047" extrusionOk="0">
                <a:moveTo>
                  <a:pt x="4092" y="242"/>
                </a:moveTo>
                <a:cubicBezTo>
                  <a:pt x="4149" y="286"/>
                  <a:pt x="4206" y="331"/>
                  <a:pt x="4256" y="375"/>
                </a:cubicBezTo>
                <a:cubicBezTo>
                  <a:pt x="4320" y="445"/>
                  <a:pt x="4377" y="521"/>
                  <a:pt x="4427" y="584"/>
                </a:cubicBezTo>
                <a:cubicBezTo>
                  <a:pt x="4301" y="508"/>
                  <a:pt x="4180" y="438"/>
                  <a:pt x="4047" y="381"/>
                </a:cubicBezTo>
                <a:cubicBezTo>
                  <a:pt x="4060" y="331"/>
                  <a:pt x="4079" y="286"/>
                  <a:pt x="4092" y="242"/>
                </a:cubicBezTo>
                <a:close/>
                <a:moveTo>
                  <a:pt x="4389" y="483"/>
                </a:moveTo>
                <a:lnTo>
                  <a:pt x="4389" y="483"/>
                </a:lnTo>
                <a:cubicBezTo>
                  <a:pt x="4497" y="571"/>
                  <a:pt x="4598" y="660"/>
                  <a:pt x="4700" y="755"/>
                </a:cubicBezTo>
                <a:cubicBezTo>
                  <a:pt x="4630" y="704"/>
                  <a:pt x="4554" y="660"/>
                  <a:pt x="4478" y="616"/>
                </a:cubicBezTo>
                <a:cubicBezTo>
                  <a:pt x="4453" y="578"/>
                  <a:pt x="4421" y="527"/>
                  <a:pt x="4389" y="483"/>
                </a:cubicBezTo>
                <a:close/>
                <a:moveTo>
                  <a:pt x="3889" y="204"/>
                </a:moveTo>
                <a:lnTo>
                  <a:pt x="3889" y="204"/>
                </a:lnTo>
                <a:cubicBezTo>
                  <a:pt x="3864" y="242"/>
                  <a:pt x="3838" y="280"/>
                  <a:pt x="3813" y="312"/>
                </a:cubicBezTo>
                <a:cubicBezTo>
                  <a:pt x="3750" y="324"/>
                  <a:pt x="3693" y="375"/>
                  <a:pt x="3699" y="451"/>
                </a:cubicBezTo>
                <a:cubicBezTo>
                  <a:pt x="3699" y="464"/>
                  <a:pt x="3699" y="470"/>
                  <a:pt x="3699" y="476"/>
                </a:cubicBezTo>
                <a:cubicBezTo>
                  <a:pt x="3680" y="495"/>
                  <a:pt x="3667" y="521"/>
                  <a:pt x="3655" y="540"/>
                </a:cubicBezTo>
                <a:cubicBezTo>
                  <a:pt x="3636" y="546"/>
                  <a:pt x="3623" y="559"/>
                  <a:pt x="3604" y="571"/>
                </a:cubicBezTo>
                <a:cubicBezTo>
                  <a:pt x="3534" y="666"/>
                  <a:pt x="3471" y="755"/>
                  <a:pt x="3414" y="850"/>
                </a:cubicBezTo>
                <a:cubicBezTo>
                  <a:pt x="3433" y="812"/>
                  <a:pt x="3452" y="774"/>
                  <a:pt x="3471" y="742"/>
                </a:cubicBezTo>
                <a:cubicBezTo>
                  <a:pt x="3560" y="584"/>
                  <a:pt x="3693" y="293"/>
                  <a:pt x="3889" y="204"/>
                </a:cubicBezTo>
                <a:close/>
                <a:moveTo>
                  <a:pt x="4598" y="1293"/>
                </a:moveTo>
                <a:cubicBezTo>
                  <a:pt x="4605" y="1300"/>
                  <a:pt x="4605" y="1300"/>
                  <a:pt x="4605" y="1300"/>
                </a:cubicBezTo>
                <a:cubicBezTo>
                  <a:pt x="4605" y="1300"/>
                  <a:pt x="4598" y="1300"/>
                  <a:pt x="4598" y="1306"/>
                </a:cubicBezTo>
                <a:cubicBezTo>
                  <a:pt x="4598" y="1300"/>
                  <a:pt x="4598" y="1300"/>
                  <a:pt x="4598" y="1300"/>
                </a:cubicBezTo>
                <a:cubicBezTo>
                  <a:pt x="4598" y="1300"/>
                  <a:pt x="4598" y="1300"/>
                  <a:pt x="4598" y="1293"/>
                </a:cubicBezTo>
                <a:close/>
                <a:moveTo>
                  <a:pt x="3705" y="1331"/>
                </a:moveTo>
                <a:cubicBezTo>
                  <a:pt x="3705" y="1331"/>
                  <a:pt x="3705" y="1331"/>
                  <a:pt x="3699" y="1338"/>
                </a:cubicBezTo>
                <a:cubicBezTo>
                  <a:pt x="3699" y="1338"/>
                  <a:pt x="3699" y="1331"/>
                  <a:pt x="3699" y="1331"/>
                </a:cubicBezTo>
                <a:close/>
                <a:moveTo>
                  <a:pt x="4231" y="964"/>
                </a:moveTo>
                <a:cubicBezTo>
                  <a:pt x="4250" y="977"/>
                  <a:pt x="4269" y="996"/>
                  <a:pt x="4288" y="1008"/>
                </a:cubicBezTo>
                <a:cubicBezTo>
                  <a:pt x="4155" y="1148"/>
                  <a:pt x="4035" y="1287"/>
                  <a:pt x="3927" y="1426"/>
                </a:cubicBezTo>
                <a:cubicBezTo>
                  <a:pt x="3914" y="1426"/>
                  <a:pt x="3908" y="1433"/>
                  <a:pt x="3902" y="1452"/>
                </a:cubicBezTo>
                <a:cubicBezTo>
                  <a:pt x="3902" y="1452"/>
                  <a:pt x="3902" y="1458"/>
                  <a:pt x="3895" y="1464"/>
                </a:cubicBezTo>
                <a:cubicBezTo>
                  <a:pt x="3845" y="1534"/>
                  <a:pt x="3800" y="1604"/>
                  <a:pt x="3750" y="1673"/>
                </a:cubicBezTo>
                <a:cubicBezTo>
                  <a:pt x="3889" y="1407"/>
                  <a:pt x="4041" y="1167"/>
                  <a:pt x="4231" y="964"/>
                </a:cubicBezTo>
                <a:close/>
                <a:moveTo>
                  <a:pt x="4446" y="1281"/>
                </a:moveTo>
                <a:cubicBezTo>
                  <a:pt x="4446" y="1325"/>
                  <a:pt x="4491" y="1357"/>
                  <a:pt x="4529" y="1357"/>
                </a:cubicBezTo>
                <a:cubicBezTo>
                  <a:pt x="4351" y="1502"/>
                  <a:pt x="4206" y="1673"/>
                  <a:pt x="4073" y="1870"/>
                </a:cubicBezTo>
                <a:cubicBezTo>
                  <a:pt x="4180" y="1654"/>
                  <a:pt x="4301" y="1452"/>
                  <a:pt x="4446" y="1281"/>
                </a:cubicBezTo>
                <a:close/>
                <a:moveTo>
                  <a:pt x="4212" y="1401"/>
                </a:moveTo>
                <a:cubicBezTo>
                  <a:pt x="4066" y="1667"/>
                  <a:pt x="3940" y="1952"/>
                  <a:pt x="3826" y="2237"/>
                </a:cubicBezTo>
                <a:cubicBezTo>
                  <a:pt x="3820" y="2237"/>
                  <a:pt x="3814" y="2237"/>
                  <a:pt x="3808" y="2242"/>
                </a:cubicBezTo>
                <a:lnTo>
                  <a:pt x="3808" y="2242"/>
                </a:lnTo>
                <a:cubicBezTo>
                  <a:pt x="3827" y="2156"/>
                  <a:pt x="3851" y="2070"/>
                  <a:pt x="3864" y="1978"/>
                </a:cubicBezTo>
                <a:cubicBezTo>
                  <a:pt x="3876" y="1965"/>
                  <a:pt x="3876" y="1952"/>
                  <a:pt x="3883" y="1946"/>
                </a:cubicBezTo>
                <a:cubicBezTo>
                  <a:pt x="3978" y="1781"/>
                  <a:pt x="4066" y="1616"/>
                  <a:pt x="4168" y="1458"/>
                </a:cubicBezTo>
                <a:cubicBezTo>
                  <a:pt x="4180" y="1445"/>
                  <a:pt x="4187" y="1433"/>
                  <a:pt x="4199" y="1414"/>
                </a:cubicBezTo>
                <a:cubicBezTo>
                  <a:pt x="4206" y="1407"/>
                  <a:pt x="4206" y="1401"/>
                  <a:pt x="4212" y="1401"/>
                </a:cubicBezTo>
                <a:close/>
                <a:moveTo>
                  <a:pt x="3319" y="2408"/>
                </a:moveTo>
                <a:cubicBezTo>
                  <a:pt x="3294" y="2491"/>
                  <a:pt x="3268" y="2567"/>
                  <a:pt x="3243" y="2649"/>
                </a:cubicBezTo>
                <a:cubicBezTo>
                  <a:pt x="3237" y="2674"/>
                  <a:pt x="3230" y="2700"/>
                  <a:pt x="3218" y="2731"/>
                </a:cubicBezTo>
                <a:cubicBezTo>
                  <a:pt x="3218" y="2719"/>
                  <a:pt x="3224" y="2700"/>
                  <a:pt x="3224" y="2687"/>
                </a:cubicBezTo>
                <a:cubicBezTo>
                  <a:pt x="3256" y="2598"/>
                  <a:pt x="3287" y="2503"/>
                  <a:pt x="3319" y="2408"/>
                </a:cubicBezTo>
                <a:close/>
                <a:moveTo>
                  <a:pt x="3200" y="2769"/>
                </a:moveTo>
                <a:cubicBezTo>
                  <a:pt x="3198" y="2779"/>
                  <a:pt x="3196" y="2789"/>
                  <a:pt x="3192" y="2801"/>
                </a:cubicBezTo>
                <a:cubicBezTo>
                  <a:pt x="3186" y="2833"/>
                  <a:pt x="3173" y="2864"/>
                  <a:pt x="3161" y="2896"/>
                </a:cubicBezTo>
                <a:cubicBezTo>
                  <a:pt x="3172" y="2857"/>
                  <a:pt x="3188" y="2814"/>
                  <a:pt x="3200" y="2769"/>
                </a:cubicBezTo>
                <a:close/>
                <a:moveTo>
                  <a:pt x="3591" y="2541"/>
                </a:moveTo>
                <a:cubicBezTo>
                  <a:pt x="3560" y="2681"/>
                  <a:pt x="3522" y="2820"/>
                  <a:pt x="3484" y="2959"/>
                </a:cubicBezTo>
                <a:cubicBezTo>
                  <a:pt x="3465" y="3029"/>
                  <a:pt x="3439" y="3099"/>
                  <a:pt x="3414" y="3162"/>
                </a:cubicBezTo>
                <a:cubicBezTo>
                  <a:pt x="3408" y="3162"/>
                  <a:pt x="3408" y="3156"/>
                  <a:pt x="3401" y="3156"/>
                </a:cubicBezTo>
                <a:lnTo>
                  <a:pt x="3471" y="2833"/>
                </a:lnTo>
                <a:cubicBezTo>
                  <a:pt x="3509" y="2738"/>
                  <a:pt x="3547" y="2636"/>
                  <a:pt x="3591" y="2541"/>
                </a:cubicBezTo>
                <a:close/>
                <a:moveTo>
                  <a:pt x="3306" y="3282"/>
                </a:moveTo>
                <a:cubicBezTo>
                  <a:pt x="3300" y="3320"/>
                  <a:pt x="3294" y="3365"/>
                  <a:pt x="3287" y="3403"/>
                </a:cubicBezTo>
                <a:lnTo>
                  <a:pt x="3091" y="4372"/>
                </a:lnTo>
                <a:cubicBezTo>
                  <a:pt x="3123" y="4144"/>
                  <a:pt x="3154" y="3909"/>
                  <a:pt x="3186" y="3681"/>
                </a:cubicBezTo>
                <a:cubicBezTo>
                  <a:pt x="3224" y="3548"/>
                  <a:pt x="3262" y="3415"/>
                  <a:pt x="3306" y="3282"/>
                </a:cubicBezTo>
                <a:close/>
                <a:moveTo>
                  <a:pt x="6612" y="4422"/>
                </a:moveTo>
                <a:cubicBezTo>
                  <a:pt x="6619" y="4460"/>
                  <a:pt x="6625" y="4492"/>
                  <a:pt x="6631" y="4530"/>
                </a:cubicBezTo>
                <a:cubicBezTo>
                  <a:pt x="6625" y="4524"/>
                  <a:pt x="6612" y="4524"/>
                  <a:pt x="6600" y="4524"/>
                </a:cubicBezTo>
                <a:cubicBezTo>
                  <a:pt x="6606" y="4492"/>
                  <a:pt x="6606" y="4454"/>
                  <a:pt x="6612" y="4422"/>
                </a:cubicBezTo>
                <a:close/>
                <a:moveTo>
                  <a:pt x="3218" y="4042"/>
                </a:moveTo>
                <a:cubicBezTo>
                  <a:pt x="3218" y="4068"/>
                  <a:pt x="3211" y="4093"/>
                  <a:pt x="3211" y="4118"/>
                </a:cubicBezTo>
                <a:cubicBezTo>
                  <a:pt x="3199" y="4239"/>
                  <a:pt x="3192" y="4353"/>
                  <a:pt x="3186" y="4448"/>
                </a:cubicBezTo>
                <a:cubicBezTo>
                  <a:pt x="3167" y="4587"/>
                  <a:pt x="3148" y="4726"/>
                  <a:pt x="3123" y="4866"/>
                </a:cubicBezTo>
                <a:cubicBezTo>
                  <a:pt x="3110" y="4796"/>
                  <a:pt x="3104" y="4720"/>
                  <a:pt x="3091" y="4650"/>
                </a:cubicBezTo>
                <a:cubicBezTo>
                  <a:pt x="3135" y="4448"/>
                  <a:pt x="3173" y="4245"/>
                  <a:pt x="3218" y="4042"/>
                </a:cubicBezTo>
                <a:close/>
                <a:moveTo>
                  <a:pt x="6688" y="4821"/>
                </a:moveTo>
                <a:cubicBezTo>
                  <a:pt x="6688" y="4847"/>
                  <a:pt x="6695" y="4866"/>
                  <a:pt x="6695" y="4891"/>
                </a:cubicBezTo>
                <a:cubicBezTo>
                  <a:pt x="6695" y="4897"/>
                  <a:pt x="6688" y="4897"/>
                  <a:pt x="6688" y="4897"/>
                </a:cubicBezTo>
                <a:cubicBezTo>
                  <a:pt x="6688" y="4872"/>
                  <a:pt x="6688" y="4847"/>
                  <a:pt x="6688" y="4821"/>
                </a:cubicBezTo>
                <a:close/>
                <a:moveTo>
                  <a:pt x="3173" y="4929"/>
                </a:moveTo>
                <a:cubicBezTo>
                  <a:pt x="3173" y="4973"/>
                  <a:pt x="3167" y="5018"/>
                  <a:pt x="3161" y="5056"/>
                </a:cubicBezTo>
                <a:cubicBezTo>
                  <a:pt x="3154" y="5018"/>
                  <a:pt x="3148" y="4973"/>
                  <a:pt x="3135" y="4935"/>
                </a:cubicBezTo>
                <a:lnTo>
                  <a:pt x="3135" y="4935"/>
                </a:lnTo>
                <a:cubicBezTo>
                  <a:pt x="3141" y="4938"/>
                  <a:pt x="3147" y="4939"/>
                  <a:pt x="3153" y="4939"/>
                </a:cubicBezTo>
                <a:cubicBezTo>
                  <a:pt x="3162" y="4939"/>
                  <a:pt x="3170" y="4936"/>
                  <a:pt x="3173" y="4929"/>
                </a:cubicBezTo>
                <a:close/>
                <a:moveTo>
                  <a:pt x="6536" y="4156"/>
                </a:moveTo>
                <a:cubicBezTo>
                  <a:pt x="6530" y="4378"/>
                  <a:pt x="6498" y="4593"/>
                  <a:pt x="6454" y="4802"/>
                </a:cubicBezTo>
                <a:cubicBezTo>
                  <a:pt x="6403" y="4929"/>
                  <a:pt x="6359" y="5062"/>
                  <a:pt x="6315" y="5189"/>
                </a:cubicBezTo>
                <a:cubicBezTo>
                  <a:pt x="6296" y="5214"/>
                  <a:pt x="6283" y="5233"/>
                  <a:pt x="6264" y="5258"/>
                </a:cubicBezTo>
                <a:cubicBezTo>
                  <a:pt x="6327" y="5094"/>
                  <a:pt x="6391" y="4929"/>
                  <a:pt x="6435" y="4758"/>
                </a:cubicBezTo>
                <a:cubicBezTo>
                  <a:pt x="6492" y="4555"/>
                  <a:pt x="6524" y="4353"/>
                  <a:pt x="6536" y="4156"/>
                </a:cubicBezTo>
                <a:close/>
                <a:moveTo>
                  <a:pt x="2743" y="5493"/>
                </a:moveTo>
                <a:lnTo>
                  <a:pt x="2743" y="5493"/>
                </a:lnTo>
                <a:cubicBezTo>
                  <a:pt x="2755" y="5550"/>
                  <a:pt x="2768" y="5607"/>
                  <a:pt x="2781" y="5657"/>
                </a:cubicBezTo>
                <a:cubicBezTo>
                  <a:pt x="2755" y="5632"/>
                  <a:pt x="2743" y="5575"/>
                  <a:pt x="2743" y="5493"/>
                </a:cubicBezTo>
                <a:close/>
                <a:moveTo>
                  <a:pt x="6226" y="5429"/>
                </a:moveTo>
                <a:lnTo>
                  <a:pt x="6226" y="5429"/>
                </a:lnTo>
                <a:cubicBezTo>
                  <a:pt x="6150" y="5575"/>
                  <a:pt x="6068" y="5714"/>
                  <a:pt x="5992" y="5860"/>
                </a:cubicBezTo>
                <a:cubicBezTo>
                  <a:pt x="5989" y="5863"/>
                  <a:pt x="5986" y="5865"/>
                  <a:pt x="5984" y="5868"/>
                </a:cubicBezTo>
                <a:lnTo>
                  <a:pt x="5984" y="5868"/>
                </a:lnTo>
                <a:cubicBezTo>
                  <a:pt x="6021" y="5790"/>
                  <a:pt x="6063" y="5717"/>
                  <a:pt x="6099" y="5638"/>
                </a:cubicBezTo>
                <a:cubicBezTo>
                  <a:pt x="6131" y="5581"/>
                  <a:pt x="6169" y="5524"/>
                  <a:pt x="6201" y="5467"/>
                </a:cubicBezTo>
                <a:cubicBezTo>
                  <a:pt x="6207" y="5461"/>
                  <a:pt x="6213" y="5448"/>
                  <a:pt x="6220" y="5436"/>
                </a:cubicBezTo>
                <a:cubicBezTo>
                  <a:pt x="6220" y="5436"/>
                  <a:pt x="6226" y="5429"/>
                  <a:pt x="6226" y="5429"/>
                </a:cubicBezTo>
                <a:close/>
                <a:moveTo>
                  <a:pt x="6536" y="5632"/>
                </a:moveTo>
                <a:cubicBezTo>
                  <a:pt x="6492" y="5828"/>
                  <a:pt x="6441" y="6025"/>
                  <a:pt x="6378" y="6215"/>
                </a:cubicBezTo>
                <a:cubicBezTo>
                  <a:pt x="6391" y="6145"/>
                  <a:pt x="6397" y="6075"/>
                  <a:pt x="6410" y="6006"/>
                </a:cubicBezTo>
                <a:cubicBezTo>
                  <a:pt x="6454" y="5879"/>
                  <a:pt x="6498" y="5759"/>
                  <a:pt x="6536" y="5632"/>
                </a:cubicBezTo>
                <a:close/>
                <a:moveTo>
                  <a:pt x="6087" y="6044"/>
                </a:moveTo>
                <a:cubicBezTo>
                  <a:pt x="6074" y="6088"/>
                  <a:pt x="6061" y="6139"/>
                  <a:pt x="6049" y="6183"/>
                </a:cubicBezTo>
                <a:cubicBezTo>
                  <a:pt x="6042" y="6202"/>
                  <a:pt x="6030" y="6227"/>
                  <a:pt x="6017" y="6246"/>
                </a:cubicBezTo>
                <a:cubicBezTo>
                  <a:pt x="5897" y="6329"/>
                  <a:pt x="5605" y="6968"/>
                  <a:pt x="5428" y="7361"/>
                </a:cubicBezTo>
                <a:cubicBezTo>
                  <a:pt x="5413" y="7346"/>
                  <a:pt x="5390" y="7336"/>
                  <a:pt x="5367" y="7336"/>
                </a:cubicBezTo>
                <a:cubicBezTo>
                  <a:pt x="5341" y="7336"/>
                  <a:pt x="5315" y="7347"/>
                  <a:pt x="5295" y="7374"/>
                </a:cubicBezTo>
                <a:cubicBezTo>
                  <a:pt x="5259" y="7427"/>
                  <a:pt x="5218" y="7486"/>
                  <a:pt x="5177" y="7540"/>
                </a:cubicBezTo>
                <a:lnTo>
                  <a:pt x="5177" y="7540"/>
                </a:lnTo>
                <a:cubicBezTo>
                  <a:pt x="5227" y="7427"/>
                  <a:pt x="5277" y="7309"/>
                  <a:pt x="5333" y="7190"/>
                </a:cubicBezTo>
                <a:cubicBezTo>
                  <a:pt x="5605" y="6823"/>
                  <a:pt x="5871" y="6443"/>
                  <a:pt x="6087" y="6044"/>
                </a:cubicBezTo>
                <a:close/>
                <a:moveTo>
                  <a:pt x="4750" y="1445"/>
                </a:moveTo>
                <a:cubicBezTo>
                  <a:pt x="5301" y="1990"/>
                  <a:pt x="5751" y="2592"/>
                  <a:pt x="6175" y="3314"/>
                </a:cubicBezTo>
                <a:cubicBezTo>
                  <a:pt x="6226" y="3409"/>
                  <a:pt x="6277" y="3504"/>
                  <a:pt x="6321" y="3599"/>
                </a:cubicBezTo>
                <a:cubicBezTo>
                  <a:pt x="6340" y="3751"/>
                  <a:pt x="6340" y="3903"/>
                  <a:pt x="6321" y="4061"/>
                </a:cubicBezTo>
                <a:cubicBezTo>
                  <a:pt x="6188" y="4980"/>
                  <a:pt x="5384" y="5999"/>
                  <a:pt x="4852" y="6747"/>
                </a:cubicBezTo>
                <a:cubicBezTo>
                  <a:pt x="4605" y="7095"/>
                  <a:pt x="4345" y="7431"/>
                  <a:pt x="4085" y="7766"/>
                </a:cubicBezTo>
                <a:cubicBezTo>
                  <a:pt x="3914" y="7367"/>
                  <a:pt x="3750" y="6968"/>
                  <a:pt x="3598" y="6557"/>
                </a:cubicBezTo>
                <a:cubicBezTo>
                  <a:pt x="3509" y="6303"/>
                  <a:pt x="3420" y="6044"/>
                  <a:pt x="3344" y="5778"/>
                </a:cubicBezTo>
                <a:cubicBezTo>
                  <a:pt x="3313" y="5157"/>
                  <a:pt x="3376" y="4536"/>
                  <a:pt x="3528" y="3916"/>
                </a:cubicBezTo>
                <a:cubicBezTo>
                  <a:pt x="3724" y="3067"/>
                  <a:pt x="3997" y="2123"/>
                  <a:pt x="4649" y="1521"/>
                </a:cubicBezTo>
                <a:cubicBezTo>
                  <a:pt x="4653" y="1523"/>
                  <a:pt x="4656" y="1524"/>
                  <a:pt x="4659" y="1524"/>
                </a:cubicBezTo>
                <a:cubicBezTo>
                  <a:pt x="4666" y="1524"/>
                  <a:pt x="4672" y="1520"/>
                  <a:pt x="4681" y="1515"/>
                </a:cubicBezTo>
                <a:cubicBezTo>
                  <a:pt x="4706" y="1490"/>
                  <a:pt x="4725" y="1471"/>
                  <a:pt x="4750" y="1445"/>
                </a:cubicBezTo>
                <a:close/>
                <a:moveTo>
                  <a:pt x="6593" y="6873"/>
                </a:moveTo>
                <a:cubicBezTo>
                  <a:pt x="6593" y="6880"/>
                  <a:pt x="6587" y="6892"/>
                  <a:pt x="6587" y="6899"/>
                </a:cubicBezTo>
                <a:cubicBezTo>
                  <a:pt x="6511" y="7228"/>
                  <a:pt x="6403" y="7532"/>
                  <a:pt x="6277" y="7830"/>
                </a:cubicBezTo>
                <a:cubicBezTo>
                  <a:pt x="6321" y="7690"/>
                  <a:pt x="6353" y="7545"/>
                  <a:pt x="6378" y="7405"/>
                </a:cubicBezTo>
                <a:cubicBezTo>
                  <a:pt x="6460" y="7228"/>
                  <a:pt x="6530" y="7051"/>
                  <a:pt x="6593" y="6873"/>
                </a:cubicBezTo>
                <a:close/>
                <a:moveTo>
                  <a:pt x="4877" y="7944"/>
                </a:moveTo>
                <a:lnTo>
                  <a:pt x="4877" y="7944"/>
                </a:lnTo>
                <a:cubicBezTo>
                  <a:pt x="4877" y="7956"/>
                  <a:pt x="4871" y="7963"/>
                  <a:pt x="4871" y="7975"/>
                </a:cubicBezTo>
                <a:cubicBezTo>
                  <a:pt x="4862" y="7984"/>
                  <a:pt x="4853" y="7993"/>
                  <a:pt x="4846" y="8002"/>
                </a:cubicBezTo>
                <a:lnTo>
                  <a:pt x="4846" y="8002"/>
                </a:lnTo>
                <a:cubicBezTo>
                  <a:pt x="4856" y="7985"/>
                  <a:pt x="4867" y="7964"/>
                  <a:pt x="4877" y="7944"/>
                </a:cubicBezTo>
                <a:close/>
                <a:moveTo>
                  <a:pt x="5637" y="7367"/>
                </a:moveTo>
                <a:lnTo>
                  <a:pt x="5637" y="7367"/>
                </a:lnTo>
                <a:cubicBezTo>
                  <a:pt x="5517" y="7633"/>
                  <a:pt x="5384" y="7893"/>
                  <a:pt x="5251" y="8159"/>
                </a:cubicBezTo>
                <a:cubicBezTo>
                  <a:pt x="5358" y="7931"/>
                  <a:pt x="5466" y="7703"/>
                  <a:pt x="5574" y="7481"/>
                </a:cubicBezTo>
                <a:cubicBezTo>
                  <a:pt x="5593" y="7443"/>
                  <a:pt x="5618" y="7405"/>
                  <a:pt x="5637" y="7367"/>
                </a:cubicBezTo>
                <a:close/>
                <a:moveTo>
                  <a:pt x="4592" y="8134"/>
                </a:moveTo>
                <a:cubicBezTo>
                  <a:pt x="4529" y="8248"/>
                  <a:pt x="4465" y="8368"/>
                  <a:pt x="4402" y="8482"/>
                </a:cubicBezTo>
                <a:cubicBezTo>
                  <a:pt x="4396" y="8476"/>
                  <a:pt x="4396" y="8463"/>
                  <a:pt x="4389" y="8457"/>
                </a:cubicBezTo>
                <a:cubicBezTo>
                  <a:pt x="4427" y="8387"/>
                  <a:pt x="4465" y="8317"/>
                  <a:pt x="4503" y="8248"/>
                </a:cubicBezTo>
                <a:cubicBezTo>
                  <a:pt x="4535" y="8210"/>
                  <a:pt x="4560" y="8172"/>
                  <a:pt x="4592" y="8134"/>
                </a:cubicBezTo>
                <a:close/>
                <a:moveTo>
                  <a:pt x="6175" y="7475"/>
                </a:moveTo>
                <a:cubicBezTo>
                  <a:pt x="6150" y="7602"/>
                  <a:pt x="6118" y="7728"/>
                  <a:pt x="6074" y="7855"/>
                </a:cubicBezTo>
                <a:cubicBezTo>
                  <a:pt x="6061" y="7855"/>
                  <a:pt x="6049" y="7868"/>
                  <a:pt x="6036" y="7887"/>
                </a:cubicBezTo>
                <a:cubicBezTo>
                  <a:pt x="5859" y="8210"/>
                  <a:pt x="5669" y="8526"/>
                  <a:pt x="5466" y="8837"/>
                </a:cubicBezTo>
                <a:cubicBezTo>
                  <a:pt x="5713" y="8387"/>
                  <a:pt x="5947" y="7931"/>
                  <a:pt x="6175" y="7475"/>
                </a:cubicBezTo>
                <a:close/>
                <a:moveTo>
                  <a:pt x="5985" y="7057"/>
                </a:moveTo>
                <a:cubicBezTo>
                  <a:pt x="5688" y="7576"/>
                  <a:pt x="5415" y="8108"/>
                  <a:pt x="5168" y="8647"/>
                </a:cubicBezTo>
                <a:cubicBezTo>
                  <a:pt x="5080" y="8818"/>
                  <a:pt x="4985" y="8989"/>
                  <a:pt x="4896" y="9153"/>
                </a:cubicBezTo>
                <a:lnTo>
                  <a:pt x="4852" y="9153"/>
                </a:lnTo>
                <a:cubicBezTo>
                  <a:pt x="5219" y="8476"/>
                  <a:pt x="5567" y="7792"/>
                  <a:pt x="5878" y="7095"/>
                </a:cubicBezTo>
                <a:cubicBezTo>
                  <a:pt x="5887" y="7101"/>
                  <a:pt x="5898" y="7103"/>
                  <a:pt x="5910" y="7103"/>
                </a:cubicBezTo>
                <a:cubicBezTo>
                  <a:pt x="5937" y="7103"/>
                  <a:pt x="5966" y="7088"/>
                  <a:pt x="5979" y="7057"/>
                </a:cubicBezTo>
                <a:close/>
                <a:moveTo>
                  <a:pt x="4073" y="9065"/>
                </a:moveTo>
                <a:cubicBezTo>
                  <a:pt x="4073" y="9065"/>
                  <a:pt x="4079" y="9071"/>
                  <a:pt x="4079" y="9077"/>
                </a:cubicBezTo>
                <a:cubicBezTo>
                  <a:pt x="4079" y="9077"/>
                  <a:pt x="4079" y="9077"/>
                  <a:pt x="4073" y="9084"/>
                </a:cubicBezTo>
                <a:cubicBezTo>
                  <a:pt x="4073" y="9090"/>
                  <a:pt x="4073" y="9096"/>
                  <a:pt x="4073" y="9103"/>
                </a:cubicBezTo>
                <a:cubicBezTo>
                  <a:pt x="4047" y="9134"/>
                  <a:pt x="4022" y="9172"/>
                  <a:pt x="4003" y="9204"/>
                </a:cubicBezTo>
                <a:cubicBezTo>
                  <a:pt x="4022" y="9153"/>
                  <a:pt x="4047" y="9109"/>
                  <a:pt x="4073" y="9065"/>
                </a:cubicBezTo>
                <a:close/>
                <a:moveTo>
                  <a:pt x="5890" y="7545"/>
                </a:moveTo>
                <a:cubicBezTo>
                  <a:pt x="5852" y="7640"/>
                  <a:pt x="5814" y="7735"/>
                  <a:pt x="5783" y="7830"/>
                </a:cubicBezTo>
                <a:cubicBezTo>
                  <a:pt x="5776" y="7849"/>
                  <a:pt x="5776" y="7861"/>
                  <a:pt x="5776" y="7874"/>
                </a:cubicBezTo>
                <a:cubicBezTo>
                  <a:pt x="5561" y="8260"/>
                  <a:pt x="5365" y="8659"/>
                  <a:pt x="5181" y="9065"/>
                </a:cubicBezTo>
                <a:cubicBezTo>
                  <a:pt x="5124" y="9160"/>
                  <a:pt x="5073" y="9255"/>
                  <a:pt x="5016" y="9350"/>
                </a:cubicBezTo>
                <a:cubicBezTo>
                  <a:pt x="5105" y="9128"/>
                  <a:pt x="5200" y="8906"/>
                  <a:pt x="5295" y="8685"/>
                </a:cubicBezTo>
                <a:cubicBezTo>
                  <a:pt x="5491" y="8305"/>
                  <a:pt x="5688" y="7925"/>
                  <a:pt x="5884" y="7545"/>
                </a:cubicBezTo>
                <a:close/>
                <a:moveTo>
                  <a:pt x="3642" y="9647"/>
                </a:moveTo>
                <a:cubicBezTo>
                  <a:pt x="3617" y="9711"/>
                  <a:pt x="3585" y="9780"/>
                  <a:pt x="3553" y="9844"/>
                </a:cubicBezTo>
                <a:cubicBezTo>
                  <a:pt x="3547" y="9856"/>
                  <a:pt x="3541" y="9869"/>
                  <a:pt x="3534" y="9875"/>
                </a:cubicBezTo>
                <a:cubicBezTo>
                  <a:pt x="3553" y="9837"/>
                  <a:pt x="3566" y="9799"/>
                  <a:pt x="3585" y="9761"/>
                </a:cubicBezTo>
                <a:cubicBezTo>
                  <a:pt x="3604" y="9723"/>
                  <a:pt x="3623" y="9685"/>
                  <a:pt x="3642" y="9647"/>
                </a:cubicBezTo>
                <a:close/>
                <a:moveTo>
                  <a:pt x="3572" y="9103"/>
                </a:moveTo>
                <a:lnTo>
                  <a:pt x="3572" y="9103"/>
                </a:lnTo>
                <a:cubicBezTo>
                  <a:pt x="3249" y="9571"/>
                  <a:pt x="2939" y="10040"/>
                  <a:pt x="2641" y="10521"/>
                </a:cubicBezTo>
                <a:cubicBezTo>
                  <a:pt x="2628" y="10494"/>
                  <a:pt x="2595" y="10470"/>
                  <a:pt x="2563" y="10470"/>
                </a:cubicBezTo>
                <a:cubicBezTo>
                  <a:pt x="2551" y="10470"/>
                  <a:pt x="2538" y="10474"/>
                  <a:pt x="2527" y="10483"/>
                </a:cubicBezTo>
                <a:cubicBezTo>
                  <a:pt x="2793" y="10103"/>
                  <a:pt x="3078" y="9736"/>
                  <a:pt x="3357" y="9375"/>
                </a:cubicBezTo>
                <a:cubicBezTo>
                  <a:pt x="3427" y="9280"/>
                  <a:pt x="3503" y="9191"/>
                  <a:pt x="3572" y="9103"/>
                </a:cubicBezTo>
                <a:close/>
                <a:moveTo>
                  <a:pt x="3585" y="9470"/>
                </a:moveTo>
                <a:lnTo>
                  <a:pt x="3585" y="9470"/>
                </a:lnTo>
                <a:cubicBezTo>
                  <a:pt x="3439" y="9742"/>
                  <a:pt x="3306" y="10021"/>
                  <a:pt x="3180" y="10306"/>
                </a:cubicBezTo>
                <a:cubicBezTo>
                  <a:pt x="3116" y="10382"/>
                  <a:pt x="3047" y="10452"/>
                  <a:pt x="2983" y="10534"/>
                </a:cubicBezTo>
                <a:cubicBezTo>
                  <a:pt x="2983" y="10528"/>
                  <a:pt x="2983" y="10528"/>
                  <a:pt x="2983" y="10528"/>
                </a:cubicBezTo>
                <a:cubicBezTo>
                  <a:pt x="3173" y="10179"/>
                  <a:pt x="3370" y="9831"/>
                  <a:pt x="3566" y="9489"/>
                </a:cubicBezTo>
                <a:cubicBezTo>
                  <a:pt x="3572" y="9483"/>
                  <a:pt x="3579" y="9476"/>
                  <a:pt x="3585" y="9470"/>
                </a:cubicBezTo>
                <a:close/>
                <a:moveTo>
                  <a:pt x="4275" y="10597"/>
                </a:moveTo>
                <a:cubicBezTo>
                  <a:pt x="4288" y="10610"/>
                  <a:pt x="4301" y="10616"/>
                  <a:pt x="4313" y="10623"/>
                </a:cubicBezTo>
                <a:cubicBezTo>
                  <a:pt x="4237" y="10711"/>
                  <a:pt x="4161" y="10794"/>
                  <a:pt x="4085" y="10882"/>
                </a:cubicBezTo>
                <a:cubicBezTo>
                  <a:pt x="4149" y="10787"/>
                  <a:pt x="4212" y="10692"/>
                  <a:pt x="4275" y="10597"/>
                </a:cubicBezTo>
                <a:close/>
                <a:moveTo>
                  <a:pt x="3135" y="10407"/>
                </a:moveTo>
                <a:lnTo>
                  <a:pt x="3135" y="10407"/>
                </a:lnTo>
                <a:cubicBezTo>
                  <a:pt x="3104" y="10471"/>
                  <a:pt x="3078" y="10534"/>
                  <a:pt x="3053" y="10597"/>
                </a:cubicBezTo>
                <a:cubicBezTo>
                  <a:pt x="2977" y="10711"/>
                  <a:pt x="2895" y="10825"/>
                  <a:pt x="2819" y="10939"/>
                </a:cubicBezTo>
                <a:cubicBezTo>
                  <a:pt x="2869" y="10838"/>
                  <a:pt x="2914" y="10730"/>
                  <a:pt x="2958" y="10623"/>
                </a:cubicBezTo>
                <a:cubicBezTo>
                  <a:pt x="3015" y="10553"/>
                  <a:pt x="3072" y="10477"/>
                  <a:pt x="3135" y="10407"/>
                </a:cubicBezTo>
                <a:close/>
                <a:moveTo>
                  <a:pt x="2698" y="10743"/>
                </a:moveTo>
                <a:lnTo>
                  <a:pt x="2698" y="10743"/>
                </a:lnTo>
                <a:cubicBezTo>
                  <a:pt x="2629" y="10882"/>
                  <a:pt x="2553" y="11015"/>
                  <a:pt x="2483" y="11155"/>
                </a:cubicBezTo>
                <a:cubicBezTo>
                  <a:pt x="2464" y="11193"/>
                  <a:pt x="2445" y="11224"/>
                  <a:pt x="2426" y="11262"/>
                </a:cubicBezTo>
                <a:cubicBezTo>
                  <a:pt x="2445" y="11193"/>
                  <a:pt x="2470" y="11129"/>
                  <a:pt x="2496" y="11060"/>
                </a:cubicBezTo>
                <a:cubicBezTo>
                  <a:pt x="2565" y="10952"/>
                  <a:pt x="2635" y="10851"/>
                  <a:pt x="2698" y="10743"/>
                </a:cubicBezTo>
                <a:close/>
                <a:moveTo>
                  <a:pt x="8341" y="12751"/>
                </a:moveTo>
                <a:cubicBezTo>
                  <a:pt x="8348" y="12776"/>
                  <a:pt x="8360" y="12795"/>
                  <a:pt x="8392" y="12814"/>
                </a:cubicBezTo>
                <a:cubicBezTo>
                  <a:pt x="8538" y="12890"/>
                  <a:pt x="8690" y="12966"/>
                  <a:pt x="8842" y="13048"/>
                </a:cubicBezTo>
                <a:cubicBezTo>
                  <a:pt x="8677" y="13004"/>
                  <a:pt x="8512" y="12966"/>
                  <a:pt x="8348" y="12928"/>
                </a:cubicBezTo>
                <a:cubicBezTo>
                  <a:pt x="8354" y="12871"/>
                  <a:pt x="8322" y="12808"/>
                  <a:pt x="8272" y="12782"/>
                </a:cubicBezTo>
                <a:cubicBezTo>
                  <a:pt x="8297" y="12770"/>
                  <a:pt x="8316" y="12763"/>
                  <a:pt x="8341" y="12751"/>
                </a:cubicBezTo>
                <a:close/>
                <a:moveTo>
                  <a:pt x="9937" y="13194"/>
                </a:moveTo>
                <a:cubicBezTo>
                  <a:pt x="9937" y="13200"/>
                  <a:pt x="9944" y="13200"/>
                  <a:pt x="9944" y="13207"/>
                </a:cubicBezTo>
                <a:cubicBezTo>
                  <a:pt x="9937" y="13200"/>
                  <a:pt x="9925" y="13194"/>
                  <a:pt x="9918" y="13194"/>
                </a:cubicBezTo>
                <a:close/>
                <a:moveTo>
                  <a:pt x="8126" y="13137"/>
                </a:moveTo>
                <a:cubicBezTo>
                  <a:pt x="8158" y="13143"/>
                  <a:pt x="8189" y="13150"/>
                  <a:pt x="8227" y="13162"/>
                </a:cubicBezTo>
                <a:cubicBezTo>
                  <a:pt x="8240" y="13169"/>
                  <a:pt x="8253" y="13175"/>
                  <a:pt x="8272" y="13181"/>
                </a:cubicBezTo>
                <a:cubicBezTo>
                  <a:pt x="8151" y="13207"/>
                  <a:pt x="8031" y="13238"/>
                  <a:pt x="7911" y="13276"/>
                </a:cubicBezTo>
                <a:lnTo>
                  <a:pt x="7892" y="13276"/>
                </a:lnTo>
                <a:cubicBezTo>
                  <a:pt x="7968" y="13232"/>
                  <a:pt x="8050" y="13188"/>
                  <a:pt x="8126" y="13137"/>
                </a:cubicBezTo>
                <a:close/>
                <a:moveTo>
                  <a:pt x="7410" y="13194"/>
                </a:moveTo>
                <a:cubicBezTo>
                  <a:pt x="7271" y="13251"/>
                  <a:pt x="7125" y="13308"/>
                  <a:pt x="6980" y="13359"/>
                </a:cubicBezTo>
                <a:cubicBezTo>
                  <a:pt x="6973" y="13352"/>
                  <a:pt x="6973" y="13352"/>
                  <a:pt x="6967" y="13346"/>
                </a:cubicBezTo>
                <a:lnTo>
                  <a:pt x="6961" y="13346"/>
                </a:lnTo>
                <a:cubicBezTo>
                  <a:pt x="7113" y="13289"/>
                  <a:pt x="7265" y="13238"/>
                  <a:pt x="7410" y="13194"/>
                </a:cubicBezTo>
                <a:close/>
                <a:moveTo>
                  <a:pt x="10127" y="13245"/>
                </a:moveTo>
                <a:cubicBezTo>
                  <a:pt x="10140" y="13251"/>
                  <a:pt x="10146" y="13251"/>
                  <a:pt x="10159" y="13257"/>
                </a:cubicBezTo>
                <a:cubicBezTo>
                  <a:pt x="10184" y="13295"/>
                  <a:pt x="10203" y="13333"/>
                  <a:pt x="10229" y="13371"/>
                </a:cubicBezTo>
                <a:cubicBezTo>
                  <a:pt x="10197" y="13327"/>
                  <a:pt x="10159" y="13289"/>
                  <a:pt x="10127" y="13245"/>
                </a:cubicBezTo>
                <a:close/>
                <a:moveTo>
                  <a:pt x="5479" y="13333"/>
                </a:moveTo>
                <a:cubicBezTo>
                  <a:pt x="5441" y="13384"/>
                  <a:pt x="5415" y="13422"/>
                  <a:pt x="5409" y="13428"/>
                </a:cubicBezTo>
                <a:cubicBezTo>
                  <a:pt x="5352" y="13498"/>
                  <a:pt x="5295" y="13568"/>
                  <a:pt x="5238" y="13637"/>
                </a:cubicBezTo>
                <a:cubicBezTo>
                  <a:pt x="5194" y="13682"/>
                  <a:pt x="5143" y="13739"/>
                  <a:pt x="5099" y="13789"/>
                </a:cubicBezTo>
                <a:cubicBezTo>
                  <a:pt x="5099" y="13770"/>
                  <a:pt x="5105" y="13758"/>
                  <a:pt x="5105" y="13745"/>
                </a:cubicBezTo>
                <a:cubicBezTo>
                  <a:pt x="5111" y="13713"/>
                  <a:pt x="5092" y="13694"/>
                  <a:pt x="5073" y="13688"/>
                </a:cubicBezTo>
                <a:cubicBezTo>
                  <a:pt x="5200" y="13555"/>
                  <a:pt x="5339" y="13441"/>
                  <a:pt x="5479" y="13333"/>
                </a:cubicBezTo>
                <a:close/>
                <a:moveTo>
                  <a:pt x="1704" y="11896"/>
                </a:moveTo>
                <a:cubicBezTo>
                  <a:pt x="1584" y="12162"/>
                  <a:pt x="1476" y="12434"/>
                  <a:pt x="1387" y="12713"/>
                </a:cubicBezTo>
                <a:cubicBezTo>
                  <a:pt x="1216" y="13080"/>
                  <a:pt x="1071" y="13460"/>
                  <a:pt x="957" y="13846"/>
                </a:cubicBezTo>
                <a:cubicBezTo>
                  <a:pt x="1109" y="13162"/>
                  <a:pt x="1362" y="12510"/>
                  <a:pt x="1704" y="11896"/>
                </a:cubicBezTo>
                <a:close/>
                <a:moveTo>
                  <a:pt x="1672" y="12586"/>
                </a:moveTo>
                <a:lnTo>
                  <a:pt x="1672" y="12586"/>
                </a:lnTo>
                <a:cubicBezTo>
                  <a:pt x="1609" y="12820"/>
                  <a:pt x="1558" y="13055"/>
                  <a:pt x="1495" y="13245"/>
                </a:cubicBezTo>
                <a:cubicBezTo>
                  <a:pt x="1432" y="13454"/>
                  <a:pt x="1362" y="13663"/>
                  <a:pt x="1292" y="13878"/>
                </a:cubicBezTo>
                <a:lnTo>
                  <a:pt x="1267" y="13878"/>
                </a:lnTo>
                <a:cubicBezTo>
                  <a:pt x="1330" y="13656"/>
                  <a:pt x="1394" y="13428"/>
                  <a:pt x="1463" y="13207"/>
                </a:cubicBezTo>
                <a:cubicBezTo>
                  <a:pt x="1527" y="12998"/>
                  <a:pt x="1596" y="12789"/>
                  <a:pt x="1672" y="12586"/>
                </a:cubicBezTo>
                <a:close/>
                <a:moveTo>
                  <a:pt x="10324" y="13669"/>
                </a:moveTo>
                <a:cubicBezTo>
                  <a:pt x="10381" y="13739"/>
                  <a:pt x="10438" y="13808"/>
                  <a:pt x="10495" y="13884"/>
                </a:cubicBezTo>
                <a:cubicBezTo>
                  <a:pt x="10438" y="13815"/>
                  <a:pt x="10381" y="13751"/>
                  <a:pt x="10317" y="13688"/>
                </a:cubicBezTo>
                <a:cubicBezTo>
                  <a:pt x="10324" y="13682"/>
                  <a:pt x="10324" y="13675"/>
                  <a:pt x="10324" y="13669"/>
                </a:cubicBezTo>
                <a:close/>
                <a:moveTo>
                  <a:pt x="4985" y="13783"/>
                </a:moveTo>
                <a:lnTo>
                  <a:pt x="4985" y="13783"/>
                </a:lnTo>
                <a:cubicBezTo>
                  <a:pt x="4940" y="13891"/>
                  <a:pt x="4902" y="13992"/>
                  <a:pt x="4864" y="14100"/>
                </a:cubicBezTo>
                <a:cubicBezTo>
                  <a:pt x="4845" y="14125"/>
                  <a:pt x="4820" y="14150"/>
                  <a:pt x="4801" y="14182"/>
                </a:cubicBezTo>
                <a:cubicBezTo>
                  <a:pt x="4826" y="14087"/>
                  <a:pt x="4852" y="13998"/>
                  <a:pt x="4877" y="13910"/>
                </a:cubicBezTo>
                <a:cubicBezTo>
                  <a:pt x="4909" y="13865"/>
                  <a:pt x="4947" y="13821"/>
                  <a:pt x="4985" y="13783"/>
                </a:cubicBezTo>
                <a:close/>
                <a:moveTo>
                  <a:pt x="5308" y="13789"/>
                </a:moveTo>
                <a:cubicBezTo>
                  <a:pt x="5200" y="13954"/>
                  <a:pt x="5092" y="14125"/>
                  <a:pt x="4997" y="14264"/>
                </a:cubicBezTo>
                <a:cubicBezTo>
                  <a:pt x="5010" y="14214"/>
                  <a:pt x="5023" y="14157"/>
                  <a:pt x="5029" y="14106"/>
                </a:cubicBezTo>
                <a:cubicBezTo>
                  <a:pt x="5086" y="14062"/>
                  <a:pt x="5187" y="13941"/>
                  <a:pt x="5308" y="13789"/>
                </a:cubicBezTo>
                <a:close/>
                <a:moveTo>
                  <a:pt x="9684" y="13593"/>
                </a:moveTo>
                <a:cubicBezTo>
                  <a:pt x="9817" y="13631"/>
                  <a:pt x="9950" y="13669"/>
                  <a:pt x="10083" y="13713"/>
                </a:cubicBezTo>
                <a:cubicBezTo>
                  <a:pt x="10222" y="13910"/>
                  <a:pt x="10387" y="14100"/>
                  <a:pt x="10558" y="14283"/>
                </a:cubicBezTo>
                <a:cubicBezTo>
                  <a:pt x="10355" y="14119"/>
                  <a:pt x="10159" y="13954"/>
                  <a:pt x="9963" y="13783"/>
                </a:cubicBezTo>
                <a:cubicBezTo>
                  <a:pt x="9956" y="13764"/>
                  <a:pt x="9944" y="13751"/>
                  <a:pt x="9918" y="13739"/>
                </a:cubicBezTo>
                <a:cubicBezTo>
                  <a:pt x="9912" y="13732"/>
                  <a:pt x="9899" y="13732"/>
                  <a:pt x="9893" y="13726"/>
                </a:cubicBezTo>
                <a:cubicBezTo>
                  <a:pt x="9855" y="13694"/>
                  <a:pt x="9823" y="13669"/>
                  <a:pt x="9785" y="13637"/>
                </a:cubicBezTo>
                <a:cubicBezTo>
                  <a:pt x="9777" y="13628"/>
                  <a:pt x="9764" y="13624"/>
                  <a:pt x="9751" y="13624"/>
                </a:cubicBezTo>
                <a:cubicBezTo>
                  <a:pt x="9735" y="13624"/>
                  <a:pt x="9720" y="13630"/>
                  <a:pt x="9709" y="13644"/>
                </a:cubicBezTo>
                <a:cubicBezTo>
                  <a:pt x="9697" y="13631"/>
                  <a:pt x="9678" y="13625"/>
                  <a:pt x="9665" y="13618"/>
                </a:cubicBezTo>
                <a:cubicBezTo>
                  <a:pt x="9671" y="13612"/>
                  <a:pt x="9678" y="13599"/>
                  <a:pt x="9684" y="13593"/>
                </a:cubicBezTo>
                <a:close/>
                <a:moveTo>
                  <a:pt x="5909" y="13878"/>
                </a:moveTo>
                <a:lnTo>
                  <a:pt x="5909" y="13878"/>
                </a:lnTo>
                <a:cubicBezTo>
                  <a:pt x="5770" y="14068"/>
                  <a:pt x="5624" y="14252"/>
                  <a:pt x="5479" y="14429"/>
                </a:cubicBezTo>
                <a:cubicBezTo>
                  <a:pt x="5472" y="14410"/>
                  <a:pt x="5460" y="14391"/>
                  <a:pt x="5434" y="14385"/>
                </a:cubicBezTo>
                <a:cubicBezTo>
                  <a:pt x="5586" y="14214"/>
                  <a:pt x="5745" y="14043"/>
                  <a:pt x="5909" y="13878"/>
                </a:cubicBezTo>
                <a:close/>
                <a:moveTo>
                  <a:pt x="10279" y="13802"/>
                </a:moveTo>
                <a:lnTo>
                  <a:pt x="10279" y="13802"/>
                </a:lnTo>
                <a:cubicBezTo>
                  <a:pt x="10482" y="14024"/>
                  <a:pt x="10691" y="14239"/>
                  <a:pt x="10906" y="14448"/>
                </a:cubicBezTo>
                <a:cubicBezTo>
                  <a:pt x="10900" y="14461"/>
                  <a:pt x="10900" y="14480"/>
                  <a:pt x="10900" y="14499"/>
                </a:cubicBezTo>
                <a:cubicBezTo>
                  <a:pt x="10900" y="14505"/>
                  <a:pt x="10900" y="14511"/>
                  <a:pt x="10906" y="14518"/>
                </a:cubicBezTo>
                <a:cubicBezTo>
                  <a:pt x="10875" y="14486"/>
                  <a:pt x="10849" y="14454"/>
                  <a:pt x="10818" y="14423"/>
                </a:cubicBezTo>
                <a:cubicBezTo>
                  <a:pt x="10811" y="14404"/>
                  <a:pt x="10799" y="14385"/>
                  <a:pt x="10786" y="14359"/>
                </a:cubicBezTo>
                <a:cubicBezTo>
                  <a:pt x="10782" y="14350"/>
                  <a:pt x="10773" y="14344"/>
                  <a:pt x="10762" y="14344"/>
                </a:cubicBezTo>
                <a:cubicBezTo>
                  <a:pt x="10758" y="14344"/>
                  <a:pt x="10753" y="14345"/>
                  <a:pt x="10748" y="14347"/>
                </a:cubicBezTo>
                <a:cubicBezTo>
                  <a:pt x="10590" y="14169"/>
                  <a:pt x="10431" y="13992"/>
                  <a:pt x="10279" y="13802"/>
                </a:cubicBezTo>
                <a:close/>
                <a:moveTo>
                  <a:pt x="9931" y="13891"/>
                </a:moveTo>
                <a:cubicBezTo>
                  <a:pt x="10203" y="14125"/>
                  <a:pt x="10476" y="14353"/>
                  <a:pt x="10748" y="14587"/>
                </a:cubicBezTo>
                <a:cubicBezTo>
                  <a:pt x="10754" y="14606"/>
                  <a:pt x="10761" y="14625"/>
                  <a:pt x="10767" y="14644"/>
                </a:cubicBezTo>
                <a:cubicBezTo>
                  <a:pt x="10647" y="14537"/>
                  <a:pt x="10526" y="14429"/>
                  <a:pt x="10406" y="14321"/>
                </a:cubicBezTo>
                <a:cubicBezTo>
                  <a:pt x="10298" y="14220"/>
                  <a:pt x="10064" y="14062"/>
                  <a:pt x="9918" y="13897"/>
                </a:cubicBezTo>
                <a:cubicBezTo>
                  <a:pt x="9925" y="13897"/>
                  <a:pt x="9925" y="13897"/>
                  <a:pt x="9931" y="13891"/>
                </a:cubicBezTo>
                <a:close/>
                <a:moveTo>
                  <a:pt x="5327" y="14518"/>
                </a:moveTo>
                <a:cubicBezTo>
                  <a:pt x="5314" y="14568"/>
                  <a:pt x="5295" y="14625"/>
                  <a:pt x="5282" y="14676"/>
                </a:cubicBezTo>
                <a:cubicBezTo>
                  <a:pt x="5282" y="14676"/>
                  <a:pt x="5276" y="14682"/>
                  <a:pt x="5276" y="14682"/>
                </a:cubicBezTo>
                <a:cubicBezTo>
                  <a:pt x="5289" y="14632"/>
                  <a:pt x="5301" y="14575"/>
                  <a:pt x="5320" y="14524"/>
                </a:cubicBezTo>
                <a:cubicBezTo>
                  <a:pt x="5320" y="14524"/>
                  <a:pt x="5320" y="14518"/>
                  <a:pt x="5327" y="14518"/>
                </a:cubicBezTo>
                <a:close/>
                <a:moveTo>
                  <a:pt x="1128" y="13682"/>
                </a:moveTo>
                <a:cubicBezTo>
                  <a:pt x="1083" y="13903"/>
                  <a:pt x="1052" y="14119"/>
                  <a:pt x="1020" y="14340"/>
                </a:cubicBezTo>
                <a:cubicBezTo>
                  <a:pt x="950" y="14518"/>
                  <a:pt x="887" y="14701"/>
                  <a:pt x="843" y="14885"/>
                </a:cubicBezTo>
                <a:cubicBezTo>
                  <a:pt x="881" y="14632"/>
                  <a:pt x="931" y="14385"/>
                  <a:pt x="995" y="14144"/>
                </a:cubicBezTo>
                <a:cubicBezTo>
                  <a:pt x="1033" y="13986"/>
                  <a:pt x="1077" y="13834"/>
                  <a:pt x="1128" y="13682"/>
                </a:cubicBezTo>
                <a:close/>
                <a:moveTo>
                  <a:pt x="5105" y="14777"/>
                </a:moveTo>
                <a:cubicBezTo>
                  <a:pt x="5099" y="14790"/>
                  <a:pt x="5099" y="14809"/>
                  <a:pt x="5092" y="14822"/>
                </a:cubicBezTo>
                <a:cubicBezTo>
                  <a:pt x="5086" y="14860"/>
                  <a:pt x="5073" y="14898"/>
                  <a:pt x="5067" y="14936"/>
                </a:cubicBezTo>
                <a:cubicBezTo>
                  <a:pt x="5048" y="14961"/>
                  <a:pt x="5029" y="14980"/>
                  <a:pt x="5010" y="15005"/>
                </a:cubicBezTo>
                <a:lnTo>
                  <a:pt x="5061" y="14828"/>
                </a:lnTo>
                <a:cubicBezTo>
                  <a:pt x="5073" y="14809"/>
                  <a:pt x="5086" y="14796"/>
                  <a:pt x="5105" y="14777"/>
                </a:cubicBezTo>
                <a:close/>
                <a:moveTo>
                  <a:pt x="5118" y="15259"/>
                </a:moveTo>
                <a:cubicBezTo>
                  <a:pt x="5118" y="15265"/>
                  <a:pt x="5118" y="15271"/>
                  <a:pt x="5111" y="15278"/>
                </a:cubicBezTo>
                <a:cubicBezTo>
                  <a:pt x="5111" y="15284"/>
                  <a:pt x="5111" y="15284"/>
                  <a:pt x="5105" y="15290"/>
                </a:cubicBezTo>
                <a:cubicBezTo>
                  <a:pt x="5111" y="15284"/>
                  <a:pt x="5111" y="15271"/>
                  <a:pt x="5111" y="15265"/>
                </a:cubicBezTo>
                <a:cubicBezTo>
                  <a:pt x="5118" y="15265"/>
                  <a:pt x="5118" y="15265"/>
                  <a:pt x="5118" y="15259"/>
                </a:cubicBezTo>
                <a:close/>
                <a:moveTo>
                  <a:pt x="5061" y="15474"/>
                </a:moveTo>
                <a:cubicBezTo>
                  <a:pt x="5061" y="15474"/>
                  <a:pt x="5061" y="15474"/>
                  <a:pt x="5061" y="15480"/>
                </a:cubicBezTo>
                <a:cubicBezTo>
                  <a:pt x="5054" y="15493"/>
                  <a:pt x="5048" y="15512"/>
                  <a:pt x="5042" y="15531"/>
                </a:cubicBezTo>
                <a:cubicBezTo>
                  <a:pt x="5048" y="15512"/>
                  <a:pt x="5054" y="15493"/>
                  <a:pt x="5061" y="15474"/>
                </a:cubicBezTo>
                <a:close/>
                <a:moveTo>
                  <a:pt x="1096" y="14974"/>
                </a:moveTo>
                <a:lnTo>
                  <a:pt x="1096" y="14974"/>
                </a:lnTo>
                <a:cubicBezTo>
                  <a:pt x="1045" y="15214"/>
                  <a:pt x="1001" y="15449"/>
                  <a:pt x="957" y="15689"/>
                </a:cubicBezTo>
                <a:cubicBezTo>
                  <a:pt x="944" y="15651"/>
                  <a:pt x="912" y="15626"/>
                  <a:pt x="881" y="15620"/>
                </a:cubicBezTo>
                <a:cubicBezTo>
                  <a:pt x="887" y="15575"/>
                  <a:pt x="893" y="15525"/>
                  <a:pt x="900" y="15480"/>
                </a:cubicBezTo>
                <a:cubicBezTo>
                  <a:pt x="912" y="15474"/>
                  <a:pt x="925" y="15461"/>
                  <a:pt x="931" y="15442"/>
                </a:cubicBezTo>
                <a:cubicBezTo>
                  <a:pt x="982" y="15290"/>
                  <a:pt x="1039" y="15132"/>
                  <a:pt x="1096" y="14974"/>
                </a:cubicBezTo>
                <a:close/>
                <a:moveTo>
                  <a:pt x="4788" y="14651"/>
                </a:moveTo>
                <a:cubicBezTo>
                  <a:pt x="4788" y="14663"/>
                  <a:pt x="4795" y="14670"/>
                  <a:pt x="4801" y="14676"/>
                </a:cubicBezTo>
                <a:cubicBezTo>
                  <a:pt x="4712" y="15062"/>
                  <a:pt x="4617" y="15442"/>
                  <a:pt x="4503" y="15816"/>
                </a:cubicBezTo>
                <a:cubicBezTo>
                  <a:pt x="4579" y="15423"/>
                  <a:pt x="4668" y="15037"/>
                  <a:pt x="4788" y="14651"/>
                </a:cubicBezTo>
                <a:close/>
                <a:moveTo>
                  <a:pt x="4364" y="15271"/>
                </a:moveTo>
                <a:cubicBezTo>
                  <a:pt x="4345" y="15360"/>
                  <a:pt x="4326" y="15449"/>
                  <a:pt x="4313" y="15537"/>
                </a:cubicBezTo>
                <a:cubicBezTo>
                  <a:pt x="4294" y="15620"/>
                  <a:pt x="4282" y="15708"/>
                  <a:pt x="4263" y="15803"/>
                </a:cubicBezTo>
                <a:cubicBezTo>
                  <a:pt x="4237" y="15892"/>
                  <a:pt x="4212" y="15981"/>
                  <a:pt x="4174" y="16057"/>
                </a:cubicBezTo>
                <a:cubicBezTo>
                  <a:pt x="4174" y="16063"/>
                  <a:pt x="4174" y="16063"/>
                  <a:pt x="4168" y="16069"/>
                </a:cubicBezTo>
                <a:cubicBezTo>
                  <a:pt x="4161" y="16044"/>
                  <a:pt x="4149" y="16019"/>
                  <a:pt x="4142" y="15987"/>
                </a:cubicBezTo>
                <a:cubicBezTo>
                  <a:pt x="4225" y="15765"/>
                  <a:pt x="4294" y="15531"/>
                  <a:pt x="4351" y="15303"/>
                </a:cubicBezTo>
                <a:cubicBezTo>
                  <a:pt x="4358" y="15290"/>
                  <a:pt x="4358" y="15278"/>
                  <a:pt x="4364" y="15271"/>
                </a:cubicBezTo>
                <a:close/>
                <a:moveTo>
                  <a:pt x="4130" y="16095"/>
                </a:moveTo>
                <a:cubicBezTo>
                  <a:pt x="4136" y="16107"/>
                  <a:pt x="4142" y="16120"/>
                  <a:pt x="4142" y="16133"/>
                </a:cubicBezTo>
                <a:cubicBezTo>
                  <a:pt x="4133" y="16151"/>
                  <a:pt x="4129" y="16160"/>
                  <a:pt x="4127" y="16160"/>
                </a:cubicBezTo>
                <a:cubicBezTo>
                  <a:pt x="4125" y="16160"/>
                  <a:pt x="4130" y="16135"/>
                  <a:pt x="4130" y="16095"/>
                </a:cubicBezTo>
                <a:close/>
                <a:moveTo>
                  <a:pt x="1223" y="16221"/>
                </a:moveTo>
                <a:cubicBezTo>
                  <a:pt x="1216" y="16253"/>
                  <a:pt x="1216" y="16278"/>
                  <a:pt x="1216" y="16304"/>
                </a:cubicBezTo>
                <a:cubicBezTo>
                  <a:pt x="1204" y="16310"/>
                  <a:pt x="1197" y="16316"/>
                  <a:pt x="1191" y="16316"/>
                </a:cubicBezTo>
                <a:cubicBezTo>
                  <a:pt x="1204" y="16285"/>
                  <a:pt x="1210" y="16253"/>
                  <a:pt x="1223" y="16221"/>
                </a:cubicBezTo>
                <a:close/>
                <a:moveTo>
                  <a:pt x="4928" y="15284"/>
                </a:moveTo>
                <a:cubicBezTo>
                  <a:pt x="4940" y="15297"/>
                  <a:pt x="4953" y="15309"/>
                  <a:pt x="4966" y="15316"/>
                </a:cubicBezTo>
                <a:cubicBezTo>
                  <a:pt x="4940" y="15411"/>
                  <a:pt x="4915" y="15512"/>
                  <a:pt x="4890" y="15607"/>
                </a:cubicBezTo>
                <a:cubicBezTo>
                  <a:pt x="4871" y="15677"/>
                  <a:pt x="4852" y="15740"/>
                  <a:pt x="4833" y="15803"/>
                </a:cubicBezTo>
                <a:cubicBezTo>
                  <a:pt x="4776" y="16000"/>
                  <a:pt x="4693" y="16202"/>
                  <a:pt x="4630" y="16405"/>
                </a:cubicBezTo>
                <a:cubicBezTo>
                  <a:pt x="4668" y="16228"/>
                  <a:pt x="4725" y="16050"/>
                  <a:pt x="4731" y="15987"/>
                </a:cubicBezTo>
                <a:cubicBezTo>
                  <a:pt x="4750" y="15917"/>
                  <a:pt x="4769" y="15841"/>
                  <a:pt x="4788" y="15765"/>
                </a:cubicBezTo>
                <a:cubicBezTo>
                  <a:pt x="4833" y="15607"/>
                  <a:pt x="4883" y="15442"/>
                  <a:pt x="4928" y="15284"/>
                </a:cubicBezTo>
                <a:close/>
                <a:moveTo>
                  <a:pt x="4757" y="14340"/>
                </a:moveTo>
                <a:cubicBezTo>
                  <a:pt x="4763" y="14347"/>
                  <a:pt x="4769" y="14347"/>
                  <a:pt x="4776" y="14353"/>
                </a:cubicBezTo>
                <a:cubicBezTo>
                  <a:pt x="4560" y="15018"/>
                  <a:pt x="4396" y="15702"/>
                  <a:pt x="4301" y="16399"/>
                </a:cubicBezTo>
                <a:cubicBezTo>
                  <a:pt x="4296" y="16417"/>
                  <a:pt x="4292" y="16432"/>
                  <a:pt x="4292" y="16441"/>
                </a:cubicBezTo>
                <a:lnTo>
                  <a:pt x="4292" y="16441"/>
                </a:lnTo>
                <a:cubicBezTo>
                  <a:pt x="4248" y="16290"/>
                  <a:pt x="4364" y="15921"/>
                  <a:pt x="4383" y="15778"/>
                </a:cubicBezTo>
                <a:cubicBezTo>
                  <a:pt x="4389" y="15721"/>
                  <a:pt x="4402" y="15664"/>
                  <a:pt x="4408" y="15607"/>
                </a:cubicBezTo>
                <a:cubicBezTo>
                  <a:pt x="4529" y="15183"/>
                  <a:pt x="4643" y="14765"/>
                  <a:pt x="4757" y="14340"/>
                </a:cubicBezTo>
                <a:close/>
                <a:moveTo>
                  <a:pt x="4845" y="14942"/>
                </a:moveTo>
                <a:cubicBezTo>
                  <a:pt x="4852" y="14948"/>
                  <a:pt x="4864" y="14955"/>
                  <a:pt x="4877" y="14961"/>
                </a:cubicBezTo>
                <a:cubicBezTo>
                  <a:pt x="4795" y="15246"/>
                  <a:pt x="4719" y="15531"/>
                  <a:pt x="4655" y="15822"/>
                </a:cubicBezTo>
                <a:cubicBezTo>
                  <a:pt x="4624" y="15955"/>
                  <a:pt x="4586" y="16088"/>
                  <a:pt x="4541" y="16221"/>
                </a:cubicBezTo>
                <a:cubicBezTo>
                  <a:pt x="4516" y="16297"/>
                  <a:pt x="4459" y="16608"/>
                  <a:pt x="4383" y="16627"/>
                </a:cubicBezTo>
                <a:cubicBezTo>
                  <a:pt x="4383" y="16627"/>
                  <a:pt x="4396" y="16544"/>
                  <a:pt x="4408" y="16456"/>
                </a:cubicBezTo>
                <a:cubicBezTo>
                  <a:pt x="4573" y="15955"/>
                  <a:pt x="4719" y="15449"/>
                  <a:pt x="4845" y="14942"/>
                </a:cubicBezTo>
                <a:close/>
                <a:moveTo>
                  <a:pt x="4833" y="16620"/>
                </a:moveTo>
                <a:cubicBezTo>
                  <a:pt x="4826" y="16646"/>
                  <a:pt x="4820" y="16677"/>
                  <a:pt x="4814" y="16703"/>
                </a:cubicBezTo>
                <a:cubicBezTo>
                  <a:pt x="4801" y="16709"/>
                  <a:pt x="4795" y="16715"/>
                  <a:pt x="4788" y="16722"/>
                </a:cubicBezTo>
                <a:cubicBezTo>
                  <a:pt x="4801" y="16690"/>
                  <a:pt x="4820" y="16652"/>
                  <a:pt x="4833" y="16620"/>
                </a:cubicBezTo>
                <a:close/>
                <a:moveTo>
                  <a:pt x="4491" y="16760"/>
                </a:moveTo>
                <a:cubicBezTo>
                  <a:pt x="4484" y="16817"/>
                  <a:pt x="4472" y="16874"/>
                  <a:pt x="4465" y="16931"/>
                </a:cubicBezTo>
                <a:cubicBezTo>
                  <a:pt x="4453" y="16893"/>
                  <a:pt x="4446" y="16861"/>
                  <a:pt x="4427" y="16829"/>
                </a:cubicBezTo>
                <a:cubicBezTo>
                  <a:pt x="4453" y="16810"/>
                  <a:pt x="4472" y="16785"/>
                  <a:pt x="4491" y="16760"/>
                </a:cubicBezTo>
                <a:close/>
                <a:moveTo>
                  <a:pt x="4554" y="17013"/>
                </a:moveTo>
                <a:cubicBezTo>
                  <a:pt x="4624" y="17285"/>
                  <a:pt x="4712" y="17558"/>
                  <a:pt x="4820" y="17817"/>
                </a:cubicBezTo>
                <a:cubicBezTo>
                  <a:pt x="4820" y="17836"/>
                  <a:pt x="4820" y="17855"/>
                  <a:pt x="4826" y="17868"/>
                </a:cubicBezTo>
                <a:cubicBezTo>
                  <a:pt x="4782" y="17824"/>
                  <a:pt x="4744" y="17773"/>
                  <a:pt x="4706" y="17729"/>
                </a:cubicBezTo>
                <a:cubicBezTo>
                  <a:pt x="4674" y="17659"/>
                  <a:pt x="4649" y="17596"/>
                  <a:pt x="4624" y="17526"/>
                </a:cubicBezTo>
                <a:cubicBezTo>
                  <a:pt x="4605" y="17406"/>
                  <a:pt x="4573" y="17292"/>
                  <a:pt x="4541" y="17178"/>
                </a:cubicBezTo>
                <a:cubicBezTo>
                  <a:pt x="4548" y="17165"/>
                  <a:pt x="4548" y="17152"/>
                  <a:pt x="4535" y="17152"/>
                </a:cubicBezTo>
                <a:cubicBezTo>
                  <a:pt x="4522" y="17108"/>
                  <a:pt x="4510" y="17064"/>
                  <a:pt x="4497" y="17019"/>
                </a:cubicBezTo>
                <a:lnTo>
                  <a:pt x="4497" y="17019"/>
                </a:lnTo>
                <a:cubicBezTo>
                  <a:pt x="4503" y="17021"/>
                  <a:pt x="4509" y="17022"/>
                  <a:pt x="4515" y="17022"/>
                </a:cubicBezTo>
                <a:cubicBezTo>
                  <a:pt x="4530" y="17022"/>
                  <a:pt x="4545" y="17017"/>
                  <a:pt x="4554" y="17013"/>
                </a:cubicBezTo>
                <a:close/>
                <a:moveTo>
                  <a:pt x="6150" y="18755"/>
                </a:moveTo>
                <a:cubicBezTo>
                  <a:pt x="6194" y="18774"/>
                  <a:pt x="6232" y="18793"/>
                  <a:pt x="6270" y="18805"/>
                </a:cubicBezTo>
                <a:lnTo>
                  <a:pt x="6251" y="18805"/>
                </a:lnTo>
                <a:cubicBezTo>
                  <a:pt x="6220" y="18786"/>
                  <a:pt x="6182" y="18774"/>
                  <a:pt x="6150" y="18761"/>
                </a:cubicBezTo>
                <a:cubicBezTo>
                  <a:pt x="6150" y="18761"/>
                  <a:pt x="6150" y="18761"/>
                  <a:pt x="6150" y="18755"/>
                </a:cubicBezTo>
                <a:close/>
                <a:moveTo>
                  <a:pt x="8520" y="14077"/>
                </a:moveTo>
                <a:cubicBezTo>
                  <a:pt x="8566" y="14077"/>
                  <a:pt x="8612" y="14078"/>
                  <a:pt x="8658" y="14081"/>
                </a:cubicBezTo>
                <a:cubicBezTo>
                  <a:pt x="9811" y="14125"/>
                  <a:pt x="10818" y="15069"/>
                  <a:pt x="11039" y="16196"/>
                </a:cubicBezTo>
                <a:cubicBezTo>
                  <a:pt x="11115" y="16576"/>
                  <a:pt x="11103" y="16943"/>
                  <a:pt x="11014" y="17292"/>
                </a:cubicBezTo>
                <a:cubicBezTo>
                  <a:pt x="10995" y="17342"/>
                  <a:pt x="10970" y="17399"/>
                  <a:pt x="10938" y="17450"/>
                </a:cubicBezTo>
                <a:cubicBezTo>
                  <a:pt x="10653" y="18014"/>
                  <a:pt x="10229" y="18501"/>
                  <a:pt x="9728" y="18913"/>
                </a:cubicBezTo>
                <a:cubicBezTo>
                  <a:pt x="9120" y="17304"/>
                  <a:pt x="8310" y="15759"/>
                  <a:pt x="7467" y="14252"/>
                </a:cubicBezTo>
                <a:cubicBezTo>
                  <a:pt x="7809" y="14140"/>
                  <a:pt x="8169" y="14077"/>
                  <a:pt x="8520" y="14077"/>
                </a:cubicBezTo>
                <a:close/>
                <a:moveTo>
                  <a:pt x="4769" y="10509"/>
                </a:moveTo>
                <a:cubicBezTo>
                  <a:pt x="4883" y="10724"/>
                  <a:pt x="4991" y="10933"/>
                  <a:pt x="5099" y="11136"/>
                </a:cubicBezTo>
                <a:cubicBezTo>
                  <a:pt x="5346" y="11592"/>
                  <a:pt x="5599" y="12048"/>
                  <a:pt x="5859" y="12504"/>
                </a:cubicBezTo>
                <a:cubicBezTo>
                  <a:pt x="4877" y="13010"/>
                  <a:pt x="4085" y="13853"/>
                  <a:pt x="3769" y="14942"/>
                </a:cubicBezTo>
                <a:cubicBezTo>
                  <a:pt x="3207" y="16846"/>
                  <a:pt x="4703" y="19224"/>
                  <a:pt x="6638" y="19224"/>
                </a:cubicBezTo>
                <a:cubicBezTo>
                  <a:pt x="6929" y="19224"/>
                  <a:pt x="7231" y="19170"/>
                  <a:pt x="7537" y="19052"/>
                </a:cubicBezTo>
                <a:cubicBezTo>
                  <a:pt x="7670" y="19027"/>
                  <a:pt x="7803" y="18976"/>
                  <a:pt x="7904" y="18907"/>
                </a:cubicBezTo>
                <a:cubicBezTo>
                  <a:pt x="8006" y="18837"/>
                  <a:pt x="8069" y="18742"/>
                  <a:pt x="8132" y="18641"/>
                </a:cubicBezTo>
                <a:cubicBezTo>
                  <a:pt x="8227" y="18565"/>
                  <a:pt x="8322" y="18476"/>
                  <a:pt x="8405" y="18375"/>
                </a:cubicBezTo>
                <a:cubicBezTo>
                  <a:pt x="8421" y="18358"/>
                  <a:pt x="8409" y="18328"/>
                  <a:pt x="8385" y="18328"/>
                </a:cubicBezTo>
                <a:cubicBezTo>
                  <a:pt x="8382" y="18328"/>
                  <a:pt x="8377" y="18329"/>
                  <a:pt x="8373" y="18330"/>
                </a:cubicBezTo>
                <a:cubicBezTo>
                  <a:pt x="7923" y="18596"/>
                  <a:pt x="7417" y="18774"/>
                  <a:pt x="6916" y="18774"/>
                </a:cubicBezTo>
                <a:cubicBezTo>
                  <a:pt x="5821" y="18565"/>
                  <a:pt x="5137" y="17349"/>
                  <a:pt x="5466" y="16171"/>
                </a:cubicBezTo>
                <a:cubicBezTo>
                  <a:pt x="5681" y="15404"/>
                  <a:pt x="6264" y="14809"/>
                  <a:pt x="6973" y="14454"/>
                </a:cubicBezTo>
                <a:cubicBezTo>
                  <a:pt x="7379" y="15170"/>
                  <a:pt x="7784" y="15892"/>
                  <a:pt x="8177" y="16620"/>
                </a:cubicBezTo>
                <a:cubicBezTo>
                  <a:pt x="8595" y="17463"/>
                  <a:pt x="8994" y="18318"/>
                  <a:pt x="9367" y="19185"/>
                </a:cubicBezTo>
                <a:cubicBezTo>
                  <a:pt x="8297" y="19926"/>
                  <a:pt x="6954" y="20332"/>
                  <a:pt x="5726" y="20338"/>
                </a:cubicBezTo>
                <a:cubicBezTo>
                  <a:pt x="5710" y="20338"/>
                  <a:pt x="5694" y="20338"/>
                  <a:pt x="5679" y="20338"/>
                </a:cubicBezTo>
                <a:cubicBezTo>
                  <a:pt x="3895" y="20338"/>
                  <a:pt x="2458" y="19267"/>
                  <a:pt x="1774" y="17792"/>
                </a:cubicBezTo>
                <a:cubicBezTo>
                  <a:pt x="1622" y="17190"/>
                  <a:pt x="1653" y="16513"/>
                  <a:pt x="1761" y="15911"/>
                </a:cubicBezTo>
                <a:cubicBezTo>
                  <a:pt x="2122" y="13821"/>
                  <a:pt x="3496" y="12143"/>
                  <a:pt x="4769" y="10509"/>
                </a:cubicBezTo>
                <a:close/>
                <a:moveTo>
                  <a:pt x="7094" y="23454"/>
                </a:moveTo>
                <a:cubicBezTo>
                  <a:pt x="7119" y="23460"/>
                  <a:pt x="7144" y="23473"/>
                  <a:pt x="7170" y="23486"/>
                </a:cubicBezTo>
                <a:cubicBezTo>
                  <a:pt x="7182" y="23505"/>
                  <a:pt x="7201" y="23530"/>
                  <a:pt x="7214" y="23549"/>
                </a:cubicBezTo>
                <a:cubicBezTo>
                  <a:pt x="7220" y="23555"/>
                  <a:pt x="7227" y="23568"/>
                  <a:pt x="7233" y="23574"/>
                </a:cubicBezTo>
                <a:cubicBezTo>
                  <a:pt x="7195" y="23574"/>
                  <a:pt x="7163" y="23593"/>
                  <a:pt x="7151" y="23631"/>
                </a:cubicBezTo>
                <a:cubicBezTo>
                  <a:pt x="7151" y="23631"/>
                  <a:pt x="7151" y="23638"/>
                  <a:pt x="7151" y="23638"/>
                </a:cubicBezTo>
                <a:cubicBezTo>
                  <a:pt x="7132" y="23600"/>
                  <a:pt x="7113" y="23568"/>
                  <a:pt x="7087" y="23536"/>
                </a:cubicBezTo>
                <a:cubicBezTo>
                  <a:pt x="7087" y="23524"/>
                  <a:pt x="7087" y="23511"/>
                  <a:pt x="7094" y="23498"/>
                </a:cubicBezTo>
                <a:cubicBezTo>
                  <a:pt x="7094" y="23492"/>
                  <a:pt x="7094" y="23492"/>
                  <a:pt x="7094" y="23492"/>
                </a:cubicBezTo>
                <a:cubicBezTo>
                  <a:pt x="7094" y="23486"/>
                  <a:pt x="7094" y="23479"/>
                  <a:pt x="7094" y="23473"/>
                </a:cubicBezTo>
                <a:cubicBezTo>
                  <a:pt x="7094" y="23467"/>
                  <a:pt x="7094" y="23460"/>
                  <a:pt x="7094" y="23454"/>
                </a:cubicBezTo>
                <a:close/>
                <a:moveTo>
                  <a:pt x="10387" y="22352"/>
                </a:moveTo>
                <a:cubicBezTo>
                  <a:pt x="10438" y="22612"/>
                  <a:pt x="10476" y="22878"/>
                  <a:pt x="10482" y="23137"/>
                </a:cubicBezTo>
                <a:cubicBezTo>
                  <a:pt x="10419" y="23378"/>
                  <a:pt x="10330" y="23612"/>
                  <a:pt x="10216" y="23847"/>
                </a:cubicBezTo>
                <a:cubicBezTo>
                  <a:pt x="10343" y="23365"/>
                  <a:pt x="10387" y="22852"/>
                  <a:pt x="10387" y="22352"/>
                </a:cubicBezTo>
                <a:close/>
                <a:moveTo>
                  <a:pt x="6498" y="23631"/>
                </a:moveTo>
                <a:cubicBezTo>
                  <a:pt x="6448" y="23809"/>
                  <a:pt x="6403" y="23992"/>
                  <a:pt x="6378" y="24176"/>
                </a:cubicBezTo>
                <a:cubicBezTo>
                  <a:pt x="6346" y="24081"/>
                  <a:pt x="6334" y="23980"/>
                  <a:pt x="6334" y="23885"/>
                </a:cubicBezTo>
                <a:cubicBezTo>
                  <a:pt x="6346" y="23809"/>
                  <a:pt x="6365" y="23720"/>
                  <a:pt x="6397" y="23644"/>
                </a:cubicBezTo>
                <a:cubicBezTo>
                  <a:pt x="6429" y="23638"/>
                  <a:pt x="6460" y="23631"/>
                  <a:pt x="6498" y="23631"/>
                </a:cubicBezTo>
                <a:close/>
                <a:moveTo>
                  <a:pt x="6194" y="23853"/>
                </a:moveTo>
                <a:cubicBezTo>
                  <a:pt x="6175" y="23973"/>
                  <a:pt x="6182" y="24106"/>
                  <a:pt x="6207" y="24233"/>
                </a:cubicBezTo>
                <a:cubicBezTo>
                  <a:pt x="6207" y="24265"/>
                  <a:pt x="6207" y="24303"/>
                  <a:pt x="6207" y="24334"/>
                </a:cubicBezTo>
                <a:cubicBezTo>
                  <a:pt x="6175" y="24246"/>
                  <a:pt x="6169" y="24144"/>
                  <a:pt x="6169" y="24037"/>
                </a:cubicBezTo>
                <a:cubicBezTo>
                  <a:pt x="6169" y="23973"/>
                  <a:pt x="6182" y="23910"/>
                  <a:pt x="6194" y="23853"/>
                </a:cubicBezTo>
                <a:close/>
                <a:moveTo>
                  <a:pt x="7062" y="23669"/>
                </a:moveTo>
                <a:cubicBezTo>
                  <a:pt x="7081" y="23701"/>
                  <a:pt x="7094" y="23733"/>
                  <a:pt x="7100" y="23764"/>
                </a:cubicBezTo>
                <a:cubicBezTo>
                  <a:pt x="7030" y="23961"/>
                  <a:pt x="6973" y="24163"/>
                  <a:pt x="6935" y="24366"/>
                </a:cubicBezTo>
                <a:cubicBezTo>
                  <a:pt x="6954" y="24265"/>
                  <a:pt x="6967" y="24163"/>
                  <a:pt x="6986" y="24056"/>
                </a:cubicBezTo>
                <a:cubicBezTo>
                  <a:pt x="7018" y="23929"/>
                  <a:pt x="7043" y="23802"/>
                  <a:pt x="7062" y="23669"/>
                </a:cubicBezTo>
                <a:close/>
                <a:moveTo>
                  <a:pt x="6638" y="23416"/>
                </a:moveTo>
                <a:cubicBezTo>
                  <a:pt x="6657" y="23422"/>
                  <a:pt x="6676" y="23422"/>
                  <a:pt x="6695" y="23429"/>
                </a:cubicBezTo>
                <a:cubicBezTo>
                  <a:pt x="6695" y="23448"/>
                  <a:pt x="6695" y="23467"/>
                  <a:pt x="6695" y="23486"/>
                </a:cubicBezTo>
                <a:cubicBezTo>
                  <a:pt x="6600" y="23796"/>
                  <a:pt x="6536" y="24106"/>
                  <a:pt x="6498" y="24423"/>
                </a:cubicBezTo>
                <a:cubicBezTo>
                  <a:pt x="6479" y="24385"/>
                  <a:pt x="6460" y="24353"/>
                  <a:pt x="6435" y="24315"/>
                </a:cubicBezTo>
                <a:cubicBezTo>
                  <a:pt x="6441" y="24309"/>
                  <a:pt x="6441" y="24303"/>
                  <a:pt x="6441" y="24296"/>
                </a:cubicBezTo>
                <a:cubicBezTo>
                  <a:pt x="6467" y="24068"/>
                  <a:pt x="6511" y="23847"/>
                  <a:pt x="6574" y="23631"/>
                </a:cubicBezTo>
                <a:lnTo>
                  <a:pt x="6593" y="23631"/>
                </a:lnTo>
                <a:cubicBezTo>
                  <a:pt x="6595" y="23631"/>
                  <a:pt x="6597" y="23632"/>
                  <a:pt x="6599" y="23632"/>
                </a:cubicBezTo>
                <a:cubicBezTo>
                  <a:pt x="6677" y="23632"/>
                  <a:pt x="6693" y="23510"/>
                  <a:pt x="6619" y="23492"/>
                </a:cubicBezTo>
                <a:lnTo>
                  <a:pt x="6612" y="23492"/>
                </a:lnTo>
                <a:cubicBezTo>
                  <a:pt x="6625" y="23467"/>
                  <a:pt x="6631" y="23441"/>
                  <a:pt x="6638" y="23422"/>
                </a:cubicBezTo>
                <a:cubicBezTo>
                  <a:pt x="6638" y="23422"/>
                  <a:pt x="6638" y="23422"/>
                  <a:pt x="6638" y="23416"/>
                </a:cubicBezTo>
                <a:close/>
                <a:moveTo>
                  <a:pt x="7309" y="23758"/>
                </a:moveTo>
                <a:cubicBezTo>
                  <a:pt x="7334" y="23866"/>
                  <a:pt x="7341" y="23986"/>
                  <a:pt x="7334" y="24106"/>
                </a:cubicBezTo>
                <a:cubicBezTo>
                  <a:pt x="7334" y="24113"/>
                  <a:pt x="7334" y="24119"/>
                  <a:pt x="7334" y="24125"/>
                </a:cubicBezTo>
                <a:cubicBezTo>
                  <a:pt x="7315" y="24227"/>
                  <a:pt x="7290" y="24328"/>
                  <a:pt x="7265" y="24423"/>
                </a:cubicBezTo>
                <a:cubicBezTo>
                  <a:pt x="7239" y="24429"/>
                  <a:pt x="7214" y="24436"/>
                  <a:pt x="7189" y="24442"/>
                </a:cubicBezTo>
                <a:cubicBezTo>
                  <a:pt x="7246" y="24220"/>
                  <a:pt x="7290" y="23992"/>
                  <a:pt x="7309" y="23758"/>
                </a:cubicBezTo>
                <a:close/>
                <a:moveTo>
                  <a:pt x="10476" y="23397"/>
                </a:moveTo>
                <a:cubicBezTo>
                  <a:pt x="10444" y="23771"/>
                  <a:pt x="10336" y="24138"/>
                  <a:pt x="10083" y="24467"/>
                </a:cubicBezTo>
                <a:cubicBezTo>
                  <a:pt x="10013" y="24562"/>
                  <a:pt x="9937" y="24645"/>
                  <a:pt x="9855" y="24727"/>
                </a:cubicBezTo>
                <a:cubicBezTo>
                  <a:pt x="9963" y="24556"/>
                  <a:pt x="10045" y="24366"/>
                  <a:pt x="10115" y="24176"/>
                </a:cubicBezTo>
                <a:cubicBezTo>
                  <a:pt x="10260" y="23929"/>
                  <a:pt x="10381" y="23669"/>
                  <a:pt x="10476" y="23397"/>
                </a:cubicBezTo>
                <a:close/>
                <a:moveTo>
                  <a:pt x="7790" y="24125"/>
                </a:moveTo>
                <a:lnTo>
                  <a:pt x="7790" y="24125"/>
                </a:lnTo>
                <a:cubicBezTo>
                  <a:pt x="7892" y="24486"/>
                  <a:pt x="7803" y="24873"/>
                  <a:pt x="7398" y="25044"/>
                </a:cubicBezTo>
                <a:cubicBezTo>
                  <a:pt x="7474" y="24942"/>
                  <a:pt x="7543" y="24822"/>
                  <a:pt x="7588" y="24689"/>
                </a:cubicBezTo>
                <a:cubicBezTo>
                  <a:pt x="7708" y="24524"/>
                  <a:pt x="7784" y="24334"/>
                  <a:pt x="7790" y="24125"/>
                </a:cubicBezTo>
                <a:close/>
                <a:moveTo>
                  <a:pt x="6625" y="25069"/>
                </a:moveTo>
                <a:cubicBezTo>
                  <a:pt x="6638" y="25075"/>
                  <a:pt x="6657" y="25075"/>
                  <a:pt x="6669" y="25082"/>
                </a:cubicBezTo>
                <a:cubicBezTo>
                  <a:pt x="6669" y="25088"/>
                  <a:pt x="6669" y="25094"/>
                  <a:pt x="6663" y="25107"/>
                </a:cubicBezTo>
                <a:cubicBezTo>
                  <a:pt x="6650" y="25094"/>
                  <a:pt x="6638" y="25082"/>
                  <a:pt x="6625" y="25069"/>
                </a:cubicBezTo>
                <a:close/>
                <a:moveTo>
                  <a:pt x="10051" y="24284"/>
                </a:moveTo>
                <a:lnTo>
                  <a:pt x="10051" y="24284"/>
                </a:lnTo>
                <a:cubicBezTo>
                  <a:pt x="9982" y="24455"/>
                  <a:pt x="9899" y="24619"/>
                  <a:pt x="9798" y="24778"/>
                </a:cubicBezTo>
                <a:cubicBezTo>
                  <a:pt x="9287" y="25255"/>
                  <a:pt x="8566" y="25529"/>
                  <a:pt x="7897" y="25529"/>
                </a:cubicBezTo>
                <a:cubicBezTo>
                  <a:pt x="7803" y="25529"/>
                  <a:pt x="7710" y="25523"/>
                  <a:pt x="7619" y="25512"/>
                </a:cubicBezTo>
                <a:lnTo>
                  <a:pt x="7619" y="25512"/>
                </a:lnTo>
                <a:cubicBezTo>
                  <a:pt x="7671" y="25516"/>
                  <a:pt x="7723" y="25517"/>
                  <a:pt x="7775" y="25517"/>
                </a:cubicBezTo>
                <a:cubicBezTo>
                  <a:pt x="8518" y="25517"/>
                  <a:pt x="9349" y="25190"/>
                  <a:pt x="9716" y="24746"/>
                </a:cubicBezTo>
                <a:cubicBezTo>
                  <a:pt x="9836" y="24600"/>
                  <a:pt x="9950" y="24448"/>
                  <a:pt x="10051" y="24284"/>
                </a:cubicBezTo>
                <a:close/>
                <a:moveTo>
                  <a:pt x="3914" y="0"/>
                </a:moveTo>
                <a:cubicBezTo>
                  <a:pt x="3895" y="0"/>
                  <a:pt x="3879" y="15"/>
                  <a:pt x="3870" y="33"/>
                </a:cubicBezTo>
                <a:cubicBezTo>
                  <a:pt x="3870" y="36"/>
                  <a:pt x="3868" y="36"/>
                  <a:pt x="3866" y="36"/>
                </a:cubicBezTo>
                <a:cubicBezTo>
                  <a:pt x="3864" y="36"/>
                  <a:pt x="3861" y="36"/>
                  <a:pt x="3857" y="39"/>
                </a:cubicBezTo>
                <a:cubicBezTo>
                  <a:pt x="3541" y="96"/>
                  <a:pt x="3294" y="793"/>
                  <a:pt x="3173" y="1046"/>
                </a:cubicBezTo>
                <a:cubicBezTo>
                  <a:pt x="3123" y="1154"/>
                  <a:pt x="3072" y="1262"/>
                  <a:pt x="3034" y="1369"/>
                </a:cubicBezTo>
                <a:cubicBezTo>
                  <a:pt x="3028" y="1376"/>
                  <a:pt x="3021" y="1382"/>
                  <a:pt x="3015" y="1388"/>
                </a:cubicBezTo>
                <a:cubicBezTo>
                  <a:pt x="2572" y="2016"/>
                  <a:pt x="2489" y="3054"/>
                  <a:pt x="2502" y="3795"/>
                </a:cubicBezTo>
                <a:cubicBezTo>
                  <a:pt x="2515" y="4340"/>
                  <a:pt x="2597" y="4878"/>
                  <a:pt x="2724" y="5410"/>
                </a:cubicBezTo>
                <a:cubicBezTo>
                  <a:pt x="2736" y="5581"/>
                  <a:pt x="2768" y="5746"/>
                  <a:pt x="2819" y="5911"/>
                </a:cubicBezTo>
                <a:cubicBezTo>
                  <a:pt x="2823" y="5925"/>
                  <a:pt x="2835" y="5932"/>
                  <a:pt x="2846" y="5932"/>
                </a:cubicBezTo>
                <a:cubicBezTo>
                  <a:pt x="2850" y="5932"/>
                  <a:pt x="2854" y="5931"/>
                  <a:pt x="2857" y="5930"/>
                </a:cubicBezTo>
                <a:cubicBezTo>
                  <a:pt x="3053" y="6588"/>
                  <a:pt x="3306" y="7234"/>
                  <a:pt x="3585" y="7868"/>
                </a:cubicBezTo>
                <a:cubicBezTo>
                  <a:pt x="3629" y="7988"/>
                  <a:pt x="3674" y="8108"/>
                  <a:pt x="3724" y="8222"/>
                </a:cubicBezTo>
                <a:cubicBezTo>
                  <a:pt x="2869" y="9299"/>
                  <a:pt x="1995" y="10357"/>
                  <a:pt x="1330" y="11554"/>
                </a:cubicBezTo>
                <a:cubicBezTo>
                  <a:pt x="513" y="13029"/>
                  <a:pt x="0" y="14758"/>
                  <a:pt x="355" y="16443"/>
                </a:cubicBezTo>
                <a:cubicBezTo>
                  <a:pt x="526" y="17260"/>
                  <a:pt x="925" y="17969"/>
                  <a:pt x="1444" y="18615"/>
                </a:cubicBezTo>
                <a:cubicBezTo>
                  <a:pt x="1945" y="19223"/>
                  <a:pt x="2502" y="19895"/>
                  <a:pt x="3268" y="20154"/>
                </a:cubicBezTo>
                <a:cubicBezTo>
                  <a:pt x="3363" y="20205"/>
                  <a:pt x="3452" y="20249"/>
                  <a:pt x="3547" y="20287"/>
                </a:cubicBezTo>
                <a:cubicBezTo>
                  <a:pt x="3857" y="20420"/>
                  <a:pt x="4174" y="20496"/>
                  <a:pt x="4497" y="20541"/>
                </a:cubicBezTo>
                <a:cubicBezTo>
                  <a:pt x="4649" y="20579"/>
                  <a:pt x="4807" y="20617"/>
                  <a:pt x="4966" y="20642"/>
                </a:cubicBezTo>
                <a:cubicBezTo>
                  <a:pt x="5263" y="20691"/>
                  <a:pt x="5569" y="20715"/>
                  <a:pt x="5879" y="20715"/>
                </a:cubicBezTo>
                <a:cubicBezTo>
                  <a:pt x="7137" y="20715"/>
                  <a:pt x="8464" y="20323"/>
                  <a:pt x="9551" y="19622"/>
                </a:cubicBezTo>
                <a:cubicBezTo>
                  <a:pt x="9766" y="20135"/>
                  <a:pt x="9969" y="20661"/>
                  <a:pt x="10165" y="21193"/>
                </a:cubicBezTo>
                <a:cubicBezTo>
                  <a:pt x="10172" y="21212"/>
                  <a:pt x="10178" y="21237"/>
                  <a:pt x="10184" y="21256"/>
                </a:cubicBezTo>
                <a:cubicBezTo>
                  <a:pt x="10210" y="21446"/>
                  <a:pt x="10248" y="21643"/>
                  <a:pt x="10286" y="21839"/>
                </a:cubicBezTo>
                <a:cubicBezTo>
                  <a:pt x="10381" y="22555"/>
                  <a:pt x="10368" y="23277"/>
                  <a:pt x="10172" y="23935"/>
                </a:cubicBezTo>
                <a:cubicBezTo>
                  <a:pt x="10140" y="24005"/>
                  <a:pt x="10108" y="24068"/>
                  <a:pt x="10070" y="24138"/>
                </a:cubicBezTo>
                <a:cubicBezTo>
                  <a:pt x="9747" y="24702"/>
                  <a:pt x="9374" y="25126"/>
                  <a:pt x="8715" y="25291"/>
                </a:cubicBezTo>
                <a:cubicBezTo>
                  <a:pt x="8443" y="25360"/>
                  <a:pt x="8164" y="25405"/>
                  <a:pt x="7885" y="25411"/>
                </a:cubicBezTo>
                <a:cubicBezTo>
                  <a:pt x="7841" y="25414"/>
                  <a:pt x="7797" y="25415"/>
                  <a:pt x="7754" y="25415"/>
                </a:cubicBezTo>
                <a:cubicBezTo>
                  <a:pt x="7693" y="25415"/>
                  <a:pt x="7632" y="25412"/>
                  <a:pt x="7569" y="25405"/>
                </a:cubicBezTo>
                <a:cubicBezTo>
                  <a:pt x="7556" y="25405"/>
                  <a:pt x="7544" y="25405"/>
                  <a:pt x="7532" y="25405"/>
                </a:cubicBezTo>
                <a:cubicBezTo>
                  <a:pt x="7375" y="25405"/>
                  <a:pt x="7229" y="25368"/>
                  <a:pt x="7094" y="25303"/>
                </a:cubicBezTo>
                <a:cubicBezTo>
                  <a:pt x="7094" y="25303"/>
                  <a:pt x="7094" y="25297"/>
                  <a:pt x="7094" y="25297"/>
                </a:cubicBezTo>
                <a:cubicBezTo>
                  <a:pt x="7119" y="25284"/>
                  <a:pt x="7138" y="25272"/>
                  <a:pt x="7163" y="25259"/>
                </a:cubicBezTo>
                <a:cubicBezTo>
                  <a:pt x="7182" y="25253"/>
                  <a:pt x="7195" y="25253"/>
                  <a:pt x="7214" y="25246"/>
                </a:cubicBezTo>
                <a:cubicBezTo>
                  <a:pt x="7575" y="25151"/>
                  <a:pt x="7898" y="24987"/>
                  <a:pt x="7949" y="24588"/>
                </a:cubicBezTo>
                <a:cubicBezTo>
                  <a:pt x="7993" y="24214"/>
                  <a:pt x="7866" y="23777"/>
                  <a:pt x="7594" y="23498"/>
                </a:cubicBezTo>
                <a:cubicBezTo>
                  <a:pt x="7588" y="23492"/>
                  <a:pt x="7581" y="23479"/>
                  <a:pt x="7575" y="23467"/>
                </a:cubicBezTo>
                <a:cubicBezTo>
                  <a:pt x="7486" y="23289"/>
                  <a:pt x="7353" y="23137"/>
                  <a:pt x="7157" y="23061"/>
                </a:cubicBezTo>
                <a:cubicBezTo>
                  <a:pt x="7056" y="23019"/>
                  <a:pt x="6959" y="23000"/>
                  <a:pt x="6867" y="23000"/>
                </a:cubicBezTo>
                <a:cubicBezTo>
                  <a:pt x="6680" y="23000"/>
                  <a:pt x="6514" y="23078"/>
                  <a:pt x="6378" y="23201"/>
                </a:cubicBezTo>
                <a:cubicBezTo>
                  <a:pt x="6131" y="23302"/>
                  <a:pt x="5922" y="23492"/>
                  <a:pt x="5814" y="23771"/>
                </a:cubicBezTo>
                <a:cubicBezTo>
                  <a:pt x="5751" y="23923"/>
                  <a:pt x="5738" y="24075"/>
                  <a:pt x="5745" y="24227"/>
                </a:cubicBezTo>
                <a:cubicBezTo>
                  <a:pt x="5732" y="24645"/>
                  <a:pt x="5966" y="25050"/>
                  <a:pt x="6289" y="25259"/>
                </a:cubicBezTo>
                <a:cubicBezTo>
                  <a:pt x="6486" y="25500"/>
                  <a:pt x="6745" y="25702"/>
                  <a:pt x="7030" y="25835"/>
                </a:cubicBezTo>
                <a:cubicBezTo>
                  <a:pt x="7345" y="25980"/>
                  <a:pt x="7678" y="26046"/>
                  <a:pt x="8011" y="26046"/>
                </a:cubicBezTo>
                <a:cubicBezTo>
                  <a:pt x="8551" y="26046"/>
                  <a:pt x="9092" y="25874"/>
                  <a:pt x="9557" y="25588"/>
                </a:cubicBezTo>
                <a:cubicBezTo>
                  <a:pt x="10343" y="25101"/>
                  <a:pt x="10729" y="24480"/>
                  <a:pt x="10868" y="23796"/>
                </a:cubicBezTo>
                <a:cubicBezTo>
                  <a:pt x="10875" y="23796"/>
                  <a:pt x="10875" y="23790"/>
                  <a:pt x="10875" y="23777"/>
                </a:cubicBezTo>
                <a:cubicBezTo>
                  <a:pt x="10875" y="23777"/>
                  <a:pt x="10875" y="23771"/>
                  <a:pt x="10875" y="23764"/>
                </a:cubicBezTo>
                <a:cubicBezTo>
                  <a:pt x="11001" y="23093"/>
                  <a:pt x="10894" y="22352"/>
                  <a:pt x="10691" y="21624"/>
                </a:cubicBezTo>
                <a:cubicBezTo>
                  <a:pt x="10685" y="21529"/>
                  <a:pt x="10672" y="21434"/>
                  <a:pt x="10653" y="21345"/>
                </a:cubicBezTo>
                <a:cubicBezTo>
                  <a:pt x="10653" y="21336"/>
                  <a:pt x="10648" y="21333"/>
                  <a:pt x="10642" y="21333"/>
                </a:cubicBezTo>
                <a:cubicBezTo>
                  <a:pt x="10635" y="21333"/>
                  <a:pt x="10628" y="21338"/>
                  <a:pt x="10628" y="21345"/>
                </a:cubicBezTo>
                <a:cubicBezTo>
                  <a:pt x="10628" y="21364"/>
                  <a:pt x="10628" y="21383"/>
                  <a:pt x="10628" y="21402"/>
                </a:cubicBezTo>
                <a:cubicBezTo>
                  <a:pt x="10482" y="20914"/>
                  <a:pt x="10305" y="20427"/>
                  <a:pt x="10134" y="19964"/>
                </a:cubicBezTo>
                <a:cubicBezTo>
                  <a:pt x="10121" y="19939"/>
                  <a:pt x="10102" y="19926"/>
                  <a:pt x="10083" y="19926"/>
                </a:cubicBezTo>
                <a:cubicBezTo>
                  <a:pt x="10026" y="19743"/>
                  <a:pt x="9963" y="19559"/>
                  <a:pt x="9899" y="19375"/>
                </a:cubicBezTo>
                <a:cubicBezTo>
                  <a:pt x="10558" y="18875"/>
                  <a:pt x="11103" y="18254"/>
                  <a:pt x="11445" y="17526"/>
                </a:cubicBezTo>
                <a:cubicBezTo>
                  <a:pt x="12388" y="15531"/>
                  <a:pt x="11673" y="13004"/>
                  <a:pt x="9513" y="12225"/>
                </a:cubicBezTo>
                <a:cubicBezTo>
                  <a:pt x="9046" y="12055"/>
                  <a:pt x="8552" y="11974"/>
                  <a:pt x="8056" y="11974"/>
                </a:cubicBezTo>
                <a:cubicBezTo>
                  <a:pt x="7483" y="11974"/>
                  <a:pt x="6908" y="12082"/>
                  <a:pt x="6372" y="12282"/>
                </a:cubicBezTo>
                <a:cubicBezTo>
                  <a:pt x="6302" y="12155"/>
                  <a:pt x="6232" y="12029"/>
                  <a:pt x="6163" y="11902"/>
                </a:cubicBezTo>
                <a:cubicBezTo>
                  <a:pt x="5821" y="11275"/>
                  <a:pt x="5479" y="10648"/>
                  <a:pt x="5149" y="10008"/>
                </a:cubicBezTo>
                <a:cubicBezTo>
                  <a:pt x="6296" y="8488"/>
                  <a:pt x="7119" y="6880"/>
                  <a:pt x="6923" y="4910"/>
                </a:cubicBezTo>
                <a:cubicBezTo>
                  <a:pt x="6916" y="4853"/>
                  <a:pt x="6910" y="4802"/>
                  <a:pt x="6897" y="4745"/>
                </a:cubicBezTo>
                <a:cubicBezTo>
                  <a:pt x="6904" y="4739"/>
                  <a:pt x="6910" y="4739"/>
                  <a:pt x="6904" y="4733"/>
                </a:cubicBezTo>
                <a:cubicBezTo>
                  <a:pt x="6771" y="2833"/>
                  <a:pt x="5586" y="964"/>
                  <a:pt x="3940" y="8"/>
                </a:cubicBezTo>
                <a:cubicBezTo>
                  <a:pt x="3931" y="2"/>
                  <a:pt x="3922" y="0"/>
                  <a:pt x="3914" y="0"/>
                </a:cubicBezTo>
                <a:close/>
              </a:path>
            </a:pathLst>
          </a:custGeom>
          <a:solidFill>
            <a:srgbClr val="8C6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34" name="AutoShape 2" descr="blob:https://web.telegram.org/83997ae8-df97-480b-a0c4-9d9c0cceba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6" name="AutoShape 4" descr="blob:https://web.telegram.org/83997ae8-df97-480b-a0c4-9d9c0cceba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Рисунок 28" descr="Снимок экрана 2024-07-30 130503 (1).png"/>
          <p:cNvPicPr>
            <a:picLocks noChangeAspect="1"/>
          </p:cNvPicPr>
          <p:nvPr/>
        </p:nvPicPr>
        <p:blipFill>
          <a:blip r:embed="rId4"/>
          <a:srcRect t="10304" r="10781"/>
          <a:stretch>
            <a:fillRect/>
          </a:stretch>
        </p:blipFill>
        <p:spPr>
          <a:xfrm>
            <a:off x="3937927" y="1131590"/>
            <a:ext cx="5206073" cy="3723575"/>
          </a:xfrm>
          <a:prstGeom prst="rect">
            <a:avLst/>
          </a:prstGeom>
        </p:spPr>
      </p:pic>
      <p:pic>
        <p:nvPicPr>
          <p:cNvPr id="69639" name="Picture 7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b="30556"/>
          <a:stretch>
            <a:fillRect/>
          </a:stretch>
        </p:blipFill>
        <p:spPr bwMode="auto">
          <a:xfrm>
            <a:off x="0" y="0"/>
            <a:ext cx="2987824" cy="2074878"/>
          </a:xfrm>
          <a:prstGeom prst="rect">
            <a:avLst/>
          </a:prstGeom>
          <a:noFill/>
        </p:spPr>
      </p:pic>
      <p:pic>
        <p:nvPicPr>
          <p:cNvPr id="69641" name="Picture 9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95486"/>
            <a:ext cx="1872208" cy="1497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5"/>
              </a:clrFrom>
              <a:clrTo>
                <a:srgbClr val="FFF8E5">
                  <a:alpha val="0"/>
                </a:srgbClr>
              </a:clrTo>
            </a:clrChange>
          </a:blip>
          <a:srcRect l="15217" r="20598"/>
          <a:stretch>
            <a:fillRect/>
          </a:stretch>
        </p:blipFill>
        <p:spPr bwMode="auto">
          <a:xfrm flipH="1">
            <a:off x="0" y="2983260"/>
            <a:ext cx="246494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Преподаватели школы </a:t>
            </a:r>
            <a:endParaRPr b="1"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"/>
          </p:nvPr>
        </p:nvSpPr>
        <p:spPr>
          <a:xfrm>
            <a:off x="3491880" y="1203598"/>
            <a:ext cx="5184576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ru-RU" sz="2400" b="1" dirty="0" smtClean="0"/>
              <a:t>Дятлов Дмитрий</a:t>
            </a:r>
            <a:r>
              <a:rPr lang="ru-RU" sz="2400" dirty="0" smtClean="0"/>
              <a:t> </a:t>
            </a:r>
            <a:r>
              <a:rPr lang="ru-RU" sz="2400" b="1" dirty="0" smtClean="0"/>
              <a:t>Алексеевич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1131590"/>
            <a:ext cx="4392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9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985235"/>
            <a:ext cx="1447831" cy="1158265"/>
          </a:xfrm>
          <a:prstGeom prst="rect">
            <a:avLst/>
          </a:prstGeom>
          <a:noFill/>
        </p:spPr>
      </p:pic>
      <p:sp>
        <p:nvSpPr>
          <p:cNvPr id="18" name="Google Shape;196;p20"/>
          <p:cNvSpPr txBox="1">
            <a:spLocks/>
          </p:cNvSpPr>
          <p:nvPr/>
        </p:nvSpPr>
        <p:spPr>
          <a:xfrm>
            <a:off x="3707904" y="1779662"/>
            <a:ext cx="4752528" cy="64807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Фортепиано</a:t>
            </a:r>
          </a:p>
        </p:txBody>
      </p:sp>
      <p:sp>
        <p:nvSpPr>
          <p:cNvPr id="22" name="Google Shape;196;p20"/>
          <p:cNvSpPr txBox="1">
            <a:spLocks/>
          </p:cNvSpPr>
          <p:nvPr/>
        </p:nvSpPr>
        <p:spPr>
          <a:xfrm>
            <a:off x="3491880" y="2283718"/>
            <a:ext cx="5400600" cy="285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Профессор кафедры фортепиано и музыковедения Самарского государственного института культуры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Доктор искусствоведения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Член Союза композиторов России Музыкальный журналист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400"/>
            </a:pPr>
            <a:endParaRPr lang="ru-RU" sz="2000" dirty="0" smtClean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400"/>
            </a:pPr>
            <a:endParaRPr lang="ru-RU" sz="2000" dirty="0" smtClean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148064" y="1851670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9332" name="Picture 4" descr="https://dshi3k.smr.muzkult.ru/media/2021/12/11/1307677480/KQCFJxL8htc.jpg"/>
          <p:cNvPicPr>
            <a:picLocks noChangeAspect="1" noChangeArrowheads="1"/>
          </p:cNvPicPr>
          <p:nvPr/>
        </p:nvPicPr>
        <p:blipFill>
          <a:blip r:embed="rId5"/>
          <a:srcRect l="20644" t="13572" r="44948" b="42795"/>
          <a:stretch>
            <a:fillRect/>
          </a:stretch>
        </p:blipFill>
        <p:spPr bwMode="auto">
          <a:xfrm>
            <a:off x="755576" y="1275606"/>
            <a:ext cx="295269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Преподаватели школы </a:t>
            </a:r>
            <a:endParaRPr b="1"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"/>
          </p:nvPr>
        </p:nvSpPr>
        <p:spPr>
          <a:xfrm>
            <a:off x="3491880" y="1203598"/>
            <a:ext cx="5184576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ru-RU" sz="2000" b="1" dirty="0" smtClean="0"/>
              <a:t>Лавриненко Наталия Руслановна</a:t>
            </a: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2000" b="1" dirty="0" smtClean="0"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800" b="1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1131590"/>
            <a:ext cx="4392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9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985235"/>
            <a:ext cx="1447831" cy="1158265"/>
          </a:xfrm>
          <a:prstGeom prst="rect">
            <a:avLst/>
          </a:prstGeom>
          <a:noFill/>
        </p:spPr>
      </p:pic>
      <p:sp>
        <p:nvSpPr>
          <p:cNvPr id="18" name="Google Shape;196;p20"/>
          <p:cNvSpPr txBox="1">
            <a:spLocks/>
          </p:cNvSpPr>
          <p:nvPr/>
        </p:nvSpPr>
        <p:spPr>
          <a:xfrm>
            <a:off x="3707904" y="1707654"/>
            <a:ext cx="4752528" cy="64807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2400" dirty="0" smtClean="0">
                <a:latin typeface="Asap"/>
                <a:ea typeface="Asap"/>
                <a:cs typeface="Asap"/>
                <a:sym typeface="Asap"/>
              </a:rPr>
              <a:t>Эстрадно-джазовое искусство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" name="Google Shape;196;p20"/>
          <p:cNvSpPr txBox="1">
            <a:spLocks/>
          </p:cNvSpPr>
          <p:nvPr/>
        </p:nvSpPr>
        <p:spPr>
          <a:xfrm>
            <a:off x="3347864" y="2211710"/>
            <a:ext cx="5544616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Заслуженный работник культуры РФ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Преподаватель, доцент Московского педагогического государственного университета кафедры эстрадно-джазового искусства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Участник телевизионных проектов «Битва хоров», «Секрет успеха»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400"/>
            </a:pPr>
            <a:endParaRPr lang="ru-RU" sz="2000" dirty="0" smtClean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148064" y="1779662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26" name="Picture 2" descr="https://mpgu.su/wp-content/uploads/2014/10/SB2A34661-600x900.jpg"/>
          <p:cNvPicPr>
            <a:picLocks noChangeAspect="1" noChangeArrowheads="1"/>
          </p:cNvPicPr>
          <p:nvPr/>
        </p:nvPicPr>
        <p:blipFill>
          <a:blip r:embed="rId4"/>
          <a:srcRect b="33333"/>
          <a:stretch>
            <a:fillRect/>
          </a:stretch>
        </p:blipFill>
        <p:spPr bwMode="auto">
          <a:xfrm>
            <a:off x="755576" y="1203598"/>
            <a:ext cx="280831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28" name="Picture 4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2948966"/>
            <a:ext cx="4536504" cy="2194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Гость из Китая</a:t>
            </a:r>
            <a:endParaRPr b="1"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"/>
          </p:nvPr>
        </p:nvSpPr>
        <p:spPr>
          <a:xfrm>
            <a:off x="3491880" y="1203598"/>
            <a:ext cx="5184576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900" b="1" dirty="0" err="1" smtClean="0"/>
              <a:t>Лю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Яшэ</a:t>
            </a:r>
            <a:endParaRPr lang="ru-RU" sz="2900" b="1" dirty="0" smtClean="0"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2800" b="1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1131590"/>
            <a:ext cx="4392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9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985235"/>
            <a:ext cx="1447831" cy="1158265"/>
          </a:xfrm>
          <a:prstGeom prst="rect">
            <a:avLst/>
          </a:prstGeom>
          <a:noFill/>
        </p:spPr>
      </p:pic>
      <p:sp>
        <p:nvSpPr>
          <p:cNvPr id="18" name="Google Shape;196;p20"/>
          <p:cNvSpPr txBox="1">
            <a:spLocks/>
          </p:cNvSpPr>
          <p:nvPr/>
        </p:nvSpPr>
        <p:spPr>
          <a:xfrm>
            <a:off x="3635896" y="1635646"/>
            <a:ext cx="4752528" cy="64807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  Скрипка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148064" y="1779662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0" y="1995686"/>
            <a:ext cx="2376264" cy="3405979"/>
          </a:xfrm>
          <a:prstGeom prst="rect">
            <a:avLst/>
          </a:prstGeom>
          <a:noFill/>
        </p:spPr>
      </p:pic>
      <p:pic>
        <p:nvPicPr>
          <p:cNvPr id="9" name="Рисунок 8" descr="7dc65ecd-5691-4de1-9b3e-5d743386c6e8.jpg"/>
          <p:cNvPicPr>
            <a:picLocks noChangeAspect="1"/>
          </p:cNvPicPr>
          <p:nvPr/>
        </p:nvPicPr>
        <p:blipFill>
          <a:blip r:embed="rId5"/>
          <a:srcRect b="26410"/>
          <a:stretch>
            <a:fillRect/>
          </a:stretch>
        </p:blipFill>
        <p:spPr>
          <a:xfrm>
            <a:off x="899592" y="1275606"/>
            <a:ext cx="2736304" cy="3016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635896" y="2219623"/>
            <a:ext cx="50405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Аспирант Нижегородской государственной консерватории им. М.И. Глинки 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Лауреат международных конкурсов, ассистент-стажер ННГК им. М.И.Глинки (класс зав.кафедры, доцента И.В.Лежневой)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7"/>
          <p:cNvSpPr txBox="1">
            <a:spLocks noGrp="1"/>
          </p:cNvSpPr>
          <p:nvPr>
            <p:ph type="title"/>
          </p:nvPr>
        </p:nvSpPr>
        <p:spPr>
          <a:xfrm>
            <a:off x="611560" y="2674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Правила подачи заявки на участие </a:t>
            </a:r>
            <a:endParaRPr b="1" dirty="0"/>
          </a:p>
        </p:txBody>
      </p:sp>
      <p:grpSp>
        <p:nvGrpSpPr>
          <p:cNvPr id="655" name="Google Shape;655;p37"/>
          <p:cNvGrpSpPr/>
          <p:nvPr/>
        </p:nvGrpSpPr>
        <p:grpSpPr>
          <a:xfrm>
            <a:off x="755576" y="1779662"/>
            <a:ext cx="3818784" cy="2814525"/>
            <a:chOff x="825225" y="1788900"/>
            <a:chExt cx="2217300" cy="2814525"/>
          </a:xfrm>
        </p:grpSpPr>
        <p:sp>
          <p:nvSpPr>
            <p:cNvPr id="656" name="Google Shape;656;p37"/>
            <p:cNvSpPr txBox="1"/>
            <p:nvPr/>
          </p:nvSpPr>
          <p:spPr>
            <a:xfrm>
              <a:off x="825225" y="1788900"/>
              <a:ext cx="2217300" cy="8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Приём заявок</a:t>
              </a:r>
              <a:endParaRPr sz="2000" b="1" dirty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endParaRPr>
            </a:p>
          </p:txBody>
        </p:sp>
        <p:sp>
          <p:nvSpPr>
            <p:cNvPr id="657" name="Google Shape;657;p37"/>
            <p:cNvSpPr txBox="1"/>
            <p:nvPr/>
          </p:nvSpPr>
          <p:spPr>
            <a:xfrm>
              <a:off x="825225" y="4004625"/>
              <a:ext cx="2217300" cy="5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до </a:t>
              </a:r>
              <a:r>
                <a:rPr lang="ru-RU" sz="2000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14.08.2024</a:t>
              </a:r>
              <a:endParaRPr sz="2000" dirty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endParaRPr>
            </a:p>
          </p:txBody>
        </p:sp>
        <p:sp>
          <p:nvSpPr>
            <p:cNvPr id="658" name="Google Shape;658;p37"/>
            <p:cNvSpPr txBox="1"/>
            <p:nvPr/>
          </p:nvSpPr>
          <p:spPr>
            <a:xfrm>
              <a:off x="825225" y="2860714"/>
              <a:ext cx="2217300" cy="9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Приём заявок осуществляется через </a:t>
              </a:r>
            </a:p>
            <a:p>
              <a:pPr lvl="0" algn="ctr">
                <a:lnSpc>
                  <a:spcPct val="115000"/>
                </a:lnSpc>
              </a:pPr>
              <a:r>
                <a:rPr lang="ru-RU" dirty="0" err="1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веб-форму</a:t>
              </a:r>
              <a:r>
                <a:rPr lang="ru-RU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 на сайте </a:t>
              </a:r>
            </a:p>
            <a:p>
              <a:pPr lvl="0" algn="ctr">
                <a:lnSpc>
                  <a:spcPct val="115000"/>
                </a:lnSpc>
              </a:pPr>
              <a:r>
                <a:rPr lang="ru-RU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Тольяттинского колледжа искусств </a:t>
              </a:r>
            </a:p>
            <a:p>
              <a:pPr lvl="0" algn="ctr">
                <a:lnSpc>
                  <a:spcPct val="115000"/>
                </a:lnSpc>
              </a:pPr>
              <a:r>
                <a:rPr lang="ru-RU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по адресу </a:t>
              </a:r>
              <a:r>
                <a:rPr lang="en-US" u="sng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  <a:hlinkClick r:id="rId3"/>
                </a:rPr>
                <a:t>https://tltcollegeofmusic.ru/</a:t>
              </a:r>
              <a:endParaRPr lang="ru-RU" u="sng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endParaRPr>
            </a:p>
            <a:p>
              <a:pPr lvl="0" algn="ctr">
                <a:lnSpc>
                  <a:spcPct val="115000"/>
                </a:lnSpc>
              </a:pPr>
              <a:endParaRPr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666" name="Google Shape;666;p37"/>
          <p:cNvSpPr txBox="1"/>
          <p:nvPr/>
        </p:nvSpPr>
        <p:spPr>
          <a:xfrm>
            <a:off x="4788024" y="2355726"/>
            <a:ext cx="4355976" cy="163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  <a:latin typeface="Asap"/>
                <a:ea typeface="Asap"/>
                <a:cs typeface="Asap"/>
                <a:sym typeface="Asap"/>
              </a:rPr>
              <a:t>*Не забудьте оформить заявку,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  <a:latin typeface="Asap"/>
                <a:ea typeface="Asap"/>
                <a:cs typeface="Asap"/>
                <a:sym typeface="Asap"/>
              </a:rPr>
              <a:t>согласие на обработку персональных данных и творческое резюме на учащегося.</a:t>
            </a:r>
            <a:endParaRPr sz="1800" b="1" dirty="0">
              <a:solidFill>
                <a:schemeClr val="bg1">
                  <a:lumMod val="75000"/>
                </a:schemeClr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667" name="Google Shape;667;p37"/>
          <p:cNvCxnSpPr/>
          <p:nvPr/>
        </p:nvCxnSpPr>
        <p:spPr>
          <a:xfrm>
            <a:off x="899592" y="2427734"/>
            <a:ext cx="4104456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8" name="Google Shape;668;p37"/>
          <p:cNvCxnSpPr/>
          <p:nvPr/>
        </p:nvCxnSpPr>
        <p:spPr>
          <a:xfrm>
            <a:off x="827584" y="4011910"/>
            <a:ext cx="417646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9" name="Google Shape;669;p37"/>
          <p:cNvSpPr txBox="1"/>
          <p:nvPr/>
        </p:nvSpPr>
        <p:spPr>
          <a:xfrm>
            <a:off x="827584" y="987574"/>
            <a:ext cx="7560840" cy="97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rPr>
              <a:t>Принять участие в летней творческой школе может любой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rPr>
              <a:t>учащийся музыкальных учебных заведений начального и среднего звена (детская музыкальная школа, школа искусств, лицей искусств и т.д.)</a:t>
            </a:r>
            <a:endParaRPr sz="1800" dirty="0">
              <a:solidFill>
                <a:schemeClr val="dk1"/>
              </a:solidFill>
              <a:latin typeface="Alegreya SemiBold"/>
              <a:ea typeface="Alegreya SemiBold"/>
              <a:cs typeface="Alegreya SemiBold"/>
              <a:sym typeface="Alegreya SemiBold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55576" y="915566"/>
            <a:ext cx="4320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Контакты</a:t>
            </a:r>
            <a:endParaRPr b="1"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"/>
          </p:nvPr>
        </p:nvSpPr>
        <p:spPr>
          <a:xfrm>
            <a:off x="611560" y="1203598"/>
            <a:ext cx="8136904" cy="1656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200" dirty="0" smtClean="0"/>
              <a:t>Ответственные лица по направлениям: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ru-RU" sz="2200" b="1" dirty="0" smtClean="0"/>
              <a:t> ФПО</a:t>
            </a:r>
            <a:r>
              <a:rPr lang="ru-RU" sz="2200" dirty="0" smtClean="0"/>
              <a:t>  - Молчанова Татьяна Александровна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ru-RU" sz="2200" b="1" dirty="0" smtClean="0"/>
              <a:t> Струнные инструменты </a:t>
            </a:r>
            <a:r>
              <a:rPr lang="ru-RU" sz="2200" dirty="0" smtClean="0"/>
              <a:t>- </a:t>
            </a:r>
            <a:r>
              <a:rPr lang="ru-RU" sz="2200" dirty="0" err="1" smtClean="0"/>
              <a:t>Галямина</a:t>
            </a:r>
            <a:r>
              <a:rPr lang="ru-RU" sz="2200" dirty="0" smtClean="0"/>
              <a:t> Валентина </a:t>
            </a:r>
            <a:r>
              <a:rPr lang="ru-RU" sz="2200" dirty="0" smtClean="0"/>
              <a:t>Матвеевна</a:t>
            </a:r>
            <a:endParaRPr lang="ru-RU" sz="2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ru-RU" sz="2200" b="1" dirty="0" smtClean="0"/>
              <a:t> ЭП</a:t>
            </a:r>
            <a:r>
              <a:rPr lang="ru-RU" sz="2200" dirty="0" smtClean="0"/>
              <a:t> – Вовк Светлана Ивановна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2200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1131590"/>
            <a:ext cx="3672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7584" y="3363838"/>
            <a:ext cx="3672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Google Shape;196;p20"/>
          <p:cNvSpPr txBox="1">
            <a:spLocks/>
          </p:cNvSpPr>
          <p:nvPr/>
        </p:nvSpPr>
        <p:spPr>
          <a:xfrm>
            <a:off x="683568" y="3003798"/>
            <a:ext cx="77040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" name="Google Shape;196;p20"/>
          <p:cNvSpPr txBox="1">
            <a:spLocks/>
          </p:cNvSpPr>
          <p:nvPr/>
        </p:nvSpPr>
        <p:spPr>
          <a:xfrm>
            <a:off x="611560" y="3363838"/>
            <a:ext cx="77040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kumimoji="0" lang="ru-RU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Эл.почта</a:t>
            </a:r>
            <a:r>
              <a:rPr kumimoji="0" lang="ru-RU" sz="2400" b="1" i="0" u="none" strike="noStrike" kern="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</a:t>
            </a:r>
            <a:r>
              <a:rPr kumimoji="0" lang="ru-RU" sz="2400" b="0" i="0" u="none" strike="noStrike" kern="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 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ntique Olive" pitchFamily="34" charset="0"/>
                <a:sym typeface="Asap"/>
                <a:hlinkClick r:id="rId3"/>
              </a:rPr>
              <a:t>so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_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ntique Olive" pitchFamily="34" charset="0"/>
                <a:hlinkClick r:id="rId3"/>
              </a:rPr>
              <a:t>tmuzk@samara.edu.ru</a:t>
            </a: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ntique Olive" pitchFamily="34" charset="0"/>
            </a:endParaRPr>
          </a:p>
          <a:p>
            <a:pPr marL="457200" lvl="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sap"/>
              </a:rPr>
              <a:t>Телефон для справок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sym typeface="Asap"/>
              </a:rPr>
              <a:t>: 26-03-48</a:t>
            </a:r>
            <a:endParaRPr lang="ru-RU" sz="1800" dirty="0" smtClean="0">
              <a:solidFill>
                <a:schemeClr val="bg1">
                  <a:lumMod val="50000"/>
                </a:schemeClr>
              </a:solidFill>
              <a:sym typeface="Asap"/>
            </a:endParaRPr>
          </a:p>
        </p:txBody>
      </p:sp>
      <p:pic>
        <p:nvPicPr>
          <p:cNvPr id="14" name="Picture 9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169" y="3985235"/>
            <a:ext cx="1447831" cy="115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"/>
            <a:ext cx="3744416" cy="5143500"/>
          </a:xfrm>
          <a:prstGeom prst="rect">
            <a:avLst/>
          </a:prstGeom>
          <a:noFill/>
        </p:spPr>
      </p:pic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Сроки проведения</a:t>
            </a:r>
            <a:endParaRPr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"/>
          </p:nvPr>
        </p:nvSpPr>
        <p:spPr>
          <a:xfrm>
            <a:off x="683568" y="1203598"/>
            <a:ext cx="7704000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400" dirty="0" smtClean="0"/>
              <a:t>18.08.2024 – 30.08.2024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2400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1131590"/>
            <a:ext cx="3672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Google Shape;195;p20"/>
          <p:cNvSpPr txBox="1">
            <a:spLocks/>
          </p:cNvSpPr>
          <p:nvPr/>
        </p:nvSpPr>
        <p:spPr>
          <a:xfrm>
            <a:off x="755576" y="2715766"/>
            <a:ext cx="77040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tabLst/>
              <a:defRPr/>
            </a:pPr>
            <a:r>
              <a:rPr lang="ru-RU" sz="3500" dirty="0" smtClean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rPr>
              <a:t>Место проведения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tabLst/>
              <a:defRPr/>
            </a:pPr>
            <a:endParaRPr lang="ru-RU" sz="3500" dirty="0" smtClean="0">
              <a:solidFill>
                <a:schemeClr val="dk1"/>
              </a:solidFill>
              <a:latin typeface="Alegreya SemiBold"/>
              <a:ea typeface="Alegreya SemiBold"/>
              <a:cs typeface="Alegreya SemiBold"/>
              <a:sym typeface="Alegreya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 SemiBold"/>
              <a:buNone/>
              <a:tabLst/>
              <a:defRPr/>
            </a:pPr>
            <a:endParaRPr kumimoji="0" lang="ru-RU" sz="35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legreya SemiBold"/>
              <a:ea typeface="Alegreya SemiBold"/>
              <a:cs typeface="Alegreya SemiBold"/>
              <a:sym typeface="Alegreya SemiBold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27584" y="3363838"/>
            <a:ext cx="3672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Google Shape;196;p20"/>
          <p:cNvSpPr txBox="1">
            <a:spLocks/>
          </p:cNvSpPr>
          <p:nvPr/>
        </p:nvSpPr>
        <p:spPr>
          <a:xfrm>
            <a:off x="683568" y="3003798"/>
            <a:ext cx="77040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" name="Google Shape;196;p20"/>
          <p:cNvSpPr txBox="1">
            <a:spLocks/>
          </p:cNvSpPr>
          <p:nvPr/>
        </p:nvSpPr>
        <p:spPr>
          <a:xfrm>
            <a:off x="611560" y="3363838"/>
            <a:ext cx="77040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24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ГБПОУ СО «Тольяттинский колледж искусств 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24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им. Р. К. Щедрина», г. Тольятти, </a:t>
            </a:r>
            <a:r>
              <a:rPr lang="ru-RU" sz="2400" dirty="0" err="1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б-р</a:t>
            </a:r>
            <a:r>
              <a:rPr lang="ru-RU" sz="24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Ленина, </a:t>
            </a:r>
            <a:r>
              <a:rPr lang="ru-RU" sz="2400" dirty="0" err="1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д</a:t>
            </a:r>
            <a:r>
              <a:rPr lang="ru-RU" sz="24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7.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0" name="Рисунок 9" descr="c7efb9cc-bf98-4bc2-8ed3-827dc6d018b9.jpg"/>
          <p:cNvPicPr>
            <a:picLocks noChangeAspect="1"/>
          </p:cNvPicPr>
          <p:nvPr/>
        </p:nvPicPr>
        <p:blipFill>
          <a:blip r:embed="rId4"/>
          <a:srcRect b="5201"/>
          <a:stretch>
            <a:fillRect/>
          </a:stretch>
        </p:blipFill>
        <p:spPr>
          <a:xfrm>
            <a:off x="4716016" y="195486"/>
            <a:ext cx="2604312" cy="329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9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169" y="3985235"/>
            <a:ext cx="1447831" cy="1158265"/>
          </a:xfrm>
          <a:prstGeom prst="rect">
            <a:avLst/>
          </a:prstGeom>
          <a:noFill/>
        </p:spPr>
      </p:pic>
      <p:pic>
        <p:nvPicPr>
          <p:cNvPr id="9" name="Рисунок 8" descr="f2cd7e6b-f1c0-4c65-90e0-3bc4b5d4dfe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7324">
            <a:off x="7214202" y="1579761"/>
            <a:ext cx="1619145" cy="215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683568" y="2674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Организаторы</a:t>
            </a:r>
            <a:endParaRPr b="1" dirty="0"/>
          </a:p>
        </p:txBody>
      </p:sp>
      <p:grpSp>
        <p:nvGrpSpPr>
          <p:cNvPr id="2" name="Google Shape;384;p29"/>
          <p:cNvGrpSpPr/>
          <p:nvPr/>
        </p:nvGrpSpPr>
        <p:grpSpPr>
          <a:xfrm>
            <a:off x="1619672" y="1203598"/>
            <a:ext cx="1440160" cy="1800201"/>
            <a:chOff x="971600" y="1852975"/>
            <a:chExt cx="2088232" cy="2891824"/>
          </a:xfrm>
        </p:grpSpPr>
        <p:sp>
          <p:nvSpPr>
            <p:cNvPr id="386" name="Google Shape;386;p29"/>
            <p:cNvSpPr txBox="1"/>
            <p:nvPr/>
          </p:nvSpPr>
          <p:spPr>
            <a:xfrm>
              <a:off x="971600" y="3703743"/>
              <a:ext cx="2088232" cy="1041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/>
              <a:r>
                <a:rPr lang="ru-RU" sz="12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Московская консерватория имени </a:t>
              </a:r>
            </a:p>
            <a:p>
              <a:pPr lvl="0" algn="ctr"/>
              <a:r>
                <a:rPr lang="ru-RU" sz="12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П.И. Чайковского</a:t>
              </a:r>
              <a:endParaRPr sz="1200" b="1" dirty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endParaRPr>
            </a:p>
          </p:txBody>
        </p:sp>
        <p:grpSp>
          <p:nvGrpSpPr>
            <p:cNvPr id="3" name="Google Shape;388;p29"/>
            <p:cNvGrpSpPr/>
            <p:nvPr/>
          </p:nvGrpSpPr>
          <p:grpSpPr>
            <a:xfrm>
              <a:off x="1180423" y="1852975"/>
              <a:ext cx="1547352" cy="1619421"/>
              <a:chOff x="1180423" y="1852975"/>
              <a:chExt cx="1547352" cy="1619421"/>
            </a:xfrm>
          </p:grpSpPr>
          <p:sp>
            <p:nvSpPr>
              <p:cNvPr id="389" name="Google Shape;389;p29"/>
              <p:cNvSpPr/>
              <p:nvPr/>
            </p:nvSpPr>
            <p:spPr>
              <a:xfrm>
                <a:off x="1180423" y="1852975"/>
                <a:ext cx="1547352" cy="161942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1351976" y="1943877"/>
                <a:ext cx="1290210" cy="1412846"/>
              </a:xfrm>
              <a:prstGeom prst="arc">
                <a:avLst>
                  <a:gd name="adj1" fmla="val 16200000"/>
                  <a:gd name="adj2" fmla="val 5372501"/>
                </a:avLst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</p:grpSp>
      <p:grpSp>
        <p:nvGrpSpPr>
          <p:cNvPr id="4" name="Google Shape;392;p29"/>
          <p:cNvGrpSpPr/>
          <p:nvPr/>
        </p:nvGrpSpPr>
        <p:grpSpPr>
          <a:xfrm>
            <a:off x="3131840" y="2931790"/>
            <a:ext cx="1440160" cy="1898401"/>
            <a:chOff x="3515929" y="1737302"/>
            <a:chExt cx="2160241" cy="3049571"/>
          </a:xfrm>
        </p:grpSpPr>
        <p:sp>
          <p:nvSpPr>
            <p:cNvPr id="394" name="Google Shape;394;p29"/>
            <p:cNvSpPr txBox="1"/>
            <p:nvPr/>
          </p:nvSpPr>
          <p:spPr>
            <a:xfrm>
              <a:off x="3515929" y="3819414"/>
              <a:ext cx="2160241" cy="967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/>
              <a:r>
                <a:rPr lang="ru-RU" sz="12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Самарский государственный институт культуры</a:t>
              </a:r>
              <a:endParaRPr sz="1200" b="1" dirty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endParaRPr>
            </a:p>
          </p:txBody>
        </p:sp>
        <p:grpSp>
          <p:nvGrpSpPr>
            <p:cNvPr id="5" name="Google Shape;396;p29"/>
            <p:cNvGrpSpPr/>
            <p:nvPr/>
          </p:nvGrpSpPr>
          <p:grpSpPr>
            <a:xfrm>
              <a:off x="3838675" y="1737302"/>
              <a:ext cx="1466700" cy="1582373"/>
              <a:chOff x="3838675" y="1737302"/>
              <a:chExt cx="1466700" cy="1582373"/>
            </a:xfrm>
          </p:grpSpPr>
          <p:sp>
            <p:nvSpPr>
              <p:cNvPr id="397" name="Google Shape;397;p29"/>
              <p:cNvSpPr/>
              <p:nvPr/>
            </p:nvSpPr>
            <p:spPr>
              <a:xfrm>
                <a:off x="3838675" y="1737302"/>
                <a:ext cx="1466700" cy="158237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3929575" y="1852975"/>
                <a:ext cx="1314545" cy="1375803"/>
              </a:xfrm>
              <a:prstGeom prst="arc">
                <a:avLst>
                  <a:gd name="adj1" fmla="val 16200000"/>
                  <a:gd name="adj2" fmla="val 5600175"/>
                </a:avLst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/>
              </a:p>
            </p:txBody>
          </p:sp>
        </p:grpSp>
      </p:grpSp>
      <p:grpSp>
        <p:nvGrpSpPr>
          <p:cNvPr id="6" name="Google Shape;404;p29"/>
          <p:cNvGrpSpPr/>
          <p:nvPr/>
        </p:nvGrpSpPr>
        <p:grpSpPr>
          <a:xfrm>
            <a:off x="4572000" y="1203598"/>
            <a:ext cx="973577" cy="976362"/>
            <a:chOff x="6389288" y="1852975"/>
            <a:chExt cx="1466700" cy="1466700"/>
          </a:xfrm>
        </p:grpSpPr>
        <p:sp>
          <p:nvSpPr>
            <p:cNvPr id="405" name="Google Shape;405;p29"/>
            <p:cNvSpPr/>
            <p:nvPr/>
          </p:nvSpPr>
          <p:spPr>
            <a:xfrm>
              <a:off x="6389288" y="1852975"/>
              <a:ext cx="1466700" cy="1466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6480188" y="1943877"/>
              <a:ext cx="1284900" cy="1284900"/>
            </a:xfrm>
            <a:prstGeom prst="arc">
              <a:avLst>
                <a:gd name="adj1" fmla="val 16200000"/>
                <a:gd name="adj2" fmla="val 5394095"/>
              </a:avLst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827584" y="915566"/>
            <a:ext cx="3672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Google Shape;394;p29"/>
          <p:cNvSpPr txBox="1"/>
          <p:nvPr/>
        </p:nvSpPr>
        <p:spPr>
          <a:xfrm>
            <a:off x="4355976" y="2355726"/>
            <a:ext cx="1440160" cy="64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rPr>
              <a:t>Московский </a:t>
            </a:r>
          </a:p>
          <a:p>
            <a:pPr algn="ctr"/>
            <a:r>
              <a:rPr lang="ru-RU" sz="1200" b="1" dirty="0" smtClean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rPr>
              <a:t>педагогический </a:t>
            </a:r>
          </a:p>
          <a:p>
            <a:pPr algn="ctr"/>
            <a:r>
              <a:rPr lang="ru-RU" sz="1200" b="1" dirty="0" smtClean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rPr>
              <a:t>государственный университет</a:t>
            </a:r>
            <a:endParaRPr sz="1200" b="1" dirty="0">
              <a:solidFill>
                <a:schemeClr val="dk1"/>
              </a:solidFill>
              <a:latin typeface="Alegreya SemiBold"/>
              <a:ea typeface="Alegreya SemiBold"/>
              <a:cs typeface="Alegreya SemiBold"/>
              <a:sym typeface="Alegreya SemiBold"/>
            </a:endParaRPr>
          </a:p>
        </p:txBody>
      </p:sp>
      <p:pic>
        <p:nvPicPr>
          <p:cNvPr id="33" name="Picture 9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169" y="3985235"/>
            <a:ext cx="1447831" cy="1158265"/>
          </a:xfrm>
          <a:prstGeom prst="rect">
            <a:avLst/>
          </a:prstGeom>
          <a:noFill/>
        </p:spPr>
      </p:pic>
      <p:grpSp>
        <p:nvGrpSpPr>
          <p:cNvPr id="25" name="Google Shape;182;p19"/>
          <p:cNvGrpSpPr/>
          <p:nvPr/>
        </p:nvGrpSpPr>
        <p:grpSpPr>
          <a:xfrm rot="-1119492">
            <a:off x="5748471" y="2920735"/>
            <a:ext cx="4270485" cy="1754039"/>
            <a:chOff x="4894673" y="1998744"/>
            <a:chExt cx="3705509" cy="1521816"/>
          </a:xfrm>
        </p:grpSpPr>
        <p:sp>
          <p:nvSpPr>
            <p:cNvPr id="26" name="Google Shape;183;p19"/>
            <p:cNvSpPr/>
            <p:nvPr/>
          </p:nvSpPr>
          <p:spPr>
            <a:xfrm>
              <a:off x="4894673" y="1998744"/>
              <a:ext cx="3672811" cy="1136855"/>
            </a:xfrm>
            <a:custGeom>
              <a:avLst/>
              <a:gdLst/>
              <a:ahLst/>
              <a:cxnLst/>
              <a:rect l="l" t="t" r="r" b="b"/>
              <a:pathLst>
                <a:path w="105921" h="32786" extrusionOk="0">
                  <a:moveTo>
                    <a:pt x="48309" y="0"/>
                  </a:moveTo>
                  <a:cubicBezTo>
                    <a:pt x="47391" y="0"/>
                    <a:pt x="46477" y="132"/>
                    <a:pt x="45595" y="382"/>
                  </a:cubicBezTo>
                  <a:cubicBezTo>
                    <a:pt x="44486" y="705"/>
                    <a:pt x="43410" y="1225"/>
                    <a:pt x="42555" y="2016"/>
                  </a:cubicBezTo>
                  <a:cubicBezTo>
                    <a:pt x="42130" y="2415"/>
                    <a:pt x="41769" y="2890"/>
                    <a:pt x="41522" y="3416"/>
                  </a:cubicBezTo>
                  <a:cubicBezTo>
                    <a:pt x="41275" y="3948"/>
                    <a:pt x="41142" y="4531"/>
                    <a:pt x="41136" y="5113"/>
                  </a:cubicBezTo>
                  <a:cubicBezTo>
                    <a:pt x="41130" y="5702"/>
                    <a:pt x="41263" y="6285"/>
                    <a:pt x="41484" y="6823"/>
                  </a:cubicBezTo>
                  <a:cubicBezTo>
                    <a:pt x="41700" y="7362"/>
                    <a:pt x="42010" y="7862"/>
                    <a:pt x="42371" y="8318"/>
                  </a:cubicBezTo>
                  <a:cubicBezTo>
                    <a:pt x="43093" y="9230"/>
                    <a:pt x="44037" y="9952"/>
                    <a:pt x="45069" y="10471"/>
                  </a:cubicBezTo>
                  <a:cubicBezTo>
                    <a:pt x="46101" y="10997"/>
                    <a:pt x="47222" y="11333"/>
                    <a:pt x="48350" y="11580"/>
                  </a:cubicBezTo>
                  <a:cubicBezTo>
                    <a:pt x="49477" y="11820"/>
                    <a:pt x="50623" y="11972"/>
                    <a:pt x="51770" y="12093"/>
                  </a:cubicBezTo>
                  <a:lnTo>
                    <a:pt x="65526" y="13385"/>
                  </a:lnTo>
                  <a:lnTo>
                    <a:pt x="72404" y="14031"/>
                  </a:lnTo>
                  <a:lnTo>
                    <a:pt x="75843" y="14347"/>
                  </a:lnTo>
                  <a:cubicBezTo>
                    <a:pt x="76989" y="14455"/>
                    <a:pt x="78136" y="14569"/>
                    <a:pt x="79269" y="14734"/>
                  </a:cubicBezTo>
                  <a:cubicBezTo>
                    <a:pt x="80403" y="14905"/>
                    <a:pt x="81537" y="15126"/>
                    <a:pt x="82626" y="15475"/>
                  </a:cubicBezTo>
                  <a:cubicBezTo>
                    <a:pt x="83722" y="15810"/>
                    <a:pt x="84773" y="16285"/>
                    <a:pt x="85723" y="16919"/>
                  </a:cubicBezTo>
                  <a:cubicBezTo>
                    <a:pt x="86673" y="17558"/>
                    <a:pt x="87522" y="18356"/>
                    <a:pt x="88130" y="19319"/>
                  </a:cubicBezTo>
                  <a:cubicBezTo>
                    <a:pt x="88738" y="20282"/>
                    <a:pt x="89042" y="21434"/>
                    <a:pt x="88934" y="22562"/>
                  </a:cubicBezTo>
                  <a:cubicBezTo>
                    <a:pt x="88877" y="23126"/>
                    <a:pt x="88700" y="23677"/>
                    <a:pt x="88446" y="24177"/>
                  </a:cubicBezTo>
                  <a:cubicBezTo>
                    <a:pt x="88187" y="24684"/>
                    <a:pt x="87845" y="25146"/>
                    <a:pt x="87452" y="25558"/>
                  </a:cubicBezTo>
                  <a:cubicBezTo>
                    <a:pt x="86667" y="26387"/>
                    <a:pt x="85710" y="27040"/>
                    <a:pt x="84710" y="27603"/>
                  </a:cubicBezTo>
                  <a:cubicBezTo>
                    <a:pt x="83709" y="28161"/>
                    <a:pt x="82658" y="28629"/>
                    <a:pt x="81594" y="29054"/>
                  </a:cubicBezTo>
                  <a:cubicBezTo>
                    <a:pt x="81055" y="29263"/>
                    <a:pt x="80517" y="29459"/>
                    <a:pt x="79972" y="29649"/>
                  </a:cubicBezTo>
                  <a:cubicBezTo>
                    <a:pt x="79706" y="29750"/>
                    <a:pt x="79428" y="29833"/>
                    <a:pt x="79155" y="29915"/>
                  </a:cubicBezTo>
                  <a:lnTo>
                    <a:pt x="78332" y="30175"/>
                  </a:lnTo>
                  <a:cubicBezTo>
                    <a:pt x="77243" y="30548"/>
                    <a:pt x="76122" y="30802"/>
                    <a:pt x="75007" y="31093"/>
                  </a:cubicBezTo>
                  <a:cubicBezTo>
                    <a:pt x="74868" y="31131"/>
                    <a:pt x="74728" y="31169"/>
                    <a:pt x="74589" y="31201"/>
                  </a:cubicBezTo>
                  <a:lnTo>
                    <a:pt x="74165" y="31283"/>
                  </a:lnTo>
                  <a:lnTo>
                    <a:pt x="73322" y="31454"/>
                  </a:lnTo>
                  <a:lnTo>
                    <a:pt x="72480" y="31625"/>
                  </a:lnTo>
                  <a:cubicBezTo>
                    <a:pt x="72334" y="31657"/>
                    <a:pt x="72195" y="31688"/>
                    <a:pt x="72055" y="31714"/>
                  </a:cubicBezTo>
                  <a:lnTo>
                    <a:pt x="71625" y="31777"/>
                  </a:lnTo>
                  <a:lnTo>
                    <a:pt x="69921" y="32043"/>
                  </a:lnTo>
                  <a:lnTo>
                    <a:pt x="69497" y="32106"/>
                  </a:lnTo>
                  <a:lnTo>
                    <a:pt x="69066" y="32151"/>
                  </a:lnTo>
                  <a:lnTo>
                    <a:pt x="68211" y="32246"/>
                  </a:lnTo>
                  <a:lnTo>
                    <a:pt x="67356" y="32341"/>
                  </a:lnTo>
                  <a:lnTo>
                    <a:pt x="66925" y="32391"/>
                  </a:lnTo>
                  <a:lnTo>
                    <a:pt x="66495" y="32423"/>
                  </a:lnTo>
                  <a:lnTo>
                    <a:pt x="64772" y="32537"/>
                  </a:lnTo>
                  <a:cubicBezTo>
                    <a:pt x="64202" y="32588"/>
                    <a:pt x="63626" y="32594"/>
                    <a:pt x="63049" y="32613"/>
                  </a:cubicBezTo>
                  <a:lnTo>
                    <a:pt x="62188" y="32645"/>
                  </a:lnTo>
                  <a:cubicBezTo>
                    <a:pt x="61897" y="32651"/>
                    <a:pt x="61612" y="32664"/>
                    <a:pt x="61327" y="32664"/>
                  </a:cubicBezTo>
                  <a:cubicBezTo>
                    <a:pt x="61096" y="32662"/>
                    <a:pt x="60866" y="32662"/>
                    <a:pt x="60635" y="32662"/>
                  </a:cubicBezTo>
                  <a:cubicBezTo>
                    <a:pt x="60482" y="32662"/>
                    <a:pt x="60328" y="32662"/>
                    <a:pt x="60174" y="32662"/>
                  </a:cubicBezTo>
                  <a:cubicBezTo>
                    <a:pt x="59406" y="32662"/>
                    <a:pt x="58639" y="32659"/>
                    <a:pt x="57875" y="32626"/>
                  </a:cubicBezTo>
                  <a:cubicBezTo>
                    <a:pt x="57299" y="32607"/>
                    <a:pt x="56722" y="32600"/>
                    <a:pt x="56146" y="32575"/>
                  </a:cubicBezTo>
                  <a:lnTo>
                    <a:pt x="54423" y="32474"/>
                  </a:lnTo>
                  <a:lnTo>
                    <a:pt x="53562" y="32423"/>
                  </a:lnTo>
                  <a:lnTo>
                    <a:pt x="52701" y="32353"/>
                  </a:lnTo>
                  <a:lnTo>
                    <a:pt x="50984" y="32220"/>
                  </a:lnTo>
                  <a:cubicBezTo>
                    <a:pt x="46399" y="31790"/>
                    <a:pt x="41833" y="31163"/>
                    <a:pt x="37285" y="30441"/>
                  </a:cubicBezTo>
                  <a:cubicBezTo>
                    <a:pt x="36151" y="30238"/>
                    <a:pt x="35018" y="30067"/>
                    <a:pt x="33890" y="29814"/>
                  </a:cubicBezTo>
                  <a:cubicBezTo>
                    <a:pt x="33327" y="29693"/>
                    <a:pt x="32763" y="29592"/>
                    <a:pt x="32206" y="29459"/>
                  </a:cubicBezTo>
                  <a:lnTo>
                    <a:pt x="30527" y="29054"/>
                  </a:lnTo>
                  <a:cubicBezTo>
                    <a:pt x="29964" y="28927"/>
                    <a:pt x="29413" y="28769"/>
                    <a:pt x="28855" y="28617"/>
                  </a:cubicBezTo>
                  <a:cubicBezTo>
                    <a:pt x="28304" y="28458"/>
                    <a:pt x="27747" y="28313"/>
                    <a:pt x="27196" y="28148"/>
                  </a:cubicBezTo>
                  <a:lnTo>
                    <a:pt x="25549" y="27635"/>
                  </a:lnTo>
                  <a:cubicBezTo>
                    <a:pt x="25277" y="27546"/>
                    <a:pt x="24998" y="27464"/>
                    <a:pt x="24726" y="27369"/>
                  </a:cubicBezTo>
                  <a:lnTo>
                    <a:pt x="23909" y="27084"/>
                  </a:lnTo>
                  <a:cubicBezTo>
                    <a:pt x="23371" y="26894"/>
                    <a:pt x="22826" y="26710"/>
                    <a:pt x="22281" y="26514"/>
                  </a:cubicBezTo>
                  <a:lnTo>
                    <a:pt x="20673" y="25887"/>
                  </a:lnTo>
                  <a:cubicBezTo>
                    <a:pt x="20407" y="25786"/>
                    <a:pt x="20134" y="25684"/>
                    <a:pt x="19868" y="25577"/>
                  </a:cubicBezTo>
                  <a:lnTo>
                    <a:pt x="19077" y="25235"/>
                  </a:lnTo>
                  <a:lnTo>
                    <a:pt x="17487" y="24557"/>
                  </a:lnTo>
                  <a:lnTo>
                    <a:pt x="15929" y="23822"/>
                  </a:lnTo>
                  <a:lnTo>
                    <a:pt x="15144" y="23455"/>
                  </a:lnTo>
                  <a:lnTo>
                    <a:pt x="14377" y="23062"/>
                  </a:lnTo>
                  <a:lnTo>
                    <a:pt x="12845" y="22271"/>
                  </a:lnTo>
                  <a:lnTo>
                    <a:pt x="11331" y="21434"/>
                  </a:lnTo>
                  <a:lnTo>
                    <a:pt x="10577" y="21010"/>
                  </a:lnTo>
                  <a:lnTo>
                    <a:pt x="9843" y="20567"/>
                  </a:lnTo>
                  <a:lnTo>
                    <a:pt x="8361" y="19674"/>
                  </a:lnTo>
                  <a:lnTo>
                    <a:pt x="6917" y="18730"/>
                  </a:lnTo>
                  <a:lnTo>
                    <a:pt x="6195" y="18261"/>
                  </a:lnTo>
                  <a:lnTo>
                    <a:pt x="5485" y="17761"/>
                  </a:lnTo>
                  <a:lnTo>
                    <a:pt x="4073" y="16767"/>
                  </a:lnTo>
                  <a:lnTo>
                    <a:pt x="2699" y="15728"/>
                  </a:lnTo>
                  <a:lnTo>
                    <a:pt x="2008" y="15202"/>
                  </a:lnTo>
                  <a:lnTo>
                    <a:pt x="1343" y="14658"/>
                  </a:lnTo>
                  <a:lnTo>
                    <a:pt x="0" y="13568"/>
                  </a:lnTo>
                  <a:lnTo>
                    <a:pt x="1337" y="14664"/>
                  </a:lnTo>
                  <a:lnTo>
                    <a:pt x="2002" y="15209"/>
                  </a:lnTo>
                  <a:lnTo>
                    <a:pt x="2692" y="15734"/>
                  </a:lnTo>
                  <a:lnTo>
                    <a:pt x="4067" y="16779"/>
                  </a:lnTo>
                  <a:lnTo>
                    <a:pt x="5473" y="17780"/>
                  </a:lnTo>
                  <a:lnTo>
                    <a:pt x="6182" y="18280"/>
                  </a:lnTo>
                  <a:lnTo>
                    <a:pt x="6904" y="18749"/>
                  </a:lnTo>
                  <a:lnTo>
                    <a:pt x="8348" y="19699"/>
                  </a:lnTo>
                  <a:lnTo>
                    <a:pt x="9824" y="20598"/>
                  </a:lnTo>
                  <a:lnTo>
                    <a:pt x="10558" y="21042"/>
                  </a:lnTo>
                  <a:lnTo>
                    <a:pt x="11312" y="21466"/>
                  </a:lnTo>
                  <a:lnTo>
                    <a:pt x="12819" y="22315"/>
                  </a:lnTo>
                  <a:lnTo>
                    <a:pt x="14352" y="23107"/>
                  </a:lnTo>
                  <a:lnTo>
                    <a:pt x="15125" y="23499"/>
                  </a:lnTo>
                  <a:lnTo>
                    <a:pt x="15904" y="23873"/>
                  </a:lnTo>
                  <a:lnTo>
                    <a:pt x="17468" y="24608"/>
                  </a:lnTo>
                  <a:lnTo>
                    <a:pt x="19051" y="25298"/>
                  </a:lnTo>
                  <a:lnTo>
                    <a:pt x="19843" y="25640"/>
                  </a:lnTo>
                  <a:cubicBezTo>
                    <a:pt x="20109" y="25748"/>
                    <a:pt x="20381" y="25849"/>
                    <a:pt x="20647" y="25957"/>
                  </a:cubicBezTo>
                  <a:lnTo>
                    <a:pt x="22256" y="26584"/>
                  </a:lnTo>
                  <a:cubicBezTo>
                    <a:pt x="22794" y="26786"/>
                    <a:pt x="23339" y="26970"/>
                    <a:pt x="23884" y="27166"/>
                  </a:cubicBezTo>
                  <a:lnTo>
                    <a:pt x="24701" y="27451"/>
                  </a:lnTo>
                  <a:cubicBezTo>
                    <a:pt x="24973" y="27546"/>
                    <a:pt x="25245" y="27629"/>
                    <a:pt x="25524" y="27717"/>
                  </a:cubicBezTo>
                  <a:lnTo>
                    <a:pt x="27171" y="28230"/>
                  </a:lnTo>
                  <a:cubicBezTo>
                    <a:pt x="27722" y="28395"/>
                    <a:pt x="28279" y="28541"/>
                    <a:pt x="28836" y="28699"/>
                  </a:cubicBezTo>
                  <a:cubicBezTo>
                    <a:pt x="29387" y="28857"/>
                    <a:pt x="29945" y="29016"/>
                    <a:pt x="30502" y="29142"/>
                  </a:cubicBezTo>
                  <a:lnTo>
                    <a:pt x="32180" y="29548"/>
                  </a:lnTo>
                  <a:cubicBezTo>
                    <a:pt x="32744" y="29681"/>
                    <a:pt x="33308" y="29788"/>
                    <a:pt x="33871" y="29909"/>
                  </a:cubicBezTo>
                  <a:cubicBezTo>
                    <a:pt x="34999" y="30156"/>
                    <a:pt x="36139" y="30333"/>
                    <a:pt x="37272" y="30536"/>
                  </a:cubicBezTo>
                  <a:cubicBezTo>
                    <a:pt x="41820" y="31258"/>
                    <a:pt x="46386" y="31897"/>
                    <a:pt x="50972" y="32328"/>
                  </a:cubicBezTo>
                  <a:lnTo>
                    <a:pt x="52694" y="32467"/>
                  </a:lnTo>
                  <a:lnTo>
                    <a:pt x="53556" y="32537"/>
                  </a:lnTo>
                  <a:lnTo>
                    <a:pt x="54417" y="32588"/>
                  </a:lnTo>
                  <a:lnTo>
                    <a:pt x="56140" y="32689"/>
                  </a:lnTo>
                  <a:cubicBezTo>
                    <a:pt x="56716" y="32714"/>
                    <a:pt x="57292" y="32727"/>
                    <a:pt x="57869" y="32746"/>
                  </a:cubicBezTo>
                  <a:cubicBezTo>
                    <a:pt x="58637" y="32780"/>
                    <a:pt x="59406" y="32782"/>
                    <a:pt x="60174" y="32782"/>
                  </a:cubicBezTo>
                  <a:cubicBezTo>
                    <a:pt x="60328" y="32782"/>
                    <a:pt x="60481" y="32782"/>
                    <a:pt x="60635" y="32782"/>
                  </a:cubicBezTo>
                  <a:cubicBezTo>
                    <a:pt x="60866" y="32782"/>
                    <a:pt x="61096" y="32783"/>
                    <a:pt x="61327" y="32784"/>
                  </a:cubicBezTo>
                  <a:cubicBezTo>
                    <a:pt x="61367" y="32785"/>
                    <a:pt x="61406" y="32785"/>
                    <a:pt x="61446" y="32785"/>
                  </a:cubicBezTo>
                  <a:cubicBezTo>
                    <a:pt x="61693" y="32785"/>
                    <a:pt x="61943" y="32770"/>
                    <a:pt x="62188" y="32765"/>
                  </a:cubicBezTo>
                  <a:lnTo>
                    <a:pt x="63056" y="32740"/>
                  </a:lnTo>
                  <a:cubicBezTo>
                    <a:pt x="63626" y="32714"/>
                    <a:pt x="64208" y="32714"/>
                    <a:pt x="64778" y="32664"/>
                  </a:cubicBezTo>
                  <a:lnTo>
                    <a:pt x="66507" y="32550"/>
                  </a:lnTo>
                  <a:lnTo>
                    <a:pt x="66938" y="32518"/>
                  </a:lnTo>
                  <a:lnTo>
                    <a:pt x="67362" y="32467"/>
                  </a:lnTo>
                  <a:lnTo>
                    <a:pt x="68224" y="32372"/>
                  </a:lnTo>
                  <a:lnTo>
                    <a:pt x="69085" y="32284"/>
                  </a:lnTo>
                  <a:lnTo>
                    <a:pt x="69516" y="32233"/>
                  </a:lnTo>
                  <a:lnTo>
                    <a:pt x="69940" y="32170"/>
                  </a:lnTo>
                  <a:lnTo>
                    <a:pt x="71650" y="31910"/>
                  </a:lnTo>
                  <a:lnTo>
                    <a:pt x="72074" y="31840"/>
                  </a:lnTo>
                  <a:cubicBezTo>
                    <a:pt x="72220" y="31815"/>
                    <a:pt x="72359" y="31783"/>
                    <a:pt x="72499" y="31758"/>
                  </a:cubicBezTo>
                  <a:lnTo>
                    <a:pt x="73348" y="31587"/>
                  </a:lnTo>
                  <a:lnTo>
                    <a:pt x="74196" y="31416"/>
                  </a:lnTo>
                  <a:lnTo>
                    <a:pt x="74621" y="31327"/>
                  </a:lnTo>
                  <a:cubicBezTo>
                    <a:pt x="74760" y="31302"/>
                    <a:pt x="74899" y="31258"/>
                    <a:pt x="75039" y="31226"/>
                  </a:cubicBezTo>
                  <a:cubicBezTo>
                    <a:pt x="76153" y="30935"/>
                    <a:pt x="77281" y="30681"/>
                    <a:pt x="78370" y="30308"/>
                  </a:cubicBezTo>
                  <a:lnTo>
                    <a:pt x="79200" y="30048"/>
                  </a:lnTo>
                  <a:cubicBezTo>
                    <a:pt x="79472" y="29966"/>
                    <a:pt x="79751" y="29883"/>
                    <a:pt x="80023" y="29782"/>
                  </a:cubicBezTo>
                  <a:cubicBezTo>
                    <a:pt x="80568" y="29592"/>
                    <a:pt x="81106" y="29396"/>
                    <a:pt x="81644" y="29187"/>
                  </a:cubicBezTo>
                  <a:cubicBezTo>
                    <a:pt x="82715" y="28762"/>
                    <a:pt x="83772" y="28294"/>
                    <a:pt x="84786" y="27730"/>
                  </a:cubicBezTo>
                  <a:cubicBezTo>
                    <a:pt x="85786" y="27166"/>
                    <a:pt x="86755" y="26508"/>
                    <a:pt x="87560" y="25665"/>
                  </a:cubicBezTo>
                  <a:cubicBezTo>
                    <a:pt x="87965" y="25241"/>
                    <a:pt x="88313" y="24766"/>
                    <a:pt x="88579" y="24247"/>
                  </a:cubicBezTo>
                  <a:cubicBezTo>
                    <a:pt x="88845" y="23727"/>
                    <a:pt x="89029" y="23164"/>
                    <a:pt x="89086" y="22581"/>
                  </a:cubicBezTo>
                  <a:cubicBezTo>
                    <a:pt x="89200" y="21409"/>
                    <a:pt x="88883" y="20218"/>
                    <a:pt x="88263" y="19237"/>
                  </a:cubicBezTo>
                  <a:cubicBezTo>
                    <a:pt x="87636" y="18249"/>
                    <a:pt x="86774" y="17438"/>
                    <a:pt x="85812" y="16786"/>
                  </a:cubicBezTo>
                  <a:cubicBezTo>
                    <a:pt x="84849" y="16140"/>
                    <a:pt x="83779" y="15658"/>
                    <a:pt x="82677" y="15316"/>
                  </a:cubicBezTo>
                  <a:cubicBezTo>
                    <a:pt x="81575" y="14968"/>
                    <a:pt x="80435" y="14740"/>
                    <a:pt x="79295" y="14569"/>
                  </a:cubicBezTo>
                  <a:cubicBezTo>
                    <a:pt x="78155" y="14404"/>
                    <a:pt x="77002" y="14290"/>
                    <a:pt x="75856" y="14189"/>
                  </a:cubicBezTo>
                  <a:lnTo>
                    <a:pt x="72416" y="13866"/>
                  </a:lnTo>
                  <a:lnTo>
                    <a:pt x="65538" y="13233"/>
                  </a:lnTo>
                  <a:lnTo>
                    <a:pt x="51782" y="11953"/>
                  </a:lnTo>
                  <a:cubicBezTo>
                    <a:pt x="50642" y="11839"/>
                    <a:pt x="49496" y="11687"/>
                    <a:pt x="48375" y="11447"/>
                  </a:cubicBezTo>
                  <a:cubicBezTo>
                    <a:pt x="47254" y="11206"/>
                    <a:pt x="46152" y="10870"/>
                    <a:pt x="45126" y="10351"/>
                  </a:cubicBezTo>
                  <a:cubicBezTo>
                    <a:pt x="44106" y="9844"/>
                    <a:pt x="43182" y="9129"/>
                    <a:pt x="42472" y="8236"/>
                  </a:cubicBezTo>
                  <a:cubicBezTo>
                    <a:pt x="42118" y="7792"/>
                    <a:pt x="41814" y="7298"/>
                    <a:pt x="41598" y="6773"/>
                  </a:cubicBezTo>
                  <a:cubicBezTo>
                    <a:pt x="41383" y="6247"/>
                    <a:pt x="41256" y="5683"/>
                    <a:pt x="41263" y="5113"/>
                  </a:cubicBezTo>
                  <a:cubicBezTo>
                    <a:pt x="41269" y="4550"/>
                    <a:pt x="41396" y="3986"/>
                    <a:pt x="41636" y="3473"/>
                  </a:cubicBezTo>
                  <a:cubicBezTo>
                    <a:pt x="41877" y="2960"/>
                    <a:pt x="42225" y="2498"/>
                    <a:pt x="42637" y="2105"/>
                  </a:cubicBezTo>
                  <a:cubicBezTo>
                    <a:pt x="43473" y="1326"/>
                    <a:pt x="44531" y="813"/>
                    <a:pt x="45626" y="496"/>
                  </a:cubicBezTo>
                  <a:cubicBezTo>
                    <a:pt x="46509" y="248"/>
                    <a:pt x="47423" y="117"/>
                    <a:pt x="48338" y="117"/>
                  </a:cubicBezTo>
                  <a:cubicBezTo>
                    <a:pt x="48566" y="117"/>
                    <a:pt x="48794" y="125"/>
                    <a:pt x="49021" y="142"/>
                  </a:cubicBezTo>
                  <a:cubicBezTo>
                    <a:pt x="49167" y="148"/>
                    <a:pt x="49306" y="167"/>
                    <a:pt x="49452" y="180"/>
                  </a:cubicBezTo>
                  <a:lnTo>
                    <a:pt x="49876" y="243"/>
                  </a:lnTo>
                  <a:cubicBezTo>
                    <a:pt x="50161" y="275"/>
                    <a:pt x="50440" y="344"/>
                    <a:pt x="50718" y="395"/>
                  </a:cubicBezTo>
                  <a:cubicBezTo>
                    <a:pt x="51282" y="528"/>
                    <a:pt x="51833" y="674"/>
                    <a:pt x="52378" y="857"/>
                  </a:cubicBezTo>
                  <a:cubicBezTo>
                    <a:pt x="54563" y="1586"/>
                    <a:pt x="56589" y="2694"/>
                    <a:pt x="58673" y="3676"/>
                  </a:cubicBezTo>
                  <a:cubicBezTo>
                    <a:pt x="60763" y="4651"/>
                    <a:pt x="62967" y="5379"/>
                    <a:pt x="65203" y="5924"/>
                  </a:cubicBezTo>
                  <a:cubicBezTo>
                    <a:pt x="67438" y="6481"/>
                    <a:pt x="69712" y="6880"/>
                    <a:pt x="72005" y="7153"/>
                  </a:cubicBezTo>
                  <a:cubicBezTo>
                    <a:pt x="74291" y="7425"/>
                    <a:pt x="76590" y="7583"/>
                    <a:pt x="78896" y="7640"/>
                  </a:cubicBezTo>
                  <a:cubicBezTo>
                    <a:pt x="79432" y="7651"/>
                    <a:pt x="79969" y="7657"/>
                    <a:pt x="80506" y="7657"/>
                  </a:cubicBezTo>
                  <a:cubicBezTo>
                    <a:pt x="84575" y="7657"/>
                    <a:pt x="88647" y="7337"/>
                    <a:pt x="92664" y="6671"/>
                  </a:cubicBezTo>
                  <a:cubicBezTo>
                    <a:pt x="97205" y="5918"/>
                    <a:pt x="101689" y="4721"/>
                    <a:pt x="105920" y="2897"/>
                  </a:cubicBezTo>
                  <a:lnTo>
                    <a:pt x="105920" y="2897"/>
                  </a:lnTo>
                  <a:cubicBezTo>
                    <a:pt x="101683" y="4708"/>
                    <a:pt x="97199" y="5886"/>
                    <a:pt x="92658" y="6633"/>
                  </a:cubicBezTo>
                  <a:cubicBezTo>
                    <a:pt x="88729" y="7268"/>
                    <a:pt x="84754" y="7581"/>
                    <a:pt x="80775" y="7581"/>
                  </a:cubicBezTo>
                  <a:cubicBezTo>
                    <a:pt x="80149" y="7581"/>
                    <a:pt x="79522" y="7574"/>
                    <a:pt x="78896" y="7558"/>
                  </a:cubicBezTo>
                  <a:cubicBezTo>
                    <a:pt x="76597" y="7501"/>
                    <a:pt x="74298" y="7343"/>
                    <a:pt x="72011" y="7064"/>
                  </a:cubicBezTo>
                  <a:cubicBezTo>
                    <a:pt x="69731" y="6792"/>
                    <a:pt x="67457" y="6386"/>
                    <a:pt x="65228" y="5835"/>
                  </a:cubicBezTo>
                  <a:cubicBezTo>
                    <a:pt x="62992" y="5284"/>
                    <a:pt x="60801" y="4556"/>
                    <a:pt x="58717" y="3581"/>
                  </a:cubicBezTo>
                  <a:cubicBezTo>
                    <a:pt x="56640" y="2599"/>
                    <a:pt x="54607" y="1491"/>
                    <a:pt x="52416" y="756"/>
                  </a:cubicBezTo>
                  <a:cubicBezTo>
                    <a:pt x="51865" y="566"/>
                    <a:pt x="51307" y="420"/>
                    <a:pt x="50744" y="287"/>
                  </a:cubicBezTo>
                  <a:cubicBezTo>
                    <a:pt x="50459" y="237"/>
                    <a:pt x="50180" y="167"/>
                    <a:pt x="49895" y="129"/>
                  </a:cubicBezTo>
                  <a:lnTo>
                    <a:pt x="49464" y="66"/>
                  </a:lnTo>
                  <a:cubicBezTo>
                    <a:pt x="49319" y="53"/>
                    <a:pt x="49179" y="34"/>
                    <a:pt x="49034" y="28"/>
                  </a:cubicBezTo>
                  <a:cubicBezTo>
                    <a:pt x="48792" y="9"/>
                    <a:pt x="48550" y="0"/>
                    <a:pt x="48309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4;p19"/>
            <p:cNvSpPr/>
            <p:nvPr/>
          </p:nvSpPr>
          <p:spPr>
            <a:xfrm>
              <a:off x="4894673" y="2027525"/>
              <a:ext cx="3678289" cy="1167750"/>
            </a:xfrm>
            <a:custGeom>
              <a:avLst/>
              <a:gdLst/>
              <a:ahLst/>
              <a:cxnLst/>
              <a:rect l="l" t="t" r="r" b="b"/>
              <a:pathLst>
                <a:path w="106079" h="33677" extrusionOk="0">
                  <a:moveTo>
                    <a:pt x="48516" y="0"/>
                  </a:moveTo>
                  <a:cubicBezTo>
                    <a:pt x="47528" y="0"/>
                    <a:pt x="46547" y="150"/>
                    <a:pt x="45607" y="445"/>
                  </a:cubicBezTo>
                  <a:cubicBezTo>
                    <a:pt x="44499" y="800"/>
                    <a:pt x="43441" y="1357"/>
                    <a:pt x="42618" y="2193"/>
                  </a:cubicBezTo>
                  <a:cubicBezTo>
                    <a:pt x="42415" y="2402"/>
                    <a:pt x="42225" y="2630"/>
                    <a:pt x="42061" y="2871"/>
                  </a:cubicBezTo>
                  <a:cubicBezTo>
                    <a:pt x="41896" y="3112"/>
                    <a:pt x="41757" y="3371"/>
                    <a:pt x="41643" y="3637"/>
                  </a:cubicBezTo>
                  <a:cubicBezTo>
                    <a:pt x="41529" y="3910"/>
                    <a:pt x="41440" y="4188"/>
                    <a:pt x="41389" y="4480"/>
                  </a:cubicBezTo>
                  <a:cubicBezTo>
                    <a:pt x="41370" y="4625"/>
                    <a:pt x="41332" y="4765"/>
                    <a:pt x="41326" y="4910"/>
                  </a:cubicBezTo>
                  <a:cubicBezTo>
                    <a:pt x="41326" y="5062"/>
                    <a:pt x="41313" y="5208"/>
                    <a:pt x="41313" y="5354"/>
                  </a:cubicBezTo>
                  <a:cubicBezTo>
                    <a:pt x="41320" y="5936"/>
                    <a:pt x="41465" y="6519"/>
                    <a:pt x="41687" y="7057"/>
                  </a:cubicBezTo>
                  <a:cubicBezTo>
                    <a:pt x="41915" y="7596"/>
                    <a:pt x="42225" y="8096"/>
                    <a:pt x="42586" y="8552"/>
                  </a:cubicBezTo>
                  <a:cubicBezTo>
                    <a:pt x="43308" y="9464"/>
                    <a:pt x="44252" y="10192"/>
                    <a:pt x="45291" y="10718"/>
                  </a:cubicBezTo>
                  <a:cubicBezTo>
                    <a:pt x="46329" y="11237"/>
                    <a:pt x="47444" y="11579"/>
                    <a:pt x="48578" y="11820"/>
                  </a:cubicBezTo>
                  <a:cubicBezTo>
                    <a:pt x="49711" y="12061"/>
                    <a:pt x="50864" y="12200"/>
                    <a:pt x="52017" y="12308"/>
                  </a:cubicBezTo>
                  <a:lnTo>
                    <a:pt x="65823" y="13448"/>
                  </a:lnTo>
                  <a:lnTo>
                    <a:pt x="72727" y="14018"/>
                  </a:lnTo>
                  <a:lnTo>
                    <a:pt x="76179" y="14296"/>
                  </a:lnTo>
                  <a:cubicBezTo>
                    <a:pt x="77325" y="14391"/>
                    <a:pt x="78478" y="14493"/>
                    <a:pt x="79618" y="14651"/>
                  </a:cubicBezTo>
                  <a:cubicBezTo>
                    <a:pt x="80758" y="14809"/>
                    <a:pt x="81891" y="15025"/>
                    <a:pt x="82987" y="15360"/>
                  </a:cubicBezTo>
                  <a:cubicBezTo>
                    <a:pt x="84089" y="15696"/>
                    <a:pt x="85147" y="16165"/>
                    <a:pt x="86103" y="16798"/>
                  </a:cubicBezTo>
                  <a:cubicBezTo>
                    <a:pt x="87053" y="17431"/>
                    <a:pt x="87902" y="18229"/>
                    <a:pt x="88529" y="19192"/>
                  </a:cubicBezTo>
                  <a:cubicBezTo>
                    <a:pt x="89143" y="20148"/>
                    <a:pt x="89485" y="21289"/>
                    <a:pt x="89415" y="22429"/>
                  </a:cubicBezTo>
                  <a:cubicBezTo>
                    <a:pt x="89377" y="22992"/>
                    <a:pt x="89244" y="23556"/>
                    <a:pt x="89016" y="24075"/>
                  </a:cubicBezTo>
                  <a:cubicBezTo>
                    <a:pt x="88788" y="24595"/>
                    <a:pt x="88472" y="25076"/>
                    <a:pt x="88111" y="25519"/>
                  </a:cubicBezTo>
                  <a:cubicBezTo>
                    <a:pt x="87376" y="26400"/>
                    <a:pt x="86458" y="27109"/>
                    <a:pt x="85489" y="27723"/>
                  </a:cubicBezTo>
                  <a:cubicBezTo>
                    <a:pt x="84513" y="28331"/>
                    <a:pt x="83481" y="28844"/>
                    <a:pt x="82423" y="29307"/>
                  </a:cubicBezTo>
                  <a:cubicBezTo>
                    <a:pt x="81898" y="29535"/>
                    <a:pt x="81359" y="29756"/>
                    <a:pt x="80821" y="29959"/>
                  </a:cubicBezTo>
                  <a:cubicBezTo>
                    <a:pt x="80289" y="30168"/>
                    <a:pt x="79738" y="30339"/>
                    <a:pt x="79193" y="30529"/>
                  </a:cubicBezTo>
                  <a:cubicBezTo>
                    <a:pt x="77015" y="31302"/>
                    <a:pt x="74773" y="31840"/>
                    <a:pt x="72518" y="32321"/>
                  </a:cubicBezTo>
                  <a:cubicBezTo>
                    <a:pt x="71378" y="32518"/>
                    <a:pt x="70250" y="32752"/>
                    <a:pt x="69104" y="32885"/>
                  </a:cubicBezTo>
                  <a:cubicBezTo>
                    <a:pt x="68534" y="32961"/>
                    <a:pt x="67964" y="33050"/>
                    <a:pt x="67388" y="33107"/>
                  </a:cubicBezTo>
                  <a:lnTo>
                    <a:pt x="65665" y="33271"/>
                  </a:lnTo>
                  <a:cubicBezTo>
                    <a:pt x="65380" y="33297"/>
                    <a:pt x="65095" y="33335"/>
                    <a:pt x="64804" y="33347"/>
                  </a:cubicBezTo>
                  <a:lnTo>
                    <a:pt x="63942" y="33398"/>
                  </a:lnTo>
                  <a:cubicBezTo>
                    <a:pt x="63366" y="33430"/>
                    <a:pt x="62790" y="33474"/>
                    <a:pt x="62213" y="33493"/>
                  </a:cubicBezTo>
                  <a:lnTo>
                    <a:pt x="60484" y="33537"/>
                  </a:lnTo>
                  <a:cubicBezTo>
                    <a:pt x="60193" y="33544"/>
                    <a:pt x="59908" y="33556"/>
                    <a:pt x="59617" y="33556"/>
                  </a:cubicBezTo>
                  <a:lnTo>
                    <a:pt x="58755" y="33556"/>
                  </a:lnTo>
                  <a:lnTo>
                    <a:pt x="57020" y="33544"/>
                  </a:lnTo>
                  <a:lnTo>
                    <a:pt x="55291" y="33487"/>
                  </a:lnTo>
                  <a:lnTo>
                    <a:pt x="54430" y="33461"/>
                  </a:lnTo>
                  <a:lnTo>
                    <a:pt x="53562" y="33411"/>
                  </a:lnTo>
                  <a:lnTo>
                    <a:pt x="51839" y="33309"/>
                  </a:lnTo>
                  <a:cubicBezTo>
                    <a:pt x="49534" y="33138"/>
                    <a:pt x="47235" y="32942"/>
                    <a:pt x="44942" y="32663"/>
                  </a:cubicBezTo>
                  <a:cubicBezTo>
                    <a:pt x="42650" y="32404"/>
                    <a:pt x="40363" y="32093"/>
                    <a:pt x="38077" y="31758"/>
                  </a:cubicBezTo>
                  <a:cubicBezTo>
                    <a:pt x="36943" y="31568"/>
                    <a:pt x="35797" y="31409"/>
                    <a:pt x="34669" y="31175"/>
                  </a:cubicBezTo>
                  <a:cubicBezTo>
                    <a:pt x="34099" y="31061"/>
                    <a:pt x="33536" y="30960"/>
                    <a:pt x="32972" y="30839"/>
                  </a:cubicBezTo>
                  <a:lnTo>
                    <a:pt x="31281" y="30459"/>
                  </a:lnTo>
                  <a:cubicBezTo>
                    <a:pt x="31002" y="30396"/>
                    <a:pt x="30717" y="30339"/>
                    <a:pt x="30439" y="30269"/>
                  </a:cubicBezTo>
                  <a:lnTo>
                    <a:pt x="29596" y="30048"/>
                  </a:lnTo>
                  <a:cubicBezTo>
                    <a:pt x="29039" y="29908"/>
                    <a:pt x="28482" y="29763"/>
                    <a:pt x="27924" y="29617"/>
                  </a:cubicBezTo>
                  <a:lnTo>
                    <a:pt x="26265" y="29136"/>
                  </a:lnTo>
                  <a:cubicBezTo>
                    <a:pt x="25986" y="29053"/>
                    <a:pt x="25708" y="28971"/>
                    <a:pt x="25429" y="28889"/>
                  </a:cubicBezTo>
                  <a:lnTo>
                    <a:pt x="24606" y="28623"/>
                  </a:lnTo>
                  <a:lnTo>
                    <a:pt x="22959" y="28091"/>
                  </a:lnTo>
                  <a:lnTo>
                    <a:pt x="21331" y="27508"/>
                  </a:lnTo>
                  <a:lnTo>
                    <a:pt x="20514" y="27217"/>
                  </a:lnTo>
                  <a:lnTo>
                    <a:pt x="19710" y="26900"/>
                  </a:lnTo>
                  <a:lnTo>
                    <a:pt x="18101" y="26267"/>
                  </a:lnTo>
                  <a:lnTo>
                    <a:pt x="16505" y="25589"/>
                  </a:lnTo>
                  <a:lnTo>
                    <a:pt x="15714" y="25247"/>
                  </a:lnTo>
                  <a:lnTo>
                    <a:pt x="14928" y="24886"/>
                  </a:lnTo>
                  <a:lnTo>
                    <a:pt x="13358" y="24158"/>
                  </a:lnTo>
                  <a:lnTo>
                    <a:pt x="11806" y="23385"/>
                  </a:lnTo>
                  <a:lnTo>
                    <a:pt x="11033" y="22999"/>
                  </a:lnTo>
                  <a:lnTo>
                    <a:pt x="10273" y="22587"/>
                  </a:lnTo>
                  <a:lnTo>
                    <a:pt x="8747" y="21764"/>
                  </a:lnTo>
                  <a:lnTo>
                    <a:pt x="7246" y="20896"/>
                  </a:lnTo>
                  <a:lnTo>
                    <a:pt x="6499" y="20465"/>
                  </a:lnTo>
                  <a:lnTo>
                    <a:pt x="5764" y="20009"/>
                  </a:lnTo>
                  <a:lnTo>
                    <a:pt x="4288" y="19097"/>
                  </a:lnTo>
                  <a:lnTo>
                    <a:pt x="2844" y="18141"/>
                  </a:lnTo>
                  <a:lnTo>
                    <a:pt x="2122" y="17666"/>
                  </a:lnTo>
                  <a:lnTo>
                    <a:pt x="1419" y="17165"/>
                  </a:lnTo>
                  <a:lnTo>
                    <a:pt x="0" y="16165"/>
                  </a:lnTo>
                  <a:lnTo>
                    <a:pt x="0" y="16165"/>
                  </a:lnTo>
                  <a:lnTo>
                    <a:pt x="1413" y="17172"/>
                  </a:lnTo>
                  <a:lnTo>
                    <a:pt x="2122" y="17672"/>
                  </a:lnTo>
                  <a:lnTo>
                    <a:pt x="2838" y="18153"/>
                  </a:lnTo>
                  <a:lnTo>
                    <a:pt x="4282" y="19110"/>
                  </a:lnTo>
                  <a:lnTo>
                    <a:pt x="5751" y="20028"/>
                  </a:lnTo>
                  <a:lnTo>
                    <a:pt x="6486" y="20484"/>
                  </a:lnTo>
                  <a:lnTo>
                    <a:pt x="7233" y="20921"/>
                  </a:lnTo>
                  <a:lnTo>
                    <a:pt x="8734" y="21789"/>
                  </a:lnTo>
                  <a:lnTo>
                    <a:pt x="10254" y="22619"/>
                  </a:lnTo>
                  <a:lnTo>
                    <a:pt x="11014" y="23030"/>
                  </a:lnTo>
                  <a:lnTo>
                    <a:pt x="11787" y="23423"/>
                  </a:lnTo>
                  <a:lnTo>
                    <a:pt x="13339" y="24202"/>
                  </a:lnTo>
                  <a:lnTo>
                    <a:pt x="14903" y="24930"/>
                  </a:lnTo>
                  <a:lnTo>
                    <a:pt x="15688" y="25298"/>
                  </a:lnTo>
                  <a:lnTo>
                    <a:pt x="16486" y="25640"/>
                  </a:lnTo>
                  <a:lnTo>
                    <a:pt x="18076" y="26324"/>
                  </a:lnTo>
                  <a:lnTo>
                    <a:pt x="19685" y="26963"/>
                  </a:lnTo>
                  <a:lnTo>
                    <a:pt x="20495" y="27280"/>
                  </a:lnTo>
                  <a:lnTo>
                    <a:pt x="21306" y="27578"/>
                  </a:lnTo>
                  <a:lnTo>
                    <a:pt x="22940" y="28160"/>
                  </a:lnTo>
                  <a:lnTo>
                    <a:pt x="24587" y="28699"/>
                  </a:lnTo>
                  <a:lnTo>
                    <a:pt x="25410" y="28971"/>
                  </a:lnTo>
                  <a:cubicBezTo>
                    <a:pt x="25682" y="29053"/>
                    <a:pt x="25961" y="29136"/>
                    <a:pt x="26240" y="29212"/>
                  </a:cubicBezTo>
                  <a:lnTo>
                    <a:pt x="27899" y="29699"/>
                  </a:lnTo>
                  <a:cubicBezTo>
                    <a:pt x="28456" y="29851"/>
                    <a:pt x="29020" y="29991"/>
                    <a:pt x="29577" y="30136"/>
                  </a:cubicBezTo>
                  <a:lnTo>
                    <a:pt x="30413" y="30352"/>
                  </a:lnTo>
                  <a:cubicBezTo>
                    <a:pt x="30698" y="30428"/>
                    <a:pt x="30977" y="30485"/>
                    <a:pt x="31262" y="30548"/>
                  </a:cubicBezTo>
                  <a:lnTo>
                    <a:pt x="32953" y="30934"/>
                  </a:lnTo>
                  <a:cubicBezTo>
                    <a:pt x="33517" y="31055"/>
                    <a:pt x="34080" y="31156"/>
                    <a:pt x="34650" y="31270"/>
                  </a:cubicBezTo>
                  <a:cubicBezTo>
                    <a:pt x="35778" y="31504"/>
                    <a:pt x="36924" y="31663"/>
                    <a:pt x="38064" y="31853"/>
                  </a:cubicBezTo>
                  <a:cubicBezTo>
                    <a:pt x="40351" y="32195"/>
                    <a:pt x="42637" y="32505"/>
                    <a:pt x="44930" y="32771"/>
                  </a:cubicBezTo>
                  <a:cubicBezTo>
                    <a:pt x="47222" y="33050"/>
                    <a:pt x="49528" y="33252"/>
                    <a:pt x="51827" y="33423"/>
                  </a:cubicBezTo>
                  <a:lnTo>
                    <a:pt x="53556" y="33525"/>
                  </a:lnTo>
                  <a:lnTo>
                    <a:pt x="54423" y="33575"/>
                  </a:lnTo>
                  <a:lnTo>
                    <a:pt x="55291" y="33601"/>
                  </a:lnTo>
                  <a:lnTo>
                    <a:pt x="57020" y="33664"/>
                  </a:lnTo>
                  <a:lnTo>
                    <a:pt x="58755" y="33670"/>
                  </a:lnTo>
                  <a:lnTo>
                    <a:pt x="59617" y="33677"/>
                  </a:lnTo>
                  <a:cubicBezTo>
                    <a:pt x="59908" y="33677"/>
                    <a:pt x="60199" y="33664"/>
                    <a:pt x="60484" y="33658"/>
                  </a:cubicBezTo>
                  <a:lnTo>
                    <a:pt x="62220" y="33620"/>
                  </a:lnTo>
                  <a:cubicBezTo>
                    <a:pt x="62796" y="33594"/>
                    <a:pt x="63372" y="33556"/>
                    <a:pt x="63949" y="33525"/>
                  </a:cubicBezTo>
                  <a:lnTo>
                    <a:pt x="64816" y="33474"/>
                  </a:lnTo>
                  <a:cubicBezTo>
                    <a:pt x="65101" y="33461"/>
                    <a:pt x="65386" y="33423"/>
                    <a:pt x="65678" y="33398"/>
                  </a:cubicBezTo>
                  <a:lnTo>
                    <a:pt x="67400" y="33233"/>
                  </a:lnTo>
                  <a:cubicBezTo>
                    <a:pt x="67977" y="33176"/>
                    <a:pt x="68547" y="33088"/>
                    <a:pt x="69123" y="33012"/>
                  </a:cubicBezTo>
                  <a:cubicBezTo>
                    <a:pt x="70269" y="32879"/>
                    <a:pt x="71403" y="32644"/>
                    <a:pt x="72543" y="32448"/>
                  </a:cubicBezTo>
                  <a:cubicBezTo>
                    <a:pt x="74804" y="31973"/>
                    <a:pt x="77053" y="31435"/>
                    <a:pt x="79238" y="30662"/>
                  </a:cubicBezTo>
                  <a:cubicBezTo>
                    <a:pt x="79782" y="30472"/>
                    <a:pt x="80333" y="30301"/>
                    <a:pt x="80872" y="30092"/>
                  </a:cubicBezTo>
                  <a:cubicBezTo>
                    <a:pt x="81416" y="29889"/>
                    <a:pt x="81948" y="29668"/>
                    <a:pt x="82480" y="29440"/>
                  </a:cubicBezTo>
                  <a:cubicBezTo>
                    <a:pt x="83544" y="28977"/>
                    <a:pt x="84583" y="28464"/>
                    <a:pt x="85565" y="27850"/>
                  </a:cubicBezTo>
                  <a:cubicBezTo>
                    <a:pt x="86546" y="27229"/>
                    <a:pt x="87477" y="26514"/>
                    <a:pt x="88225" y="25614"/>
                  </a:cubicBezTo>
                  <a:cubicBezTo>
                    <a:pt x="88598" y="25165"/>
                    <a:pt x="88921" y="24671"/>
                    <a:pt x="89156" y="24139"/>
                  </a:cubicBezTo>
                  <a:cubicBezTo>
                    <a:pt x="89396" y="23600"/>
                    <a:pt x="89529" y="23024"/>
                    <a:pt x="89567" y="22435"/>
                  </a:cubicBezTo>
                  <a:cubicBezTo>
                    <a:pt x="89637" y="21263"/>
                    <a:pt x="89289" y="20085"/>
                    <a:pt x="88662" y="19103"/>
                  </a:cubicBezTo>
                  <a:cubicBezTo>
                    <a:pt x="88022" y="18122"/>
                    <a:pt x="87154" y="17311"/>
                    <a:pt x="86192" y="16665"/>
                  </a:cubicBezTo>
                  <a:cubicBezTo>
                    <a:pt x="85223" y="16019"/>
                    <a:pt x="84146" y="15538"/>
                    <a:pt x="83038" y="15208"/>
                  </a:cubicBezTo>
                  <a:cubicBezTo>
                    <a:pt x="81929" y="14860"/>
                    <a:pt x="80783" y="14645"/>
                    <a:pt x="79637" y="14486"/>
                  </a:cubicBezTo>
                  <a:cubicBezTo>
                    <a:pt x="78490" y="14322"/>
                    <a:pt x="77338" y="14227"/>
                    <a:pt x="76191" y="14132"/>
                  </a:cubicBezTo>
                  <a:lnTo>
                    <a:pt x="72739" y="13853"/>
                  </a:lnTo>
                  <a:lnTo>
                    <a:pt x="65836" y="13289"/>
                  </a:lnTo>
                  <a:lnTo>
                    <a:pt x="52029" y="12162"/>
                  </a:lnTo>
                  <a:cubicBezTo>
                    <a:pt x="50877" y="12061"/>
                    <a:pt x="49737" y="11921"/>
                    <a:pt x="48609" y="11687"/>
                  </a:cubicBezTo>
                  <a:cubicBezTo>
                    <a:pt x="47482" y="11453"/>
                    <a:pt x="46374" y="11111"/>
                    <a:pt x="45348" y="10598"/>
                  </a:cubicBezTo>
                  <a:cubicBezTo>
                    <a:pt x="44328" y="10078"/>
                    <a:pt x="43397" y="9369"/>
                    <a:pt x="42688" y="8470"/>
                  </a:cubicBezTo>
                  <a:cubicBezTo>
                    <a:pt x="42333" y="8026"/>
                    <a:pt x="42029" y="7532"/>
                    <a:pt x="41807" y="7007"/>
                  </a:cubicBezTo>
                  <a:cubicBezTo>
                    <a:pt x="41586" y="6481"/>
                    <a:pt x="41453" y="5917"/>
                    <a:pt x="41440" y="5347"/>
                  </a:cubicBezTo>
                  <a:cubicBezTo>
                    <a:pt x="41440" y="5208"/>
                    <a:pt x="41453" y="5069"/>
                    <a:pt x="41453" y="4923"/>
                  </a:cubicBezTo>
                  <a:cubicBezTo>
                    <a:pt x="41459" y="4784"/>
                    <a:pt x="41497" y="4644"/>
                    <a:pt x="41516" y="4505"/>
                  </a:cubicBezTo>
                  <a:cubicBezTo>
                    <a:pt x="41560" y="4220"/>
                    <a:pt x="41643" y="3948"/>
                    <a:pt x="41757" y="3688"/>
                  </a:cubicBezTo>
                  <a:cubicBezTo>
                    <a:pt x="41871" y="3428"/>
                    <a:pt x="42004" y="3175"/>
                    <a:pt x="42168" y="2941"/>
                  </a:cubicBezTo>
                  <a:cubicBezTo>
                    <a:pt x="42327" y="2706"/>
                    <a:pt x="42504" y="2485"/>
                    <a:pt x="42707" y="2282"/>
                  </a:cubicBezTo>
                  <a:cubicBezTo>
                    <a:pt x="43511" y="1465"/>
                    <a:pt x="44550" y="908"/>
                    <a:pt x="45639" y="559"/>
                  </a:cubicBezTo>
                  <a:cubicBezTo>
                    <a:pt x="46572" y="268"/>
                    <a:pt x="47551" y="115"/>
                    <a:pt x="48529" y="115"/>
                  </a:cubicBezTo>
                  <a:cubicBezTo>
                    <a:pt x="48700" y="115"/>
                    <a:pt x="48870" y="119"/>
                    <a:pt x="49040" y="129"/>
                  </a:cubicBezTo>
                  <a:cubicBezTo>
                    <a:pt x="49325" y="141"/>
                    <a:pt x="49610" y="173"/>
                    <a:pt x="49895" y="217"/>
                  </a:cubicBezTo>
                  <a:cubicBezTo>
                    <a:pt x="50180" y="249"/>
                    <a:pt x="50459" y="306"/>
                    <a:pt x="50744" y="363"/>
                  </a:cubicBezTo>
                  <a:cubicBezTo>
                    <a:pt x="51307" y="483"/>
                    <a:pt x="51865" y="623"/>
                    <a:pt x="52409" y="806"/>
                  </a:cubicBezTo>
                  <a:cubicBezTo>
                    <a:pt x="54607" y="1509"/>
                    <a:pt x="56646" y="2611"/>
                    <a:pt x="58743" y="3580"/>
                  </a:cubicBezTo>
                  <a:cubicBezTo>
                    <a:pt x="59794" y="4062"/>
                    <a:pt x="60864" y="4505"/>
                    <a:pt x="61966" y="4860"/>
                  </a:cubicBezTo>
                  <a:lnTo>
                    <a:pt x="62372" y="4999"/>
                  </a:lnTo>
                  <a:lnTo>
                    <a:pt x="62790" y="5126"/>
                  </a:lnTo>
                  <a:lnTo>
                    <a:pt x="63619" y="5373"/>
                  </a:lnTo>
                  <a:lnTo>
                    <a:pt x="64455" y="5601"/>
                  </a:lnTo>
                  <a:lnTo>
                    <a:pt x="64873" y="5708"/>
                  </a:lnTo>
                  <a:lnTo>
                    <a:pt x="65298" y="5810"/>
                  </a:lnTo>
                  <a:cubicBezTo>
                    <a:pt x="67546" y="6348"/>
                    <a:pt x="69826" y="6741"/>
                    <a:pt x="72125" y="6994"/>
                  </a:cubicBezTo>
                  <a:cubicBezTo>
                    <a:pt x="74418" y="7254"/>
                    <a:pt x="76730" y="7393"/>
                    <a:pt x="79035" y="7431"/>
                  </a:cubicBezTo>
                  <a:cubicBezTo>
                    <a:pt x="79400" y="7436"/>
                    <a:pt x="79765" y="7439"/>
                    <a:pt x="80129" y="7439"/>
                  </a:cubicBezTo>
                  <a:cubicBezTo>
                    <a:pt x="84388" y="7439"/>
                    <a:pt x="88641" y="7096"/>
                    <a:pt x="92835" y="6367"/>
                  </a:cubicBezTo>
                  <a:cubicBezTo>
                    <a:pt x="97383" y="5569"/>
                    <a:pt x="101867" y="4328"/>
                    <a:pt x="106078" y="2421"/>
                  </a:cubicBezTo>
                  <a:lnTo>
                    <a:pt x="106078" y="2421"/>
                  </a:lnTo>
                  <a:cubicBezTo>
                    <a:pt x="101860" y="4315"/>
                    <a:pt x="97370" y="5544"/>
                    <a:pt x="92829" y="6323"/>
                  </a:cubicBezTo>
                  <a:cubicBezTo>
                    <a:pt x="88706" y="7028"/>
                    <a:pt x="84526" y="7360"/>
                    <a:pt x="80350" y="7360"/>
                  </a:cubicBezTo>
                  <a:cubicBezTo>
                    <a:pt x="79914" y="7360"/>
                    <a:pt x="79477" y="7356"/>
                    <a:pt x="79041" y="7349"/>
                  </a:cubicBezTo>
                  <a:cubicBezTo>
                    <a:pt x="76730" y="7304"/>
                    <a:pt x="74424" y="7165"/>
                    <a:pt x="72131" y="6905"/>
                  </a:cubicBezTo>
                  <a:cubicBezTo>
                    <a:pt x="69839" y="6646"/>
                    <a:pt x="67565" y="6253"/>
                    <a:pt x="65323" y="5715"/>
                  </a:cubicBezTo>
                  <a:lnTo>
                    <a:pt x="64899" y="5613"/>
                  </a:lnTo>
                  <a:lnTo>
                    <a:pt x="64481" y="5506"/>
                  </a:lnTo>
                  <a:lnTo>
                    <a:pt x="63645" y="5278"/>
                  </a:lnTo>
                  <a:lnTo>
                    <a:pt x="62821" y="5024"/>
                  </a:lnTo>
                  <a:lnTo>
                    <a:pt x="62403" y="4904"/>
                  </a:lnTo>
                  <a:lnTo>
                    <a:pt x="61998" y="4765"/>
                  </a:lnTo>
                  <a:cubicBezTo>
                    <a:pt x="60896" y="4410"/>
                    <a:pt x="59832" y="3967"/>
                    <a:pt x="58787" y="3485"/>
                  </a:cubicBezTo>
                  <a:cubicBezTo>
                    <a:pt x="56697" y="2516"/>
                    <a:pt x="54651" y="1408"/>
                    <a:pt x="52441" y="699"/>
                  </a:cubicBezTo>
                  <a:cubicBezTo>
                    <a:pt x="51345" y="338"/>
                    <a:pt x="50205" y="91"/>
                    <a:pt x="49046" y="15"/>
                  </a:cubicBezTo>
                  <a:cubicBezTo>
                    <a:pt x="48869" y="5"/>
                    <a:pt x="48692" y="0"/>
                    <a:pt x="48516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5;p19"/>
            <p:cNvSpPr/>
            <p:nvPr/>
          </p:nvSpPr>
          <p:spPr>
            <a:xfrm>
              <a:off x="4894673" y="2056166"/>
              <a:ext cx="3683768" cy="1200830"/>
            </a:xfrm>
            <a:custGeom>
              <a:avLst/>
              <a:gdLst/>
              <a:ahLst/>
              <a:cxnLst/>
              <a:rect l="l" t="t" r="r" b="b"/>
              <a:pathLst>
                <a:path w="106237" h="34631" extrusionOk="0">
                  <a:moveTo>
                    <a:pt x="48718" y="1"/>
                  </a:moveTo>
                  <a:cubicBezTo>
                    <a:pt x="47655" y="1"/>
                    <a:pt x="46593" y="179"/>
                    <a:pt x="45595" y="531"/>
                  </a:cubicBezTo>
                  <a:cubicBezTo>
                    <a:pt x="44499" y="918"/>
                    <a:pt x="43454" y="1519"/>
                    <a:pt x="42669" y="2393"/>
                  </a:cubicBezTo>
                  <a:cubicBezTo>
                    <a:pt x="42276" y="2830"/>
                    <a:pt x="41959" y="3337"/>
                    <a:pt x="41757" y="3888"/>
                  </a:cubicBezTo>
                  <a:cubicBezTo>
                    <a:pt x="41655" y="4167"/>
                    <a:pt x="41573" y="4445"/>
                    <a:pt x="41541" y="4743"/>
                  </a:cubicBezTo>
                  <a:cubicBezTo>
                    <a:pt x="41522" y="4889"/>
                    <a:pt x="41491" y="5034"/>
                    <a:pt x="41497" y="5180"/>
                  </a:cubicBezTo>
                  <a:lnTo>
                    <a:pt x="41491" y="5402"/>
                  </a:lnTo>
                  <a:cubicBezTo>
                    <a:pt x="41484" y="5471"/>
                    <a:pt x="41484" y="5547"/>
                    <a:pt x="41497" y="5617"/>
                  </a:cubicBezTo>
                  <a:cubicBezTo>
                    <a:pt x="41522" y="6206"/>
                    <a:pt x="41668" y="6782"/>
                    <a:pt x="41902" y="7321"/>
                  </a:cubicBezTo>
                  <a:cubicBezTo>
                    <a:pt x="42137" y="7859"/>
                    <a:pt x="42453" y="8359"/>
                    <a:pt x="42814" y="8815"/>
                  </a:cubicBezTo>
                  <a:cubicBezTo>
                    <a:pt x="43549" y="9727"/>
                    <a:pt x="44493" y="10449"/>
                    <a:pt x="45531" y="10981"/>
                  </a:cubicBezTo>
                  <a:cubicBezTo>
                    <a:pt x="46583" y="11501"/>
                    <a:pt x="47704" y="11843"/>
                    <a:pt x="48844" y="12071"/>
                  </a:cubicBezTo>
                  <a:cubicBezTo>
                    <a:pt x="49977" y="12305"/>
                    <a:pt x="51136" y="12432"/>
                    <a:pt x="52289" y="12527"/>
                  </a:cubicBezTo>
                  <a:lnTo>
                    <a:pt x="66153" y="13515"/>
                  </a:lnTo>
                  <a:lnTo>
                    <a:pt x="73088" y="14009"/>
                  </a:lnTo>
                  <a:lnTo>
                    <a:pt x="76552" y="14256"/>
                  </a:lnTo>
                  <a:cubicBezTo>
                    <a:pt x="77705" y="14338"/>
                    <a:pt x="78858" y="14427"/>
                    <a:pt x="80004" y="14572"/>
                  </a:cubicBezTo>
                  <a:cubicBezTo>
                    <a:pt x="81150" y="14724"/>
                    <a:pt x="82290" y="14933"/>
                    <a:pt x="83392" y="15269"/>
                  </a:cubicBezTo>
                  <a:cubicBezTo>
                    <a:pt x="83943" y="15440"/>
                    <a:pt x="84488" y="15630"/>
                    <a:pt x="85007" y="15871"/>
                  </a:cubicBezTo>
                  <a:cubicBezTo>
                    <a:pt x="85527" y="16111"/>
                    <a:pt x="86033" y="16390"/>
                    <a:pt x="86515" y="16707"/>
                  </a:cubicBezTo>
                  <a:cubicBezTo>
                    <a:pt x="87471" y="17340"/>
                    <a:pt x="88320" y="18144"/>
                    <a:pt x="88947" y="19107"/>
                  </a:cubicBezTo>
                  <a:cubicBezTo>
                    <a:pt x="89567" y="20064"/>
                    <a:pt x="89922" y="21204"/>
                    <a:pt x="89890" y="22344"/>
                  </a:cubicBezTo>
                  <a:cubicBezTo>
                    <a:pt x="89871" y="22914"/>
                    <a:pt x="89757" y="23484"/>
                    <a:pt x="89555" y="24016"/>
                  </a:cubicBezTo>
                  <a:cubicBezTo>
                    <a:pt x="89352" y="24548"/>
                    <a:pt x="89067" y="25048"/>
                    <a:pt x="88725" y="25510"/>
                  </a:cubicBezTo>
                  <a:cubicBezTo>
                    <a:pt x="88041" y="26435"/>
                    <a:pt x="87161" y="27195"/>
                    <a:pt x="86217" y="27854"/>
                  </a:cubicBezTo>
                  <a:cubicBezTo>
                    <a:pt x="85267" y="28512"/>
                    <a:pt x="84254" y="29076"/>
                    <a:pt x="83215" y="29570"/>
                  </a:cubicBezTo>
                  <a:cubicBezTo>
                    <a:pt x="82170" y="30070"/>
                    <a:pt x="81100" y="30514"/>
                    <a:pt x="80010" y="30887"/>
                  </a:cubicBezTo>
                  <a:cubicBezTo>
                    <a:pt x="79466" y="31084"/>
                    <a:pt x="78921" y="31293"/>
                    <a:pt x="78376" y="31470"/>
                  </a:cubicBezTo>
                  <a:lnTo>
                    <a:pt x="76717" y="31983"/>
                  </a:lnTo>
                  <a:cubicBezTo>
                    <a:pt x="76438" y="32059"/>
                    <a:pt x="76166" y="32154"/>
                    <a:pt x="75881" y="32230"/>
                  </a:cubicBezTo>
                  <a:lnTo>
                    <a:pt x="75045" y="32439"/>
                  </a:lnTo>
                  <a:cubicBezTo>
                    <a:pt x="74481" y="32578"/>
                    <a:pt x="73924" y="32730"/>
                    <a:pt x="73360" y="32863"/>
                  </a:cubicBezTo>
                  <a:lnTo>
                    <a:pt x="71663" y="33212"/>
                  </a:lnTo>
                  <a:cubicBezTo>
                    <a:pt x="71378" y="33269"/>
                    <a:pt x="71093" y="33332"/>
                    <a:pt x="70808" y="33383"/>
                  </a:cubicBezTo>
                  <a:lnTo>
                    <a:pt x="69953" y="33522"/>
                  </a:lnTo>
                  <a:cubicBezTo>
                    <a:pt x="69383" y="33611"/>
                    <a:pt x="68813" y="33712"/>
                    <a:pt x="68243" y="33794"/>
                  </a:cubicBezTo>
                  <a:lnTo>
                    <a:pt x="66520" y="34010"/>
                  </a:lnTo>
                  <a:cubicBezTo>
                    <a:pt x="66229" y="34041"/>
                    <a:pt x="65944" y="34079"/>
                    <a:pt x="65652" y="34111"/>
                  </a:cubicBezTo>
                  <a:lnTo>
                    <a:pt x="64791" y="34181"/>
                  </a:lnTo>
                  <a:lnTo>
                    <a:pt x="63062" y="34326"/>
                  </a:lnTo>
                  <a:lnTo>
                    <a:pt x="61327" y="34415"/>
                  </a:lnTo>
                  <a:lnTo>
                    <a:pt x="60459" y="34459"/>
                  </a:lnTo>
                  <a:lnTo>
                    <a:pt x="59591" y="34478"/>
                  </a:lnTo>
                  <a:lnTo>
                    <a:pt x="57856" y="34510"/>
                  </a:lnTo>
                  <a:lnTo>
                    <a:pt x="56121" y="34497"/>
                  </a:lnTo>
                  <a:lnTo>
                    <a:pt x="55253" y="34485"/>
                  </a:lnTo>
                  <a:cubicBezTo>
                    <a:pt x="54962" y="34485"/>
                    <a:pt x="54677" y="34472"/>
                    <a:pt x="54385" y="34459"/>
                  </a:cubicBezTo>
                  <a:lnTo>
                    <a:pt x="52650" y="34402"/>
                  </a:lnTo>
                  <a:cubicBezTo>
                    <a:pt x="50338" y="34282"/>
                    <a:pt x="48027" y="34124"/>
                    <a:pt x="45721" y="33889"/>
                  </a:cubicBezTo>
                  <a:cubicBezTo>
                    <a:pt x="43422" y="33668"/>
                    <a:pt x="41123" y="33383"/>
                    <a:pt x="38824" y="33072"/>
                  </a:cubicBezTo>
                  <a:cubicBezTo>
                    <a:pt x="37684" y="32895"/>
                    <a:pt x="36531" y="32749"/>
                    <a:pt x="35398" y="32528"/>
                  </a:cubicBezTo>
                  <a:cubicBezTo>
                    <a:pt x="34828" y="32426"/>
                    <a:pt x="34258" y="32325"/>
                    <a:pt x="33688" y="32217"/>
                  </a:cubicBezTo>
                  <a:lnTo>
                    <a:pt x="31990" y="31863"/>
                  </a:lnTo>
                  <a:cubicBezTo>
                    <a:pt x="31705" y="31799"/>
                    <a:pt x="31420" y="31742"/>
                    <a:pt x="31142" y="31679"/>
                  </a:cubicBezTo>
                  <a:lnTo>
                    <a:pt x="30293" y="31476"/>
                  </a:lnTo>
                  <a:lnTo>
                    <a:pt x="28608" y="31071"/>
                  </a:lnTo>
                  <a:lnTo>
                    <a:pt x="26930" y="30621"/>
                  </a:lnTo>
                  <a:lnTo>
                    <a:pt x="26094" y="30393"/>
                  </a:lnTo>
                  <a:lnTo>
                    <a:pt x="25258" y="30146"/>
                  </a:lnTo>
                  <a:lnTo>
                    <a:pt x="23599" y="29652"/>
                  </a:lnTo>
                  <a:lnTo>
                    <a:pt x="21946" y="29114"/>
                  </a:lnTo>
                  <a:lnTo>
                    <a:pt x="21122" y="28842"/>
                  </a:lnTo>
                  <a:lnTo>
                    <a:pt x="20305" y="28550"/>
                  </a:lnTo>
                  <a:lnTo>
                    <a:pt x="18665" y="27968"/>
                  </a:lnTo>
                  <a:lnTo>
                    <a:pt x="17050" y="27341"/>
                  </a:lnTo>
                  <a:lnTo>
                    <a:pt x="16239" y="27024"/>
                  </a:lnTo>
                  <a:lnTo>
                    <a:pt x="15435" y="26695"/>
                  </a:lnTo>
                  <a:lnTo>
                    <a:pt x="13833" y="26023"/>
                  </a:lnTo>
                  <a:lnTo>
                    <a:pt x="12249" y="25314"/>
                  </a:lnTo>
                  <a:lnTo>
                    <a:pt x="11458" y="24959"/>
                  </a:lnTo>
                  <a:lnTo>
                    <a:pt x="10672" y="24586"/>
                  </a:lnTo>
                  <a:lnTo>
                    <a:pt x="9102" y="23838"/>
                  </a:lnTo>
                  <a:lnTo>
                    <a:pt x="7556" y="23053"/>
                  </a:lnTo>
                  <a:lnTo>
                    <a:pt x="6784" y="22654"/>
                  </a:lnTo>
                  <a:lnTo>
                    <a:pt x="6017" y="22242"/>
                  </a:lnTo>
                  <a:lnTo>
                    <a:pt x="4491" y="21419"/>
                  </a:lnTo>
                  <a:lnTo>
                    <a:pt x="2984" y="20551"/>
                  </a:lnTo>
                  <a:lnTo>
                    <a:pt x="2230" y="20121"/>
                  </a:lnTo>
                  <a:lnTo>
                    <a:pt x="1489" y="19671"/>
                  </a:lnTo>
                  <a:lnTo>
                    <a:pt x="0" y="18771"/>
                  </a:lnTo>
                  <a:lnTo>
                    <a:pt x="0" y="18771"/>
                  </a:lnTo>
                  <a:lnTo>
                    <a:pt x="1482" y="19677"/>
                  </a:lnTo>
                  <a:lnTo>
                    <a:pt x="2224" y="20127"/>
                  </a:lnTo>
                  <a:lnTo>
                    <a:pt x="2977" y="20564"/>
                  </a:lnTo>
                  <a:lnTo>
                    <a:pt x="4485" y="21432"/>
                  </a:lnTo>
                  <a:lnTo>
                    <a:pt x="6011" y="22261"/>
                  </a:lnTo>
                  <a:lnTo>
                    <a:pt x="6771" y="22679"/>
                  </a:lnTo>
                  <a:lnTo>
                    <a:pt x="7544" y="23072"/>
                  </a:lnTo>
                  <a:lnTo>
                    <a:pt x="9089" y="23870"/>
                  </a:lnTo>
                  <a:lnTo>
                    <a:pt x="10653" y="24624"/>
                  </a:lnTo>
                  <a:lnTo>
                    <a:pt x="11439" y="24997"/>
                  </a:lnTo>
                  <a:lnTo>
                    <a:pt x="12230" y="25352"/>
                  </a:lnTo>
                  <a:lnTo>
                    <a:pt x="13814" y="26068"/>
                  </a:lnTo>
                  <a:lnTo>
                    <a:pt x="15416" y="26739"/>
                  </a:lnTo>
                  <a:lnTo>
                    <a:pt x="16220" y="27081"/>
                  </a:lnTo>
                  <a:lnTo>
                    <a:pt x="17025" y="27391"/>
                  </a:lnTo>
                  <a:lnTo>
                    <a:pt x="18646" y="28025"/>
                  </a:lnTo>
                  <a:lnTo>
                    <a:pt x="20280" y="28614"/>
                  </a:lnTo>
                  <a:lnTo>
                    <a:pt x="21097" y="28911"/>
                  </a:lnTo>
                  <a:lnTo>
                    <a:pt x="21920" y="29184"/>
                  </a:lnTo>
                  <a:lnTo>
                    <a:pt x="23573" y="29728"/>
                  </a:lnTo>
                  <a:lnTo>
                    <a:pt x="25239" y="30229"/>
                  </a:lnTo>
                  <a:lnTo>
                    <a:pt x="26069" y="30476"/>
                  </a:lnTo>
                  <a:lnTo>
                    <a:pt x="26911" y="30704"/>
                  </a:lnTo>
                  <a:lnTo>
                    <a:pt x="28583" y="31160"/>
                  </a:lnTo>
                  <a:lnTo>
                    <a:pt x="30274" y="31565"/>
                  </a:lnTo>
                  <a:lnTo>
                    <a:pt x="31123" y="31768"/>
                  </a:lnTo>
                  <a:cubicBezTo>
                    <a:pt x="31401" y="31837"/>
                    <a:pt x="31686" y="31888"/>
                    <a:pt x="31971" y="31951"/>
                  </a:cubicBezTo>
                  <a:lnTo>
                    <a:pt x="33669" y="32306"/>
                  </a:lnTo>
                  <a:cubicBezTo>
                    <a:pt x="34239" y="32420"/>
                    <a:pt x="34809" y="32515"/>
                    <a:pt x="35379" y="32623"/>
                  </a:cubicBezTo>
                  <a:cubicBezTo>
                    <a:pt x="36519" y="32844"/>
                    <a:pt x="37665" y="32996"/>
                    <a:pt x="38812" y="33174"/>
                  </a:cubicBezTo>
                  <a:cubicBezTo>
                    <a:pt x="41111" y="33484"/>
                    <a:pt x="43410" y="33775"/>
                    <a:pt x="45715" y="33997"/>
                  </a:cubicBezTo>
                  <a:cubicBezTo>
                    <a:pt x="48020" y="34238"/>
                    <a:pt x="50332" y="34396"/>
                    <a:pt x="52644" y="34516"/>
                  </a:cubicBezTo>
                  <a:lnTo>
                    <a:pt x="54379" y="34573"/>
                  </a:lnTo>
                  <a:cubicBezTo>
                    <a:pt x="54670" y="34586"/>
                    <a:pt x="54962" y="34599"/>
                    <a:pt x="55253" y="34605"/>
                  </a:cubicBezTo>
                  <a:lnTo>
                    <a:pt x="56121" y="34611"/>
                  </a:lnTo>
                  <a:lnTo>
                    <a:pt x="57856" y="34630"/>
                  </a:lnTo>
                  <a:lnTo>
                    <a:pt x="59598" y="34599"/>
                  </a:lnTo>
                  <a:lnTo>
                    <a:pt x="60465" y="34580"/>
                  </a:lnTo>
                  <a:lnTo>
                    <a:pt x="61333" y="34535"/>
                  </a:lnTo>
                  <a:lnTo>
                    <a:pt x="63068" y="34453"/>
                  </a:lnTo>
                  <a:lnTo>
                    <a:pt x="64804" y="34307"/>
                  </a:lnTo>
                  <a:lnTo>
                    <a:pt x="65665" y="34238"/>
                  </a:lnTo>
                  <a:cubicBezTo>
                    <a:pt x="65956" y="34206"/>
                    <a:pt x="66241" y="34168"/>
                    <a:pt x="66533" y="34136"/>
                  </a:cubicBezTo>
                  <a:lnTo>
                    <a:pt x="68255" y="33927"/>
                  </a:lnTo>
                  <a:cubicBezTo>
                    <a:pt x="68832" y="33839"/>
                    <a:pt x="69402" y="33744"/>
                    <a:pt x="69972" y="33655"/>
                  </a:cubicBezTo>
                  <a:lnTo>
                    <a:pt x="70833" y="33516"/>
                  </a:lnTo>
                  <a:cubicBezTo>
                    <a:pt x="71118" y="33465"/>
                    <a:pt x="71403" y="33402"/>
                    <a:pt x="71688" y="33345"/>
                  </a:cubicBezTo>
                  <a:lnTo>
                    <a:pt x="73392" y="32996"/>
                  </a:lnTo>
                  <a:cubicBezTo>
                    <a:pt x="73956" y="32863"/>
                    <a:pt x="74513" y="32711"/>
                    <a:pt x="75077" y="32572"/>
                  </a:cubicBezTo>
                  <a:lnTo>
                    <a:pt x="75919" y="32363"/>
                  </a:lnTo>
                  <a:cubicBezTo>
                    <a:pt x="76204" y="32287"/>
                    <a:pt x="76476" y="32192"/>
                    <a:pt x="76755" y="32116"/>
                  </a:cubicBezTo>
                  <a:lnTo>
                    <a:pt x="78421" y="31603"/>
                  </a:lnTo>
                  <a:cubicBezTo>
                    <a:pt x="78965" y="31426"/>
                    <a:pt x="79510" y="31217"/>
                    <a:pt x="80055" y="31020"/>
                  </a:cubicBezTo>
                  <a:cubicBezTo>
                    <a:pt x="81150" y="30647"/>
                    <a:pt x="82227" y="30203"/>
                    <a:pt x="83278" y="29703"/>
                  </a:cubicBezTo>
                  <a:cubicBezTo>
                    <a:pt x="84323" y="29209"/>
                    <a:pt x="85343" y="28639"/>
                    <a:pt x="86299" y="27980"/>
                  </a:cubicBezTo>
                  <a:cubicBezTo>
                    <a:pt x="87249" y="27315"/>
                    <a:pt x="88149" y="26543"/>
                    <a:pt x="88845" y="25599"/>
                  </a:cubicBezTo>
                  <a:cubicBezTo>
                    <a:pt x="89194" y="25130"/>
                    <a:pt x="89491" y="24617"/>
                    <a:pt x="89700" y="24073"/>
                  </a:cubicBezTo>
                  <a:cubicBezTo>
                    <a:pt x="89909" y="23522"/>
                    <a:pt x="90023" y="22939"/>
                    <a:pt x="90042" y="22350"/>
                  </a:cubicBezTo>
                  <a:cubicBezTo>
                    <a:pt x="90080" y="21172"/>
                    <a:pt x="89719" y="20000"/>
                    <a:pt x="89080" y="19018"/>
                  </a:cubicBezTo>
                  <a:cubicBezTo>
                    <a:pt x="88440" y="18037"/>
                    <a:pt x="87572" y="17220"/>
                    <a:pt x="86603" y="16574"/>
                  </a:cubicBezTo>
                  <a:cubicBezTo>
                    <a:pt x="86116" y="16251"/>
                    <a:pt x="85603" y="15966"/>
                    <a:pt x="85077" y="15719"/>
                  </a:cubicBezTo>
                  <a:cubicBezTo>
                    <a:pt x="84545" y="15478"/>
                    <a:pt x="83994" y="15282"/>
                    <a:pt x="83437" y="15111"/>
                  </a:cubicBezTo>
                  <a:cubicBezTo>
                    <a:pt x="82328" y="14769"/>
                    <a:pt x="81176" y="14560"/>
                    <a:pt x="80029" y="14408"/>
                  </a:cubicBezTo>
                  <a:cubicBezTo>
                    <a:pt x="78877" y="14256"/>
                    <a:pt x="77718" y="14173"/>
                    <a:pt x="76565" y="14091"/>
                  </a:cubicBezTo>
                  <a:lnTo>
                    <a:pt x="73094" y="13844"/>
                  </a:lnTo>
                  <a:lnTo>
                    <a:pt x="66165" y="13363"/>
                  </a:lnTo>
                  <a:lnTo>
                    <a:pt x="52302" y="12387"/>
                  </a:lnTo>
                  <a:cubicBezTo>
                    <a:pt x="51149" y="12292"/>
                    <a:pt x="50003" y="12166"/>
                    <a:pt x="48869" y="11938"/>
                  </a:cubicBezTo>
                  <a:cubicBezTo>
                    <a:pt x="47735" y="11710"/>
                    <a:pt x="46627" y="11368"/>
                    <a:pt x="45595" y="10861"/>
                  </a:cubicBezTo>
                  <a:cubicBezTo>
                    <a:pt x="44575" y="10342"/>
                    <a:pt x="43638" y="9626"/>
                    <a:pt x="42922" y="8733"/>
                  </a:cubicBezTo>
                  <a:cubicBezTo>
                    <a:pt x="42561" y="8283"/>
                    <a:pt x="42251" y="7796"/>
                    <a:pt x="42023" y="7270"/>
                  </a:cubicBezTo>
                  <a:cubicBezTo>
                    <a:pt x="41788" y="6744"/>
                    <a:pt x="41649" y="6181"/>
                    <a:pt x="41624" y="5611"/>
                  </a:cubicBezTo>
                  <a:cubicBezTo>
                    <a:pt x="41611" y="5541"/>
                    <a:pt x="41611" y="5471"/>
                    <a:pt x="41617" y="5402"/>
                  </a:cubicBezTo>
                  <a:lnTo>
                    <a:pt x="41624" y="5186"/>
                  </a:lnTo>
                  <a:cubicBezTo>
                    <a:pt x="41617" y="5041"/>
                    <a:pt x="41649" y="4901"/>
                    <a:pt x="41668" y="4762"/>
                  </a:cubicBezTo>
                  <a:cubicBezTo>
                    <a:pt x="41693" y="4477"/>
                    <a:pt x="41782" y="4198"/>
                    <a:pt x="41871" y="3932"/>
                  </a:cubicBezTo>
                  <a:cubicBezTo>
                    <a:pt x="42073" y="3394"/>
                    <a:pt x="42377" y="2906"/>
                    <a:pt x="42757" y="2476"/>
                  </a:cubicBezTo>
                  <a:cubicBezTo>
                    <a:pt x="43524" y="1621"/>
                    <a:pt x="44550" y="1025"/>
                    <a:pt x="45633" y="645"/>
                  </a:cubicBezTo>
                  <a:cubicBezTo>
                    <a:pt x="46633" y="294"/>
                    <a:pt x="47699" y="116"/>
                    <a:pt x="48765" y="116"/>
                  </a:cubicBezTo>
                  <a:cubicBezTo>
                    <a:pt x="48852" y="116"/>
                    <a:pt x="48940" y="117"/>
                    <a:pt x="49027" y="120"/>
                  </a:cubicBezTo>
                  <a:cubicBezTo>
                    <a:pt x="50174" y="177"/>
                    <a:pt x="51314" y="405"/>
                    <a:pt x="52416" y="747"/>
                  </a:cubicBezTo>
                  <a:cubicBezTo>
                    <a:pt x="54626" y="1431"/>
                    <a:pt x="56684" y="2520"/>
                    <a:pt x="58787" y="3489"/>
                  </a:cubicBezTo>
                  <a:lnTo>
                    <a:pt x="59180" y="3666"/>
                  </a:lnTo>
                  <a:lnTo>
                    <a:pt x="59585" y="3837"/>
                  </a:lnTo>
                  <a:cubicBezTo>
                    <a:pt x="59851" y="3951"/>
                    <a:pt x="60117" y="4072"/>
                    <a:pt x="60389" y="4173"/>
                  </a:cubicBezTo>
                  <a:lnTo>
                    <a:pt x="61200" y="4477"/>
                  </a:lnTo>
                  <a:cubicBezTo>
                    <a:pt x="61472" y="4578"/>
                    <a:pt x="61751" y="4661"/>
                    <a:pt x="62023" y="4756"/>
                  </a:cubicBezTo>
                  <a:cubicBezTo>
                    <a:pt x="62574" y="4952"/>
                    <a:pt x="63132" y="5098"/>
                    <a:pt x="63689" y="5269"/>
                  </a:cubicBezTo>
                  <a:lnTo>
                    <a:pt x="64531" y="5484"/>
                  </a:lnTo>
                  <a:cubicBezTo>
                    <a:pt x="64810" y="5560"/>
                    <a:pt x="65089" y="5636"/>
                    <a:pt x="65374" y="5693"/>
                  </a:cubicBezTo>
                  <a:cubicBezTo>
                    <a:pt x="69889" y="6751"/>
                    <a:pt x="74538" y="7181"/>
                    <a:pt x="79168" y="7232"/>
                  </a:cubicBezTo>
                  <a:cubicBezTo>
                    <a:pt x="79351" y="7233"/>
                    <a:pt x="79535" y="7234"/>
                    <a:pt x="79718" y="7234"/>
                  </a:cubicBezTo>
                  <a:cubicBezTo>
                    <a:pt x="84171" y="7234"/>
                    <a:pt x="88620" y="6864"/>
                    <a:pt x="93000" y="6067"/>
                  </a:cubicBezTo>
                  <a:cubicBezTo>
                    <a:pt x="95280" y="5649"/>
                    <a:pt x="97541" y="5117"/>
                    <a:pt x="99758" y="4439"/>
                  </a:cubicBezTo>
                  <a:cubicBezTo>
                    <a:pt x="101968" y="3761"/>
                    <a:pt x="104147" y="2944"/>
                    <a:pt x="106237" y="1944"/>
                  </a:cubicBezTo>
                  <a:lnTo>
                    <a:pt x="106237" y="1944"/>
                  </a:lnTo>
                  <a:cubicBezTo>
                    <a:pt x="104140" y="2938"/>
                    <a:pt x="101968" y="3749"/>
                    <a:pt x="99751" y="4420"/>
                  </a:cubicBezTo>
                  <a:cubicBezTo>
                    <a:pt x="97535" y="5085"/>
                    <a:pt x="95274" y="5617"/>
                    <a:pt x="92994" y="6022"/>
                  </a:cubicBezTo>
                  <a:cubicBezTo>
                    <a:pt x="88717" y="6789"/>
                    <a:pt x="84374" y="7148"/>
                    <a:pt x="80032" y="7148"/>
                  </a:cubicBezTo>
                  <a:cubicBezTo>
                    <a:pt x="79744" y="7148"/>
                    <a:pt x="79456" y="7147"/>
                    <a:pt x="79168" y="7143"/>
                  </a:cubicBezTo>
                  <a:cubicBezTo>
                    <a:pt x="74545" y="7093"/>
                    <a:pt x="69902" y="6656"/>
                    <a:pt x="65399" y="5598"/>
                  </a:cubicBezTo>
                  <a:cubicBezTo>
                    <a:pt x="65114" y="5535"/>
                    <a:pt x="64835" y="5465"/>
                    <a:pt x="64557" y="5389"/>
                  </a:cubicBezTo>
                  <a:lnTo>
                    <a:pt x="63714" y="5167"/>
                  </a:lnTo>
                  <a:cubicBezTo>
                    <a:pt x="63163" y="5003"/>
                    <a:pt x="62606" y="4851"/>
                    <a:pt x="62055" y="4661"/>
                  </a:cubicBezTo>
                  <a:cubicBezTo>
                    <a:pt x="61783" y="4566"/>
                    <a:pt x="61510" y="4483"/>
                    <a:pt x="61238" y="4382"/>
                  </a:cubicBezTo>
                  <a:lnTo>
                    <a:pt x="60427" y="4072"/>
                  </a:lnTo>
                  <a:cubicBezTo>
                    <a:pt x="60155" y="3977"/>
                    <a:pt x="59895" y="3850"/>
                    <a:pt x="59623" y="3742"/>
                  </a:cubicBezTo>
                  <a:lnTo>
                    <a:pt x="59224" y="3571"/>
                  </a:lnTo>
                  <a:lnTo>
                    <a:pt x="58831" y="3394"/>
                  </a:lnTo>
                  <a:cubicBezTo>
                    <a:pt x="56729" y="2425"/>
                    <a:pt x="54677" y="1329"/>
                    <a:pt x="52447" y="639"/>
                  </a:cubicBezTo>
                  <a:cubicBezTo>
                    <a:pt x="51345" y="291"/>
                    <a:pt x="50193" y="56"/>
                    <a:pt x="49027" y="6"/>
                  </a:cubicBezTo>
                  <a:cubicBezTo>
                    <a:pt x="48924" y="2"/>
                    <a:pt x="48821" y="1"/>
                    <a:pt x="48718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6;p19"/>
            <p:cNvSpPr/>
            <p:nvPr/>
          </p:nvSpPr>
          <p:spPr>
            <a:xfrm>
              <a:off x="4948489" y="2084669"/>
              <a:ext cx="3635223" cy="1235540"/>
            </a:xfrm>
            <a:custGeom>
              <a:avLst/>
              <a:gdLst/>
              <a:ahLst/>
              <a:cxnLst/>
              <a:rect l="l" t="t" r="r" b="b"/>
              <a:pathLst>
                <a:path w="104837" h="35632" extrusionOk="0">
                  <a:moveTo>
                    <a:pt x="47387" y="1"/>
                  </a:moveTo>
                  <a:cubicBezTo>
                    <a:pt x="46232" y="1"/>
                    <a:pt x="45078" y="216"/>
                    <a:pt x="44005" y="634"/>
                  </a:cubicBezTo>
                  <a:cubicBezTo>
                    <a:pt x="42922" y="1058"/>
                    <a:pt x="41896" y="1711"/>
                    <a:pt x="41155" y="2623"/>
                  </a:cubicBezTo>
                  <a:cubicBezTo>
                    <a:pt x="40965" y="2851"/>
                    <a:pt x="40806" y="3098"/>
                    <a:pt x="40661" y="3357"/>
                  </a:cubicBezTo>
                  <a:cubicBezTo>
                    <a:pt x="40521" y="3617"/>
                    <a:pt x="40407" y="3889"/>
                    <a:pt x="40312" y="4168"/>
                  </a:cubicBezTo>
                  <a:cubicBezTo>
                    <a:pt x="40135" y="4732"/>
                    <a:pt x="40078" y="5327"/>
                    <a:pt x="40129" y="5916"/>
                  </a:cubicBezTo>
                  <a:cubicBezTo>
                    <a:pt x="40179" y="6505"/>
                    <a:pt x="40338" y="7081"/>
                    <a:pt x="40578" y="7613"/>
                  </a:cubicBezTo>
                  <a:cubicBezTo>
                    <a:pt x="40825" y="8145"/>
                    <a:pt x="41142" y="8646"/>
                    <a:pt x="41516" y="9095"/>
                  </a:cubicBezTo>
                  <a:cubicBezTo>
                    <a:pt x="42257" y="10007"/>
                    <a:pt x="43207" y="10736"/>
                    <a:pt x="44252" y="11261"/>
                  </a:cubicBezTo>
                  <a:cubicBezTo>
                    <a:pt x="45309" y="11774"/>
                    <a:pt x="46437" y="12110"/>
                    <a:pt x="47583" y="12332"/>
                  </a:cubicBezTo>
                  <a:cubicBezTo>
                    <a:pt x="48729" y="12553"/>
                    <a:pt x="49888" y="12674"/>
                    <a:pt x="51047" y="12756"/>
                  </a:cubicBezTo>
                  <a:lnTo>
                    <a:pt x="64974" y="13592"/>
                  </a:lnTo>
                  <a:lnTo>
                    <a:pt x="71935" y="14010"/>
                  </a:lnTo>
                  <a:lnTo>
                    <a:pt x="75418" y="14219"/>
                  </a:lnTo>
                  <a:cubicBezTo>
                    <a:pt x="76577" y="14289"/>
                    <a:pt x="77736" y="14365"/>
                    <a:pt x="78889" y="14504"/>
                  </a:cubicBezTo>
                  <a:cubicBezTo>
                    <a:pt x="80035" y="14650"/>
                    <a:pt x="81182" y="14852"/>
                    <a:pt x="82284" y="15188"/>
                  </a:cubicBezTo>
                  <a:cubicBezTo>
                    <a:pt x="82841" y="15359"/>
                    <a:pt x="83379" y="15562"/>
                    <a:pt x="83905" y="15796"/>
                  </a:cubicBezTo>
                  <a:cubicBezTo>
                    <a:pt x="84431" y="16037"/>
                    <a:pt x="84931" y="16322"/>
                    <a:pt x="85412" y="16645"/>
                  </a:cubicBezTo>
                  <a:cubicBezTo>
                    <a:pt x="86369" y="17284"/>
                    <a:pt x="87217" y="18101"/>
                    <a:pt x="87844" y="19064"/>
                  </a:cubicBezTo>
                  <a:cubicBezTo>
                    <a:pt x="88471" y="20027"/>
                    <a:pt x="88820" y="21167"/>
                    <a:pt x="88807" y="22313"/>
                  </a:cubicBezTo>
                  <a:cubicBezTo>
                    <a:pt x="88801" y="23466"/>
                    <a:pt x="88402" y="24587"/>
                    <a:pt x="87756" y="25537"/>
                  </a:cubicBezTo>
                  <a:cubicBezTo>
                    <a:pt x="87110" y="26493"/>
                    <a:pt x="86267" y="27304"/>
                    <a:pt x="85349" y="28007"/>
                  </a:cubicBezTo>
                  <a:cubicBezTo>
                    <a:pt x="84431" y="28716"/>
                    <a:pt x="83436" y="29318"/>
                    <a:pt x="82410" y="29850"/>
                  </a:cubicBezTo>
                  <a:cubicBezTo>
                    <a:pt x="81378" y="30382"/>
                    <a:pt x="80320" y="30863"/>
                    <a:pt x="79231" y="31262"/>
                  </a:cubicBezTo>
                  <a:lnTo>
                    <a:pt x="77603" y="31889"/>
                  </a:lnTo>
                  <a:lnTo>
                    <a:pt x="75950" y="32434"/>
                  </a:lnTo>
                  <a:lnTo>
                    <a:pt x="75127" y="32706"/>
                  </a:lnTo>
                  <a:lnTo>
                    <a:pt x="74291" y="32947"/>
                  </a:lnTo>
                  <a:lnTo>
                    <a:pt x="72613" y="33416"/>
                  </a:lnTo>
                  <a:lnTo>
                    <a:pt x="70915" y="33808"/>
                  </a:lnTo>
                  <a:lnTo>
                    <a:pt x="70066" y="34005"/>
                  </a:lnTo>
                  <a:lnTo>
                    <a:pt x="69211" y="34163"/>
                  </a:lnTo>
                  <a:lnTo>
                    <a:pt x="67501" y="34486"/>
                  </a:lnTo>
                  <a:lnTo>
                    <a:pt x="65772" y="34746"/>
                  </a:lnTo>
                  <a:lnTo>
                    <a:pt x="64911" y="34872"/>
                  </a:lnTo>
                  <a:lnTo>
                    <a:pt x="64050" y="34967"/>
                  </a:lnTo>
                  <a:lnTo>
                    <a:pt x="62314" y="35157"/>
                  </a:lnTo>
                  <a:lnTo>
                    <a:pt x="60579" y="35290"/>
                  </a:lnTo>
                  <a:lnTo>
                    <a:pt x="59711" y="35360"/>
                  </a:lnTo>
                  <a:cubicBezTo>
                    <a:pt x="59420" y="35379"/>
                    <a:pt x="59129" y="35385"/>
                    <a:pt x="58837" y="35398"/>
                  </a:cubicBezTo>
                  <a:lnTo>
                    <a:pt x="57102" y="35474"/>
                  </a:lnTo>
                  <a:cubicBezTo>
                    <a:pt x="56519" y="35493"/>
                    <a:pt x="55937" y="35493"/>
                    <a:pt x="55360" y="35506"/>
                  </a:cubicBezTo>
                  <a:cubicBezTo>
                    <a:pt x="55033" y="35514"/>
                    <a:pt x="54706" y="35518"/>
                    <a:pt x="54379" y="35518"/>
                  </a:cubicBezTo>
                  <a:cubicBezTo>
                    <a:pt x="53543" y="35518"/>
                    <a:pt x="52708" y="35496"/>
                    <a:pt x="51871" y="35487"/>
                  </a:cubicBezTo>
                  <a:cubicBezTo>
                    <a:pt x="42592" y="35195"/>
                    <a:pt x="33288" y="34119"/>
                    <a:pt x="24314" y="31661"/>
                  </a:cubicBezTo>
                  <a:lnTo>
                    <a:pt x="22636" y="31205"/>
                  </a:lnTo>
                  <a:lnTo>
                    <a:pt x="20964" y="30705"/>
                  </a:lnTo>
                  <a:lnTo>
                    <a:pt x="20128" y="30458"/>
                  </a:lnTo>
                  <a:lnTo>
                    <a:pt x="19298" y="30186"/>
                  </a:lnTo>
                  <a:lnTo>
                    <a:pt x="17639" y="29654"/>
                  </a:lnTo>
                  <a:lnTo>
                    <a:pt x="15992" y="29077"/>
                  </a:lnTo>
                  <a:lnTo>
                    <a:pt x="15169" y="28792"/>
                  </a:lnTo>
                  <a:lnTo>
                    <a:pt x="14352" y="28488"/>
                  </a:lnTo>
                  <a:lnTo>
                    <a:pt x="12724" y="27880"/>
                  </a:lnTo>
                  <a:lnTo>
                    <a:pt x="11103" y="27234"/>
                  </a:lnTo>
                  <a:lnTo>
                    <a:pt x="10292" y="26918"/>
                  </a:lnTo>
                  <a:lnTo>
                    <a:pt x="9488" y="26576"/>
                  </a:lnTo>
                  <a:lnTo>
                    <a:pt x="7879" y="25898"/>
                  </a:lnTo>
                  <a:lnTo>
                    <a:pt x="6289" y="25195"/>
                  </a:lnTo>
                  <a:lnTo>
                    <a:pt x="5491" y="24840"/>
                  </a:lnTo>
                  <a:lnTo>
                    <a:pt x="4700" y="24467"/>
                  </a:lnTo>
                  <a:lnTo>
                    <a:pt x="3123" y="23732"/>
                  </a:lnTo>
                  <a:lnTo>
                    <a:pt x="1558" y="22959"/>
                  </a:lnTo>
                  <a:lnTo>
                    <a:pt x="773" y="22573"/>
                  </a:lnTo>
                  <a:lnTo>
                    <a:pt x="0" y="22180"/>
                  </a:lnTo>
                  <a:lnTo>
                    <a:pt x="0" y="22180"/>
                  </a:lnTo>
                  <a:lnTo>
                    <a:pt x="773" y="22586"/>
                  </a:lnTo>
                  <a:lnTo>
                    <a:pt x="1552" y="22972"/>
                  </a:lnTo>
                  <a:lnTo>
                    <a:pt x="3116" y="23745"/>
                  </a:lnTo>
                  <a:lnTo>
                    <a:pt x="4693" y="24486"/>
                  </a:lnTo>
                  <a:lnTo>
                    <a:pt x="5479" y="24859"/>
                  </a:lnTo>
                  <a:lnTo>
                    <a:pt x="6277" y="25214"/>
                  </a:lnTo>
                  <a:lnTo>
                    <a:pt x="7866" y="25930"/>
                  </a:lnTo>
                  <a:lnTo>
                    <a:pt x="9475" y="26614"/>
                  </a:lnTo>
                  <a:lnTo>
                    <a:pt x="10273" y="26949"/>
                  </a:lnTo>
                  <a:lnTo>
                    <a:pt x="11084" y="27279"/>
                  </a:lnTo>
                  <a:lnTo>
                    <a:pt x="12705" y="27925"/>
                  </a:lnTo>
                  <a:lnTo>
                    <a:pt x="14339" y="28539"/>
                  </a:lnTo>
                  <a:lnTo>
                    <a:pt x="15156" y="28843"/>
                  </a:lnTo>
                  <a:lnTo>
                    <a:pt x="15973" y="29134"/>
                  </a:lnTo>
                  <a:lnTo>
                    <a:pt x="17620" y="29711"/>
                  </a:lnTo>
                  <a:lnTo>
                    <a:pt x="19279" y="30255"/>
                  </a:lnTo>
                  <a:lnTo>
                    <a:pt x="20109" y="30521"/>
                  </a:lnTo>
                  <a:lnTo>
                    <a:pt x="20945" y="30775"/>
                  </a:lnTo>
                  <a:lnTo>
                    <a:pt x="22610" y="31275"/>
                  </a:lnTo>
                  <a:lnTo>
                    <a:pt x="24295" y="31744"/>
                  </a:lnTo>
                  <a:lnTo>
                    <a:pt x="25137" y="31972"/>
                  </a:lnTo>
                  <a:lnTo>
                    <a:pt x="25980" y="32187"/>
                  </a:lnTo>
                  <a:lnTo>
                    <a:pt x="27677" y="32605"/>
                  </a:lnTo>
                  <a:lnTo>
                    <a:pt x="29374" y="32985"/>
                  </a:lnTo>
                  <a:lnTo>
                    <a:pt x="30229" y="33175"/>
                  </a:lnTo>
                  <a:cubicBezTo>
                    <a:pt x="30514" y="33238"/>
                    <a:pt x="30799" y="33289"/>
                    <a:pt x="31084" y="33346"/>
                  </a:cubicBezTo>
                  <a:lnTo>
                    <a:pt x="32794" y="33675"/>
                  </a:lnTo>
                  <a:cubicBezTo>
                    <a:pt x="33371" y="33783"/>
                    <a:pt x="33941" y="33872"/>
                    <a:pt x="34517" y="33973"/>
                  </a:cubicBezTo>
                  <a:cubicBezTo>
                    <a:pt x="35663" y="34176"/>
                    <a:pt x="36816" y="34321"/>
                    <a:pt x="37969" y="34486"/>
                  </a:cubicBezTo>
                  <a:cubicBezTo>
                    <a:pt x="40274" y="34771"/>
                    <a:pt x="42586" y="35037"/>
                    <a:pt x="44904" y="35221"/>
                  </a:cubicBezTo>
                  <a:cubicBezTo>
                    <a:pt x="47222" y="35423"/>
                    <a:pt x="49546" y="35531"/>
                    <a:pt x="51871" y="35601"/>
                  </a:cubicBezTo>
                  <a:cubicBezTo>
                    <a:pt x="52708" y="35610"/>
                    <a:pt x="53543" y="35632"/>
                    <a:pt x="54379" y="35632"/>
                  </a:cubicBezTo>
                  <a:cubicBezTo>
                    <a:pt x="54706" y="35632"/>
                    <a:pt x="55033" y="35628"/>
                    <a:pt x="55360" y="35620"/>
                  </a:cubicBezTo>
                  <a:cubicBezTo>
                    <a:pt x="55943" y="35613"/>
                    <a:pt x="56519" y="35613"/>
                    <a:pt x="57102" y="35594"/>
                  </a:cubicBezTo>
                  <a:lnTo>
                    <a:pt x="58844" y="35518"/>
                  </a:lnTo>
                  <a:cubicBezTo>
                    <a:pt x="59135" y="35506"/>
                    <a:pt x="59426" y="35499"/>
                    <a:pt x="59718" y="35480"/>
                  </a:cubicBezTo>
                  <a:lnTo>
                    <a:pt x="60585" y="35417"/>
                  </a:lnTo>
                  <a:lnTo>
                    <a:pt x="62327" y="35284"/>
                  </a:lnTo>
                  <a:lnTo>
                    <a:pt x="64062" y="35094"/>
                  </a:lnTo>
                  <a:lnTo>
                    <a:pt x="64930" y="34999"/>
                  </a:lnTo>
                  <a:lnTo>
                    <a:pt x="65791" y="34872"/>
                  </a:lnTo>
                  <a:lnTo>
                    <a:pt x="67520" y="34619"/>
                  </a:lnTo>
                  <a:lnTo>
                    <a:pt x="69237" y="34296"/>
                  </a:lnTo>
                  <a:lnTo>
                    <a:pt x="70092" y="34131"/>
                  </a:lnTo>
                  <a:lnTo>
                    <a:pt x="70947" y="33935"/>
                  </a:lnTo>
                  <a:lnTo>
                    <a:pt x="72644" y="33542"/>
                  </a:lnTo>
                  <a:lnTo>
                    <a:pt x="74329" y="33074"/>
                  </a:lnTo>
                  <a:lnTo>
                    <a:pt x="75165" y="32839"/>
                  </a:lnTo>
                  <a:lnTo>
                    <a:pt x="75995" y="32567"/>
                  </a:lnTo>
                  <a:lnTo>
                    <a:pt x="77654" y="32022"/>
                  </a:lnTo>
                  <a:lnTo>
                    <a:pt x="79282" y="31395"/>
                  </a:lnTo>
                  <a:cubicBezTo>
                    <a:pt x="80377" y="30996"/>
                    <a:pt x="81441" y="30515"/>
                    <a:pt x="82480" y="29983"/>
                  </a:cubicBezTo>
                  <a:cubicBezTo>
                    <a:pt x="83512" y="29445"/>
                    <a:pt x="84513" y="28843"/>
                    <a:pt x="85444" y="28127"/>
                  </a:cubicBezTo>
                  <a:cubicBezTo>
                    <a:pt x="86369" y="27418"/>
                    <a:pt x="87224" y="26601"/>
                    <a:pt x="87882" y="25626"/>
                  </a:cubicBezTo>
                  <a:cubicBezTo>
                    <a:pt x="88541" y="24657"/>
                    <a:pt x="88959" y="23498"/>
                    <a:pt x="88965" y="22320"/>
                  </a:cubicBezTo>
                  <a:cubicBezTo>
                    <a:pt x="88984" y="21135"/>
                    <a:pt x="88623" y="19964"/>
                    <a:pt x="87977" y="18975"/>
                  </a:cubicBezTo>
                  <a:cubicBezTo>
                    <a:pt x="87338" y="17987"/>
                    <a:pt x="86476" y="17158"/>
                    <a:pt x="85507" y="16505"/>
                  </a:cubicBezTo>
                  <a:cubicBezTo>
                    <a:pt x="85020" y="16182"/>
                    <a:pt x="84507" y="15891"/>
                    <a:pt x="83975" y="15644"/>
                  </a:cubicBezTo>
                  <a:cubicBezTo>
                    <a:pt x="83443" y="15403"/>
                    <a:pt x="82892" y="15201"/>
                    <a:pt x="82334" y="15030"/>
                  </a:cubicBezTo>
                  <a:cubicBezTo>
                    <a:pt x="81220" y="14688"/>
                    <a:pt x="80061" y="14479"/>
                    <a:pt x="78908" y="14333"/>
                  </a:cubicBezTo>
                  <a:cubicBezTo>
                    <a:pt x="77749" y="14194"/>
                    <a:pt x="76590" y="14118"/>
                    <a:pt x="75425" y="14048"/>
                  </a:cubicBezTo>
                  <a:lnTo>
                    <a:pt x="71948" y="13845"/>
                  </a:lnTo>
                  <a:lnTo>
                    <a:pt x="64981" y="13434"/>
                  </a:lnTo>
                  <a:lnTo>
                    <a:pt x="51060" y="12610"/>
                  </a:lnTo>
                  <a:cubicBezTo>
                    <a:pt x="49901" y="12528"/>
                    <a:pt x="48742" y="12414"/>
                    <a:pt x="47608" y="12192"/>
                  </a:cubicBezTo>
                  <a:cubicBezTo>
                    <a:pt x="46468" y="11977"/>
                    <a:pt x="45354" y="11641"/>
                    <a:pt x="44315" y="11135"/>
                  </a:cubicBezTo>
                  <a:cubicBezTo>
                    <a:pt x="43289" y="10622"/>
                    <a:pt x="42345" y="9906"/>
                    <a:pt x="41617" y="9013"/>
                  </a:cubicBezTo>
                  <a:cubicBezTo>
                    <a:pt x="41250" y="8570"/>
                    <a:pt x="40939" y="8082"/>
                    <a:pt x="40699" y="7556"/>
                  </a:cubicBezTo>
                  <a:cubicBezTo>
                    <a:pt x="40458" y="7037"/>
                    <a:pt x="40306" y="6473"/>
                    <a:pt x="40255" y="5903"/>
                  </a:cubicBezTo>
                  <a:cubicBezTo>
                    <a:pt x="40211" y="5333"/>
                    <a:pt x="40268" y="4757"/>
                    <a:pt x="40433" y="4206"/>
                  </a:cubicBezTo>
                  <a:cubicBezTo>
                    <a:pt x="40528" y="3934"/>
                    <a:pt x="40635" y="3668"/>
                    <a:pt x="40775" y="3421"/>
                  </a:cubicBezTo>
                  <a:cubicBezTo>
                    <a:pt x="40914" y="3167"/>
                    <a:pt x="41072" y="2927"/>
                    <a:pt x="41250" y="2705"/>
                  </a:cubicBezTo>
                  <a:cubicBezTo>
                    <a:pt x="41978" y="1806"/>
                    <a:pt x="42979" y="1166"/>
                    <a:pt x="44049" y="742"/>
                  </a:cubicBezTo>
                  <a:cubicBezTo>
                    <a:pt x="45110" y="336"/>
                    <a:pt x="46251" y="121"/>
                    <a:pt x="47388" y="121"/>
                  </a:cubicBezTo>
                  <a:cubicBezTo>
                    <a:pt x="47404" y="121"/>
                    <a:pt x="47421" y="121"/>
                    <a:pt x="47437" y="121"/>
                  </a:cubicBezTo>
                  <a:cubicBezTo>
                    <a:pt x="47729" y="121"/>
                    <a:pt x="48014" y="134"/>
                    <a:pt x="48299" y="172"/>
                  </a:cubicBezTo>
                  <a:lnTo>
                    <a:pt x="48729" y="222"/>
                  </a:lnTo>
                  <a:cubicBezTo>
                    <a:pt x="48875" y="241"/>
                    <a:pt x="49014" y="267"/>
                    <a:pt x="49160" y="292"/>
                  </a:cubicBezTo>
                  <a:cubicBezTo>
                    <a:pt x="49445" y="336"/>
                    <a:pt x="49730" y="406"/>
                    <a:pt x="50009" y="463"/>
                  </a:cubicBezTo>
                  <a:lnTo>
                    <a:pt x="50433" y="571"/>
                  </a:lnTo>
                  <a:cubicBezTo>
                    <a:pt x="50572" y="609"/>
                    <a:pt x="50712" y="647"/>
                    <a:pt x="50851" y="691"/>
                  </a:cubicBezTo>
                  <a:cubicBezTo>
                    <a:pt x="53080" y="1343"/>
                    <a:pt x="55145" y="2433"/>
                    <a:pt x="57267" y="3389"/>
                  </a:cubicBezTo>
                  <a:cubicBezTo>
                    <a:pt x="57792" y="3636"/>
                    <a:pt x="58331" y="3851"/>
                    <a:pt x="58869" y="4073"/>
                  </a:cubicBezTo>
                  <a:cubicBezTo>
                    <a:pt x="59420" y="4276"/>
                    <a:pt x="59958" y="4485"/>
                    <a:pt x="60516" y="4656"/>
                  </a:cubicBezTo>
                  <a:cubicBezTo>
                    <a:pt x="61624" y="5023"/>
                    <a:pt x="62751" y="5314"/>
                    <a:pt x="63885" y="5580"/>
                  </a:cubicBezTo>
                  <a:cubicBezTo>
                    <a:pt x="68426" y="6613"/>
                    <a:pt x="73088" y="7024"/>
                    <a:pt x="77736" y="7037"/>
                  </a:cubicBezTo>
                  <a:cubicBezTo>
                    <a:pt x="82391" y="7037"/>
                    <a:pt x="87040" y="6638"/>
                    <a:pt x="91613" y="5777"/>
                  </a:cubicBezTo>
                  <a:cubicBezTo>
                    <a:pt x="93899" y="5340"/>
                    <a:pt x="96160" y="4782"/>
                    <a:pt x="98377" y="4079"/>
                  </a:cubicBezTo>
                  <a:cubicBezTo>
                    <a:pt x="100593" y="3376"/>
                    <a:pt x="102766" y="2521"/>
                    <a:pt x="104837" y="1476"/>
                  </a:cubicBezTo>
                  <a:lnTo>
                    <a:pt x="104837" y="1476"/>
                  </a:lnTo>
                  <a:cubicBezTo>
                    <a:pt x="102759" y="2515"/>
                    <a:pt x="100587" y="3357"/>
                    <a:pt x="98370" y="4060"/>
                  </a:cubicBezTo>
                  <a:cubicBezTo>
                    <a:pt x="96154" y="4757"/>
                    <a:pt x="93893" y="5308"/>
                    <a:pt x="91606" y="5732"/>
                  </a:cubicBezTo>
                  <a:cubicBezTo>
                    <a:pt x="87106" y="6568"/>
                    <a:pt x="82532" y="6955"/>
                    <a:pt x="77957" y="6955"/>
                  </a:cubicBezTo>
                  <a:cubicBezTo>
                    <a:pt x="77884" y="6955"/>
                    <a:pt x="77810" y="6955"/>
                    <a:pt x="77736" y="6955"/>
                  </a:cubicBezTo>
                  <a:cubicBezTo>
                    <a:pt x="75412" y="6942"/>
                    <a:pt x="73088" y="6834"/>
                    <a:pt x="70776" y="6600"/>
                  </a:cubicBezTo>
                  <a:cubicBezTo>
                    <a:pt x="68470" y="6359"/>
                    <a:pt x="66171" y="6005"/>
                    <a:pt x="63904" y="5485"/>
                  </a:cubicBezTo>
                  <a:cubicBezTo>
                    <a:pt x="62777" y="5219"/>
                    <a:pt x="61649" y="4922"/>
                    <a:pt x="60547" y="4554"/>
                  </a:cubicBezTo>
                  <a:cubicBezTo>
                    <a:pt x="59996" y="4383"/>
                    <a:pt x="59452" y="4174"/>
                    <a:pt x="58907" y="3978"/>
                  </a:cubicBezTo>
                  <a:cubicBezTo>
                    <a:pt x="58375" y="3756"/>
                    <a:pt x="57837" y="3541"/>
                    <a:pt x="57311" y="3294"/>
                  </a:cubicBezTo>
                  <a:cubicBezTo>
                    <a:pt x="56253" y="2813"/>
                    <a:pt x="55208" y="2300"/>
                    <a:pt x="54144" y="1825"/>
                  </a:cubicBezTo>
                  <a:cubicBezTo>
                    <a:pt x="53080" y="1350"/>
                    <a:pt x="52004" y="906"/>
                    <a:pt x="50883" y="577"/>
                  </a:cubicBezTo>
                  <a:cubicBezTo>
                    <a:pt x="50743" y="533"/>
                    <a:pt x="50604" y="495"/>
                    <a:pt x="50458" y="463"/>
                  </a:cubicBezTo>
                  <a:lnTo>
                    <a:pt x="50040" y="349"/>
                  </a:lnTo>
                  <a:cubicBezTo>
                    <a:pt x="49755" y="292"/>
                    <a:pt x="49470" y="222"/>
                    <a:pt x="49179" y="178"/>
                  </a:cubicBezTo>
                  <a:cubicBezTo>
                    <a:pt x="49033" y="153"/>
                    <a:pt x="48894" y="127"/>
                    <a:pt x="48748" y="108"/>
                  </a:cubicBezTo>
                  <a:lnTo>
                    <a:pt x="48311" y="58"/>
                  </a:lnTo>
                  <a:cubicBezTo>
                    <a:pt x="48020" y="20"/>
                    <a:pt x="47729" y="7"/>
                    <a:pt x="47437" y="1"/>
                  </a:cubicBezTo>
                  <a:cubicBezTo>
                    <a:pt x="47421" y="1"/>
                    <a:pt x="47404" y="1"/>
                    <a:pt x="47387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7;p19"/>
            <p:cNvSpPr/>
            <p:nvPr/>
          </p:nvSpPr>
          <p:spPr>
            <a:xfrm>
              <a:off x="4894673" y="2113311"/>
              <a:ext cx="3694552" cy="1272156"/>
            </a:xfrm>
            <a:custGeom>
              <a:avLst/>
              <a:gdLst/>
              <a:ahLst/>
              <a:cxnLst/>
              <a:rect l="l" t="t" r="r" b="b"/>
              <a:pathLst>
                <a:path w="106548" h="36688" extrusionOk="0">
                  <a:moveTo>
                    <a:pt x="49124" y="0"/>
                  </a:moveTo>
                  <a:cubicBezTo>
                    <a:pt x="49058" y="0"/>
                    <a:pt x="48992" y="2"/>
                    <a:pt x="48926" y="4"/>
                  </a:cubicBezTo>
                  <a:cubicBezTo>
                    <a:pt x="47754" y="30"/>
                    <a:pt x="46583" y="277"/>
                    <a:pt x="45500" y="745"/>
                  </a:cubicBezTo>
                  <a:cubicBezTo>
                    <a:pt x="44429" y="1214"/>
                    <a:pt x="43429" y="1917"/>
                    <a:pt x="42738" y="2880"/>
                  </a:cubicBezTo>
                  <a:cubicBezTo>
                    <a:pt x="42561" y="3120"/>
                    <a:pt x="42409" y="3374"/>
                    <a:pt x="42282" y="3640"/>
                  </a:cubicBezTo>
                  <a:cubicBezTo>
                    <a:pt x="42156" y="3906"/>
                    <a:pt x="42054" y="4184"/>
                    <a:pt x="41978" y="4476"/>
                  </a:cubicBezTo>
                  <a:cubicBezTo>
                    <a:pt x="41826" y="5046"/>
                    <a:pt x="41801" y="5647"/>
                    <a:pt x="41871" y="6230"/>
                  </a:cubicBezTo>
                  <a:cubicBezTo>
                    <a:pt x="41940" y="6819"/>
                    <a:pt x="42118" y="7389"/>
                    <a:pt x="42371" y="7927"/>
                  </a:cubicBezTo>
                  <a:cubicBezTo>
                    <a:pt x="42624" y="8459"/>
                    <a:pt x="42960" y="8947"/>
                    <a:pt x="43334" y="9403"/>
                  </a:cubicBezTo>
                  <a:cubicBezTo>
                    <a:pt x="44087" y="10309"/>
                    <a:pt x="45050" y="11031"/>
                    <a:pt x="46108" y="11544"/>
                  </a:cubicBezTo>
                  <a:cubicBezTo>
                    <a:pt x="47165" y="12057"/>
                    <a:pt x="48305" y="12386"/>
                    <a:pt x="49452" y="12595"/>
                  </a:cubicBezTo>
                  <a:cubicBezTo>
                    <a:pt x="50611" y="12804"/>
                    <a:pt x="51776" y="12912"/>
                    <a:pt x="52941" y="12981"/>
                  </a:cubicBezTo>
                  <a:lnTo>
                    <a:pt x="66932" y="13665"/>
                  </a:lnTo>
                  <a:lnTo>
                    <a:pt x="73930" y="14007"/>
                  </a:lnTo>
                  <a:lnTo>
                    <a:pt x="77426" y="14178"/>
                  </a:lnTo>
                  <a:cubicBezTo>
                    <a:pt x="78592" y="14235"/>
                    <a:pt x="79757" y="14299"/>
                    <a:pt x="80916" y="14438"/>
                  </a:cubicBezTo>
                  <a:cubicBezTo>
                    <a:pt x="82069" y="14571"/>
                    <a:pt x="83215" y="14786"/>
                    <a:pt x="84330" y="15122"/>
                  </a:cubicBezTo>
                  <a:cubicBezTo>
                    <a:pt x="85432" y="15464"/>
                    <a:pt x="86502" y="15939"/>
                    <a:pt x="87452" y="16604"/>
                  </a:cubicBezTo>
                  <a:cubicBezTo>
                    <a:pt x="87927" y="16933"/>
                    <a:pt x="88377" y="17301"/>
                    <a:pt x="88788" y="17712"/>
                  </a:cubicBezTo>
                  <a:cubicBezTo>
                    <a:pt x="89194" y="18124"/>
                    <a:pt x="89561" y="18574"/>
                    <a:pt x="89871" y="19062"/>
                  </a:cubicBezTo>
                  <a:cubicBezTo>
                    <a:pt x="90175" y="19549"/>
                    <a:pt x="90429" y="20075"/>
                    <a:pt x="90587" y="20626"/>
                  </a:cubicBezTo>
                  <a:cubicBezTo>
                    <a:pt x="90745" y="21177"/>
                    <a:pt x="90834" y="21753"/>
                    <a:pt x="90834" y="22330"/>
                  </a:cubicBezTo>
                  <a:cubicBezTo>
                    <a:pt x="90840" y="23482"/>
                    <a:pt x="90467" y="24622"/>
                    <a:pt x="89859" y="25598"/>
                  </a:cubicBezTo>
                  <a:cubicBezTo>
                    <a:pt x="89251" y="26586"/>
                    <a:pt x="88440" y="27434"/>
                    <a:pt x="87547" y="28182"/>
                  </a:cubicBezTo>
                  <a:cubicBezTo>
                    <a:pt x="86654" y="28923"/>
                    <a:pt x="85679" y="29569"/>
                    <a:pt x="84665" y="30139"/>
                  </a:cubicBezTo>
                  <a:cubicBezTo>
                    <a:pt x="83652" y="30709"/>
                    <a:pt x="82607" y="31222"/>
                    <a:pt x="81518" y="31646"/>
                  </a:cubicBezTo>
                  <a:lnTo>
                    <a:pt x="79903" y="32311"/>
                  </a:lnTo>
                  <a:lnTo>
                    <a:pt x="78256" y="32900"/>
                  </a:lnTo>
                  <a:lnTo>
                    <a:pt x="77433" y="33191"/>
                  </a:lnTo>
                  <a:lnTo>
                    <a:pt x="76597" y="33451"/>
                  </a:lnTo>
                  <a:lnTo>
                    <a:pt x="74925" y="33964"/>
                  </a:lnTo>
                  <a:lnTo>
                    <a:pt x="73234" y="34401"/>
                  </a:lnTo>
                  <a:lnTo>
                    <a:pt x="72385" y="34623"/>
                  </a:lnTo>
                  <a:lnTo>
                    <a:pt x="71530" y="34806"/>
                  </a:lnTo>
                  <a:lnTo>
                    <a:pt x="69820" y="35174"/>
                  </a:lnTo>
                  <a:lnTo>
                    <a:pt x="68097" y="35478"/>
                  </a:lnTo>
                  <a:lnTo>
                    <a:pt x="67236" y="35630"/>
                  </a:lnTo>
                  <a:cubicBezTo>
                    <a:pt x="66944" y="35674"/>
                    <a:pt x="66659" y="35712"/>
                    <a:pt x="66368" y="35750"/>
                  </a:cubicBezTo>
                  <a:lnTo>
                    <a:pt x="64633" y="35984"/>
                  </a:lnTo>
                  <a:cubicBezTo>
                    <a:pt x="64056" y="36054"/>
                    <a:pt x="63474" y="36105"/>
                    <a:pt x="62897" y="36168"/>
                  </a:cubicBezTo>
                  <a:lnTo>
                    <a:pt x="62023" y="36257"/>
                  </a:lnTo>
                  <a:cubicBezTo>
                    <a:pt x="61732" y="36282"/>
                    <a:pt x="61441" y="36295"/>
                    <a:pt x="61149" y="36320"/>
                  </a:cubicBezTo>
                  <a:lnTo>
                    <a:pt x="59408" y="36440"/>
                  </a:lnTo>
                  <a:cubicBezTo>
                    <a:pt x="58825" y="36472"/>
                    <a:pt x="58242" y="36485"/>
                    <a:pt x="57660" y="36510"/>
                  </a:cubicBezTo>
                  <a:cubicBezTo>
                    <a:pt x="56494" y="36567"/>
                    <a:pt x="55323" y="36554"/>
                    <a:pt x="54157" y="36573"/>
                  </a:cubicBezTo>
                  <a:cubicBezTo>
                    <a:pt x="51827" y="36554"/>
                    <a:pt x="49490" y="36491"/>
                    <a:pt x="47165" y="36326"/>
                  </a:cubicBezTo>
                  <a:cubicBezTo>
                    <a:pt x="44835" y="36187"/>
                    <a:pt x="42510" y="35953"/>
                    <a:pt x="40192" y="35687"/>
                  </a:cubicBezTo>
                  <a:cubicBezTo>
                    <a:pt x="35562" y="35129"/>
                    <a:pt x="30958" y="34287"/>
                    <a:pt x="26430" y="33160"/>
                  </a:cubicBezTo>
                  <a:lnTo>
                    <a:pt x="24732" y="32742"/>
                  </a:lnTo>
                  <a:lnTo>
                    <a:pt x="23041" y="32286"/>
                  </a:lnTo>
                  <a:lnTo>
                    <a:pt x="22199" y="32051"/>
                  </a:lnTo>
                  <a:lnTo>
                    <a:pt x="21357" y="31811"/>
                  </a:lnTo>
                  <a:lnTo>
                    <a:pt x="19672" y="31323"/>
                  </a:lnTo>
                  <a:lnTo>
                    <a:pt x="18000" y="30804"/>
                  </a:lnTo>
                  <a:lnTo>
                    <a:pt x="17170" y="30544"/>
                  </a:lnTo>
                  <a:lnTo>
                    <a:pt x="16334" y="30265"/>
                  </a:lnTo>
                  <a:lnTo>
                    <a:pt x="14675" y="29721"/>
                  </a:lnTo>
                  <a:lnTo>
                    <a:pt x="13022" y="29144"/>
                  </a:lnTo>
                  <a:lnTo>
                    <a:pt x="12192" y="28853"/>
                  </a:lnTo>
                  <a:lnTo>
                    <a:pt x="11375" y="28549"/>
                  </a:lnTo>
                  <a:lnTo>
                    <a:pt x="9729" y="27947"/>
                  </a:lnTo>
                  <a:lnTo>
                    <a:pt x="8095" y="27320"/>
                  </a:lnTo>
                  <a:lnTo>
                    <a:pt x="7278" y="27010"/>
                  </a:lnTo>
                  <a:lnTo>
                    <a:pt x="6467" y="26681"/>
                  </a:lnTo>
                  <a:lnTo>
                    <a:pt x="4839" y="26028"/>
                  </a:lnTo>
                  <a:lnTo>
                    <a:pt x="3224" y="25357"/>
                  </a:lnTo>
                  <a:lnTo>
                    <a:pt x="2414" y="25021"/>
                  </a:lnTo>
                  <a:lnTo>
                    <a:pt x="1609" y="24673"/>
                  </a:lnTo>
                  <a:lnTo>
                    <a:pt x="0" y="23983"/>
                  </a:lnTo>
                  <a:lnTo>
                    <a:pt x="1609" y="24679"/>
                  </a:lnTo>
                  <a:lnTo>
                    <a:pt x="2414" y="25028"/>
                  </a:lnTo>
                  <a:lnTo>
                    <a:pt x="3218" y="25370"/>
                  </a:lnTo>
                  <a:lnTo>
                    <a:pt x="4833" y="26047"/>
                  </a:lnTo>
                  <a:lnTo>
                    <a:pt x="6454" y="26700"/>
                  </a:lnTo>
                  <a:lnTo>
                    <a:pt x="7271" y="27029"/>
                  </a:lnTo>
                  <a:lnTo>
                    <a:pt x="8082" y="27346"/>
                  </a:lnTo>
                  <a:lnTo>
                    <a:pt x="9716" y="27979"/>
                  </a:lnTo>
                  <a:lnTo>
                    <a:pt x="11363" y="28587"/>
                  </a:lnTo>
                  <a:lnTo>
                    <a:pt x="12180" y="28891"/>
                  </a:lnTo>
                  <a:lnTo>
                    <a:pt x="13009" y="29182"/>
                  </a:lnTo>
                  <a:lnTo>
                    <a:pt x="14656" y="29765"/>
                  </a:lnTo>
                  <a:lnTo>
                    <a:pt x="16322" y="30316"/>
                  </a:lnTo>
                  <a:lnTo>
                    <a:pt x="17151" y="30595"/>
                  </a:lnTo>
                  <a:lnTo>
                    <a:pt x="17987" y="30861"/>
                  </a:lnTo>
                  <a:lnTo>
                    <a:pt x="19659" y="31380"/>
                  </a:lnTo>
                  <a:lnTo>
                    <a:pt x="21338" y="31874"/>
                  </a:lnTo>
                  <a:lnTo>
                    <a:pt x="22180" y="32121"/>
                  </a:lnTo>
                  <a:lnTo>
                    <a:pt x="23022" y="32355"/>
                  </a:lnTo>
                  <a:lnTo>
                    <a:pt x="24713" y="32818"/>
                  </a:lnTo>
                  <a:lnTo>
                    <a:pt x="26411" y="33242"/>
                  </a:lnTo>
                  <a:cubicBezTo>
                    <a:pt x="30939" y="34382"/>
                    <a:pt x="35543" y="35218"/>
                    <a:pt x="40180" y="35788"/>
                  </a:cubicBezTo>
                  <a:cubicBezTo>
                    <a:pt x="42504" y="36054"/>
                    <a:pt x="44828" y="36288"/>
                    <a:pt x="47159" y="36434"/>
                  </a:cubicBezTo>
                  <a:cubicBezTo>
                    <a:pt x="49490" y="36605"/>
                    <a:pt x="51820" y="36668"/>
                    <a:pt x="54157" y="36687"/>
                  </a:cubicBezTo>
                  <a:cubicBezTo>
                    <a:pt x="55329" y="36675"/>
                    <a:pt x="56494" y="36687"/>
                    <a:pt x="57660" y="36630"/>
                  </a:cubicBezTo>
                  <a:cubicBezTo>
                    <a:pt x="58249" y="36605"/>
                    <a:pt x="58831" y="36592"/>
                    <a:pt x="59414" y="36561"/>
                  </a:cubicBezTo>
                  <a:lnTo>
                    <a:pt x="61162" y="36440"/>
                  </a:lnTo>
                  <a:cubicBezTo>
                    <a:pt x="61453" y="36421"/>
                    <a:pt x="61745" y="36409"/>
                    <a:pt x="62036" y="36377"/>
                  </a:cubicBezTo>
                  <a:lnTo>
                    <a:pt x="62904" y="36288"/>
                  </a:lnTo>
                  <a:cubicBezTo>
                    <a:pt x="63486" y="36231"/>
                    <a:pt x="64069" y="36181"/>
                    <a:pt x="64652" y="36111"/>
                  </a:cubicBezTo>
                  <a:lnTo>
                    <a:pt x="66387" y="35877"/>
                  </a:lnTo>
                  <a:cubicBezTo>
                    <a:pt x="66678" y="35839"/>
                    <a:pt x="66963" y="35801"/>
                    <a:pt x="67255" y="35756"/>
                  </a:cubicBezTo>
                  <a:lnTo>
                    <a:pt x="68116" y="35604"/>
                  </a:lnTo>
                  <a:lnTo>
                    <a:pt x="69845" y="35307"/>
                  </a:lnTo>
                  <a:lnTo>
                    <a:pt x="71561" y="34939"/>
                  </a:lnTo>
                  <a:lnTo>
                    <a:pt x="72416" y="34756"/>
                  </a:lnTo>
                  <a:lnTo>
                    <a:pt x="73265" y="34534"/>
                  </a:lnTo>
                  <a:lnTo>
                    <a:pt x="74963" y="34097"/>
                  </a:lnTo>
                  <a:lnTo>
                    <a:pt x="76635" y="33584"/>
                  </a:lnTo>
                  <a:lnTo>
                    <a:pt x="77477" y="33324"/>
                  </a:lnTo>
                  <a:lnTo>
                    <a:pt x="78300" y="33033"/>
                  </a:lnTo>
                  <a:lnTo>
                    <a:pt x="79953" y="32444"/>
                  </a:lnTo>
                  <a:lnTo>
                    <a:pt x="81575" y="31779"/>
                  </a:lnTo>
                  <a:cubicBezTo>
                    <a:pt x="82664" y="31355"/>
                    <a:pt x="83722" y="30842"/>
                    <a:pt x="84741" y="30272"/>
                  </a:cubicBezTo>
                  <a:cubicBezTo>
                    <a:pt x="85761" y="29695"/>
                    <a:pt x="86743" y="29049"/>
                    <a:pt x="87648" y="28296"/>
                  </a:cubicBezTo>
                  <a:cubicBezTo>
                    <a:pt x="88541" y="27548"/>
                    <a:pt x="89371" y="26687"/>
                    <a:pt x="89992" y="25680"/>
                  </a:cubicBezTo>
                  <a:cubicBezTo>
                    <a:pt x="90612" y="24686"/>
                    <a:pt x="90999" y="23514"/>
                    <a:pt x="90992" y="22330"/>
                  </a:cubicBezTo>
                  <a:cubicBezTo>
                    <a:pt x="90999" y="21741"/>
                    <a:pt x="90904" y="21152"/>
                    <a:pt x="90745" y="20582"/>
                  </a:cubicBezTo>
                  <a:cubicBezTo>
                    <a:pt x="90581" y="20012"/>
                    <a:pt x="90321" y="19473"/>
                    <a:pt x="90004" y="18973"/>
                  </a:cubicBezTo>
                  <a:cubicBezTo>
                    <a:pt x="89694" y="18473"/>
                    <a:pt x="89320" y="18010"/>
                    <a:pt x="88909" y="17592"/>
                  </a:cubicBezTo>
                  <a:cubicBezTo>
                    <a:pt x="88491" y="17174"/>
                    <a:pt x="88035" y="16800"/>
                    <a:pt x="87547" y="16465"/>
                  </a:cubicBezTo>
                  <a:cubicBezTo>
                    <a:pt x="86584" y="15787"/>
                    <a:pt x="85495" y="15306"/>
                    <a:pt x="84374" y="14957"/>
                  </a:cubicBezTo>
                  <a:cubicBezTo>
                    <a:pt x="83253" y="14615"/>
                    <a:pt x="82094" y="14400"/>
                    <a:pt x="80935" y="14261"/>
                  </a:cubicBezTo>
                  <a:cubicBezTo>
                    <a:pt x="79770" y="14128"/>
                    <a:pt x="78604" y="14064"/>
                    <a:pt x="77433" y="14007"/>
                  </a:cubicBezTo>
                  <a:lnTo>
                    <a:pt x="73937" y="13836"/>
                  </a:lnTo>
                  <a:lnTo>
                    <a:pt x="66938" y="13507"/>
                  </a:lnTo>
                  <a:lnTo>
                    <a:pt x="52948" y="12836"/>
                  </a:lnTo>
                  <a:cubicBezTo>
                    <a:pt x="51789" y="12766"/>
                    <a:pt x="50623" y="12665"/>
                    <a:pt x="49477" y="12456"/>
                  </a:cubicBezTo>
                  <a:cubicBezTo>
                    <a:pt x="48337" y="12247"/>
                    <a:pt x="47210" y="11924"/>
                    <a:pt x="46165" y="11423"/>
                  </a:cubicBezTo>
                  <a:cubicBezTo>
                    <a:pt x="45126" y="10917"/>
                    <a:pt x="44182" y="10201"/>
                    <a:pt x="43435" y="9314"/>
                  </a:cubicBezTo>
                  <a:cubicBezTo>
                    <a:pt x="43068" y="8871"/>
                    <a:pt x="42738" y="8390"/>
                    <a:pt x="42491" y="7870"/>
                  </a:cubicBezTo>
                  <a:cubicBezTo>
                    <a:pt x="42244" y="7345"/>
                    <a:pt x="42073" y="6787"/>
                    <a:pt x="41997" y="6217"/>
                  </a:cubicBezTo>
                  <a:cubicBezTo>
                    <a:pt x="41934" y="5647"/>
                    <a:pt x="41953" y="5058"/>
                    <a:pt x="42105" y="4507"/>
                  </a:cubicBezTo>
                  <a:cubicBezTo>
                    <a:pt x="42175" y="4229"/>
                    <a:pt x="42276" y="3956"/>
                    <a:pt x="42396" y="3697"/>
                  </a:cubicBezTo>
                  <a:cubicBezTo>
                    <a:pt x="42517" y="3431"/>
                    <a:pt x="42669" y="3190"/>
                    <a:pt x="42840" y="2956"/>
                  </a:cubicBezTo>
                  <a:cubicBezTo>
                    <a:pt x="43517" y="2012"/>
                    <a:pt x="44493" y="1322"/>
                    <a:pt x="45550" y="859"/>
                  </a:cubicBezTo>
                  <a:cubicBezTo>
                    <a:pt x="46614" y="397"/>
                    <a:pt x="47767" y="150"/>
                    <a:pt x="48926" y="125"/>
                  </a:cubicBezTo>
                  <a:cubicBezTo>
                    <a:pt x="49007" y="121"/>
                    <a:pt x="49089" y="120"/>
                    <a:pt x="49170" y="120"/>
                  </a:cubicBezTo>
                  <a:cubicBezTo>
                    <a:pt x="49380" y="120"/>
                    <a:pt x="49590" y="130"/>
                    <a:pt x="49800" y="144"/>
                  </a:cubicBezTo>
                  <a:cubicBezTo>
                    <a:pt x="50085" y="182"/>
                    <a:pt x="50376" y="201"/>
                    <a:pt x="50661" y="251"/>
                  </a:cubicBezTo>
                  <a:cubicBezTo>
                    <a:pt x="51238" y="334"/>
                    <a:pt x="51801" y="473"/>
                    <a:pt x="52365" y="619"/>
                  </a:cubicBezTo>
                  <a:cubicBezTo>
                    <a:pt x="54613" y="1252"/>
                    <a:pt x="56697" y="2322"/>
                    <a:pt x="58825" y="3279"/>
                  </a:cubicBezTo>
                  <a:cubicBezTo>
                    <a:pt x="59357" y="3526"/>
                    <a:pt x="59902" y="3741"/>
                    <a:pt x="60440" y="3963"/>
                  </a:cubicBezTo>
                  <a:cubicBezTo>
                    <a:pt x="60712" y="4070"/>
                    <a:pt x="60991" y="4165"/>
                    <a:pt x="61263" y="4267"/>
                  </a:cubicBezTo>
                  <a:lnTo>
                    <a:pt x="61675" y="4412"/>
                  </a:lnTo>
                  <a:lnTo>
                    <a:pt x="62093" y="4545"/>
                  </a:lnTo>
                  <a:cubicBezTo>
                    <a:pt x="63208" y="4913"/>
                    <a:pt x="64341" y="5198"/>
                    <a:pt x="65481" y="5464"/>
                  </a:cubicBezTo>
                  <a:cubicBezTo>
                    <a:pt x="69943" y="6448"/>
                    <a:pt x="74513" y="6845"/>
                    <a:pt x="79080" y="6845"/>
                  </a:cubicBezTo>
                  <a:cubicBezTo>
                    <a:pt x="79188" y="6845"/>
                    <a:pt x="79295" y="6845"/>
                    <a:pt x="79402" y="6844"/>
                  </a:cubicBezTo>
                  <a:cubicBezTo>
                    <a:pt x="84070" y="6813"/>
                    <a:pt x="88744" y="6382"/>
                    <a:pt x="93329" y="5483"/>
                  </a:cubicBezTo>
                  <a:cubicBezTo>
                    <a:pt x="95616" y="5027"/>
                    <a:pt x="97883" y="4450"/>
                    <a:pt x="100100" y="3716"/>
                  </a:cubicBezTo>
                  <a:cubicBezTo>
                    <a:pt x="102316" y="2981"/>
                    <a:pt x="104489" y="2094"/>
                    <a:pt x="106547" y="999"/>
                  </a:cubicBezTo>
                  <a:lnTo>
                    <a:pt x="106547" y="999"/>
                  </a:lnTo>
                  <a:cubicBezTo>
                    <a:pt x="104482" y="2088"/>
                    <a:pt x="102310" y="2968"/>
                    <a:pt x="100093" y="3697"/>
                  </a:cubicBezTo>
                  <a:cubicBezTo>
                    <a:pt x="97877" y="4425"/>
                    <a:pt x="95609" y="4995"/>
                    <a:pt x="93317" y="5438"/>
                  </a:cubicBezTo>
                  <a:cubicBezTo>
                    <a:pt x="88738" y="6325"/>
                    <a:pt x="84064" y="6743"/>
                    <a:pt x="79402" y="6756"/>
                  </a:cubicBezTo>
                  <a:cubicBezTo>
                    <a:pt x="79330" y="6756"/>
                    <a:pt x="79257" y="6756"/>
                    <a:pt x="79184" y="6756"/>
                  </a:cubicBezTo>
                  <a:cubicBezTo>
                    <a:pt x="74589" y="6756"/>
                    <a:pt x="69983" y="6360"/>
                    <a:pt x="65500" y="5369"/>
                  </a:cubicBezTo>
                  <a:cubicBezTo>
                    <a:pt x="64367" y="5096"/>
                    <a:pt x="63233" y="4818"/>
                    <a:pt x="62131" y="4444"/>
                  </a:cubicBezTo>
                  <a:lnTo>
                    <a:pt x="61713" y="4311"/>
                  </a:lnTo>
                  <a:lnTo>
                    <a:pt x="61301" y="4165"/>
                  </a:lnTo>
                  <a:cubicBezTo>
                    <a:pt x="61029" y="4064"/>
                    <a:pt x="60750" y="3969"/>
                    <a:pt x="60478" y="3868"/>
                  </a:cubicBezTo>
                  <a:cubicBezTo>
                    <a:pt x="59940" y="3646"/>
                    <a:pt x="59401" y="3424"/>
                    <a:pt x="58869" y="3184"/>
                  </a:cubicBezTo>
                  <a:cubicBezTo>
                    <a:pt x="56748" y="2221"/>
                    <a:pt x="54658" y="1144"/>
                    <a:pt x="52397" y="511"/>
                  </a:cubicBezTo>
                  <a:cubicBezTo>
                    <a:pt x="51833" y="359"/>
                    <a:pt x="51263" y="220"/>
                    <a:pt x="50680" y="137"/>
                  </a:cubicBezTo>
                  <a:cubicBezTo>
                    <a:pt x="50389" y="80"/>
                    <a:pt x="50098" y="61"/>
                    <a:pt x="49806" y="30"/>
                  </a:cubicBezTo>
                  <a:cubicBezTo>
                    <a:pt x="49581" y="15"/>
                    <a:pt x="49351" y="0"/>
                    <a:pt x="49124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8;p19"/>
            <p:cNvSpPr/>
            <p:nvPr/>
          </p:nvSpPr>
          <p:spPr>
            <a:xfrm>
              <a:off x="4894673" y="2141883"/>
              <a:ext cx="3700031" cy="1310264"/>
            </a:xfrm>
            <a:custGeom>
              <a:avLst/>
              <a:gdLst/>
              <a:ahLst/>
              <a:cxnLst/>
              <a:rect l="l" t="t" r="r" b="b"/>
              <a:pathLst>
                <a:path w="106706" h="37787" extrusionOk="0">
                  <a:moveTo>
                    <a:pt x="49252" y="0"/>
                  </a:moveTo>
                  <a:cubicBezTo>
                    <a:pt x="49114" y="0"/>
                    <a:pt x="48976" y="3"/>
                    <a:pt x="48837" y="10"/>
                  </a:cubicBezTo>
                  <a:cubicBezTo>
                    <a:pt x="47659" y="73"/>
                    <a:pt x="46494" y="365"/>
                    <a:pt x="45430" y="878"/>
                  </a:cubicBezTo>
                  <a:cubicBezTo>
                    <a:pt x="44372" y="1397"/>
                    <a:pt x="43403" y="2157"/>
                    <a:pt x="42764" y="3164"/>
                  </a:cubicBezTo>
                  <a:cubicBezTo>
                    <a:pt x="42599" y="3411"/>
                    <a:pt x="42466" y="3677"/>
                    <a:pt x="42352" y="3949"/>
                  </a:cubicBezTo>
                  <a:cubicBezTo>
                    <a:pt x="42238" y="4228"/>
                    <a:pt x="42156" y="4513"/>
                    <a:pt x="42092" y="4804"/>
                  </a:cubicBezTo>
                  <a:cubicBezTo>
                    <a:pt x="41985" y="5387"/>
                    <a:pt x="41959" y="5989"/>
                    <a:pt x="42067" y="6578"/>
                  </a:cubicBezTo>
                  <a:cubicBezTo>
                    <a:pt x="42270" y="7749"/>
                    <a:pt x="42840" y="8839"/>
                    <a:pt x="43619" y="9725"/>
                  </a:cubicBezTo>
                  <a:cubicBezTo>
                    <a:pt x="44005" y="10169"/>
                    <a:pt x="44442" y="10580"/>
                    <a:pt x="44911" y="10935"/>
                  </a:cubicBezTo>
                  <a:cubicBezTo>
                    <a:pt x="45386" y="11290"/>
                    <a:pt x="45892" y="11594"/>
                    <a:pt x="46431" y="11847"/>
                  </a:cubicBezTo>
                  <a:cubicBezTo>
                    <a:pt x="47495" y="12354"/>
                    <a:pt x="48647" y="12664"/>
                    <a:pt x="49806" y="12867"/>
                  </a:cubicBezTo>
                  <a:cubicBezTo>
                    <a:pt x="50965" y="13063"/>
                    <a:pt x="52143" y="13152"/>
                    <a:pt x="53315" y="13209"/>
                  </a:cubicBezTo>
                  <a:lnTo>
                    <a:pt x="67375" y="13741"/>
                  </a:lnTo>
                  <a:lnTo>
                    <a:pt x="74412" y="14000"/>
                  </a:lnTo>
                  <a:lnTo>
                    <a:pt x="77927" y="14133"/>
                  </a:lnTo>
                  <a:cubicBezTo>
                    <a:pt x="79098" y="14184"/>
                    <a:pt x="80270" y="14235"/>
                    <a:pt x="81429" y="14374"/>
                  </a:cubicBezTo>
                  <a:cubicBezTo>
                    <a:pt x="82588" y="14507"/>
                    <a:pt x="83747" y="14716"/>
                    <a:pt x="84855" y="15064"/>
                  </a:cubicBezTo>
                  <a:cubicBezTo>
                    <a:pt x="85970" y="15406"/>
                    <a:pt x="87028" y="15919"/>
                    <a:pt x="87984" y="16591"/>
                  </a:cubicBezTo>
                  <a:cubicBezTo>
                    <a:pt x="88453" y="16926"/>
                    <a:pt x="88896" y="17306"/>
                    <a:pt x="89301" y="17725"/>
                  </a:cubicBezTo>
                  <a:cubicBezTo>
                    <a:pt x="89403" y="17832"/>
                    <a:pt x="89504" y="17934"/>
                    <a:pt x="89599" y="18048"/>
                  </a:cubicBezTo>
                  <a:lnTo>
                    <a:pt x="89878" y="18377"/>
                  </a:lnTo>
                  <a:lnTo>
                    <a:pt x="90131" y="18732"/>
                  </a:lnTo>
                  <a:cubicBezTo>
                    <a:pt x="90220" y="18846"/>
                    <a:pt x="90289" y="18972"/>
                    <a:pt x="90365" y="19099"/>
                  </a:cubicBezTo>
                  <a:cubicBezTo>
                    <a:pt x="90669" y="19593"/>
                    <a:pt x="90904" y="20125"/>
                    <a:pt x="91068" y="20682"/>
                  </a:cubicBezTo>
                  <a:cubicBezTo>
                    <a:pt x="91233" y="21233"/>
                    <a:pt x="91309" y="21816"/>
                    <a:pt x="91315" y="22392"/>
                  </a:cubicBezTo>
                  <a:cubicBezTo>
                    <a:pt x="91322" y="23558"/>
                    <a:pt x="90961" y="24698"/>
                    <a:pt x="90384" y="25705"/>
                  </a:cubicBezTo>
                  <a:cubicBezTo>
                    <a:pt x="89802" y="26712"/>
                    <a:pt x="89023" y="27598"/>
                    <a:pt x="88161" y="28377"/>
                  </a:cubicBezTo>
                  <a:cubicBezTo>
                    <a:pt x="87294" y="29156"/>
                    <a:pt x="86337" y="29840"/>
                    <a:pt x="85337" y="30448"/>
                  </a:cubicBezTo>
                  <a:cubicBezTo>
                    <a:pt x="84336" y="31050"/>
                    <a:pt x="83297" y="31588"/>
                    <a:pt x="82214" y="32038"/>
                  </a:cubicBezTo>
                  <a:lnTo>
                    <a:pt x="80606" y="32741"/>
                  </a:lnTo>
                  <a:cubicBezTo>
                    <a:pt x="80061" y="32956"/>
                    <a:pt x="79510" y="33165"/>
                    <a:pt x="78965" y="33374"/>
                  </a:cubicBezTo>
                  <a:lnTo>
                    <a:pt x="78142" y="33691"/>
                  </a:lnTo>
                  <a:cubicBezTo>
                    <a:pt x="77870" y="33786"/>
                    <a:pt x="77591" y="33875"/>
                    <a:pt x="77312" y="33970"/>
                  </a:cubicBezTo>
                  <a:lnTo>
                    <a:pt x="75640" y="34527"/>
                  </a:lnTo>
                  <a:lnTo>
                    <a:pt x="73956" y="35008"/>
                  </a:lnTo>
                  <a:lnTo>
                    <a:pt x="73107" y="35249"/>
                  </a:lnTo>
                  <a:cubicBezTo>
                    <a:pt x="72828" y="35325"/>
                    <a:pt x="72543" y="35388"/>
                    <a:pt x="72258" y="35458"/>
                  </a:cubicBezTo>
                  <a:lnTo>
                    <a:pt x="70548" y="35876"/>
                  </a:lnTo>
                  <a:lnTo>
                    <a:pt x="68825" y="36224"/>
                  </a:lnTo>
                  <a:lnTo>
                    <a:pt x="67964" y="36395"/>
                  </a:lnTo>
                  <a:cubicBezTo>
                    <a:pt x="67673" y="36446"/>
                    <a:pt x="67388" y="36490"/>
                    <a:pt x="67096" y="36541"/>
                  </a:cubicBezTo>
                  <a:lnTo>
                    <a:pt x="65361" y="36820"/>
                  </a:lnTo>
                  <a:cubicBezTo>
                    <a:pt x="64785" y="36902"/>
                    <a:pt x="64202" y="36972"/>
                    <a:pt x="63619" y="37048"/>
                  </a:cubicBezTo>
                  <a:lnTo>
                    <a:pt x="62745" y="37155"/>
                  </a:lnTo>
                  <a:cubicBezTo>
                    <a:pt x="62454" y="37193"/>
                    <a:pt x="62163" y="37212"/>
                    <a:pt x="61871" y="37244"/>
                  </a:cubicBezTo>
                  <a:lnTo>
                    <a:pt x="60123" y="37402"/>
                  </a:lnTo>
                  <a:cubicBezTo>
                    <a:pt x="59534" y="37447"/>
                    <a:pt x="58952" y="37478"/>
                    <a:pt x="58369" y="37516"/>
                  </a:cubicBezTo>
                  <a:lnTo>
                    <a:pt x="57489" y="37573"/>
                  </a:lnTo>
                  <a:cubicBezTo>
                    <a:pt x="57197" y="37592"/>
                    <a:pt x="56906" y="37592"/>
                    <a:pt x="56608" y="37605"/>
                  </a:cubicBezTo>
                  <a:lnTo>
                    <a:pt x="54854" y="37662"/>
                  </a:lnTo>
                  <a:cubicBezTo>
                    <a:pt x="54245" y="37669"/>
                    <a:pt x="53635" y="37673"/>
                    <a:pt x="53026" y="37673"/>
                  </a:cubicBezTo>
                  <a:cubicBezTo>
                    <a:pt x="51292" y="37673"/>
                    <a:pt x="49558" y="37640"/>
                    <a:pt x="47824" y="37542"/>
                  </a:cubicBezTo>
                  <a:cubicBezTo>
                    <a:pt x="46652" y="37497"/>
                    <a:pt x="45481" y="37402"/>
                    <a:pt x="44315" y="37320"/>
                  </a:cubicBezTo>
                  <a:cubicBezTo>
                    <a:pt x="43726" y="37282"/>
                    <a:pt x="43144" y="37219"/>
                    <a:pt x="42561" y="37162"/>
                  </a:cubicBezTo>
                  <a:lnTo>
                    <a:pt x="41687" y="37086"/>
                  </a:lnTo>
                  <a:lnTo>
                    <a:pt x="41250" y="37041"/>
                  </a:lnTo>
                  <a:lnTo>
                    <a:pt x="40813" y="36991"/>
                  </a:lnTo>
                  <a:cubicBezTo>
                    <a:pt x="36151" y="36471"/>
                    <a:pt x="31522" y="35686"/>
                    <a:pt x="26949" y="34660"/>
                  </a:cubicBezTo>
                  <a:cubicBezTo>
                    <a:pt x="24656" y="34160"/>
                    <a:pt x="22383" y="33583"/>
                    <a:pt x="20115" y="32988"/>
                  </a:cubicBezTo>
                  <a:cubicBezTo>
                    <a:pt x="18982" y="32671"/>
                    <a:pt x="17848" y="32374"/>
                    <a:pt x="16727" y="32038"/>
                  </a:cubicBezTo>
                  <a:lnTo>
                    <a:pt x="15036" y="31550"/>
                  </a:lnTo>
                  <a:lnTo>
                    <a:pt x="13351" y="31044"/>
                  </a:lnTo>
                  <a:cubicBezTo>
                    <a:pt x="8861" y="29676"/>
                    <a:pt x="4421" y="28156"/>
                    <a:pt x="0" y="26591"/>
                  </a:cubicBezTo>
                  <a:lnTo>
                    <a:pt x="0" y="26591"/>
                  </a:lnTo>
                  <a:cubicBezTo>
                    <a:pt x="4415" y="28168"/>
                    <a:pt x="8855" y="29707"/>
                    <a:pt x="13339" y="31082"/>
                  </a:cubicBezTo>
                  <a:lnTo>
                    <a:pt x="15023" y="31595"/>
                  </a:lnTo>
                  <a:lnTo>
                    <a:pt x="16708" y="32095"/>
                  </a:lnTo>
                  <a:cubicBezTo>
                    <a:pt x="17835" y="32431"/>
                    <a:pt x="18969" y="32728"/>
                    <a:pt x="20096" y="33045"/>
                  </a:cubicBezTo>
                  <a:cubicBezTo>
                    <a:pt x="22364" y="33653"/>
                    <a:pt x="24637" y="34236"/>
                    <a:pt x="26930" y="34742"/>
                  </a:cubicBezTo>
                  <a:cubicBezTo>
                    <a:pt x="31503" y="35781"/>
                    <a:pt x="36139" y="36566"/>
                    <a:pt x="40800" y="37092"/>
                  </a:cubicBezTo>
                  <a:lnTo>
                    <a:pt x="41237" y="37143"/>
                  </a:lnTo>
                  <a:lnTo>
                    <a:pt x="41674" y="37187"/>
                  </a:lnTo>
                  <a:lnTo>
                    <a:pt x="42555" y="37269"/>
                  </a:lnTo>
                  <a:cubicBezTo>
                    <a:pt x="43137" y="37320"/>
                    <a:pt x="43720" y="37390"/>
                    <a:pt x="44303" y="37428"/>
                  </a:cubicBezTo>
                  <a:cubicBezTo>
                    <a:pt x="45474" y="37510"/>
                    <a:pt x="46646" y="37605"/>
                    <a:pt x="47818" y="37656"/>
                  </a:cubicBezTo>
                  <a:cubicBezTo>
                    <a:pt x="49552" y="37754"/>
                    <a:pt x="51289" y="37787"/>
                    <a:pt x="53025" y="37787"/>
                  </a:cubicBezTo>
                  <a:cubicBezTo>
                    <a:pt x="53635" y="37787"/>
                    <a:pt x="54245" y="37783"/>
                    <a:pt x="54854" y="37776"/>
                  </a:cubicBezTo>
                  <a:lnTo>
                    <a:pt x="56615" y="37725"/>
                  </a:lnTo>
                  <a:cubicBezTo>
                    <a:pt x="56912" y="37713"/>
                    <a:pt x="57204" y="37713"/>
                    <a:pt x="57495" y="37694"/>
                  </a:cubicBezTo>
                  <a:lnTo>
                    <a:pt x="58375" y="37637"/>
                  </a:lnTo>
                  <a:cubicBezTo>
                    <a:pt x="58958" y="37599"/>
                    <a:pt x="59547" y="37573"/>
                    <a:pt x="60130" y="37529"/>
                  </a:cubicBezTo>
                  <a:lnTo>
                    <a:pt x="61884" y="37364"/>
                  </a:lnTo>
                  <a:cubicBezTo>
                    <a:pt x="62175" y="37339"/>
                    <a:pt x="62467" y="37314"/>
                    <a:pt x="62758" y="37282"/>
                  </a:cubicBezTo>
                  <a:lnTo>
                    <a:pt x="63632" y="37174"/>
                  </a:lnTo>
                  <a:cubicBezTo>
                    <a:pt x="64215" y="37098"/>
                    <a:pt x="64797" y="37029"/>
                    <a:pt x="65380" y="36946"/>
                  </a:cubicBezTo>
                  <a:lnTo>
                    <a:pt x="67122" y="36668"/>
                  </a:lnTo>
                  <a:cubicBezTo>
                    <a:pt x="67407" y="36617"/>
                    <a:pt x="67698" y="36579"/>
                    <a:pt x="67989" y="36522"/>
                  </a:cubicBezTo>
                  <a:lnTo>
                    <a:pt x="68851" y="36351"/>
                  </a:lnTo>
                  <a:lnTo>
                    <a:pt x="70580" y="36003"/>
                  </a:lnTo>
                  <a:lnTo>
                    <a:pt x="72290" y="35591"/>
                  </a:lnTo>
                  <a:cubicBezTo>
                    <a:pt x="72575" y="35521"/>
                    <a:pt x="72860" y="35458"/>
                    <a:pt x="73145" y="35382"/>
                  </a:cubicBezTo>
                  <a:lnTo>
                    <a:pt x="73994" y="35141"/>
                  </a:lnTo>
                  <a:lnTo>
                    <a:pt x="75685" y="34660"/>
                  </a:lnTo>
                  <a:lnTo>
                    <a:pt x="77357" y="34103"/>
                  </a:lnTo>
                  <a:cubicBezTo>
                    <a:pt x="77635" y="34008"/>
                    <a:pt x="77914" y="33919"/>
                    <a:pt x="78193" y="33824"/>
                  </a:cubicBezTo>
                  <a:lnTo>
                    <a:pt x="79016" y="33507"/>
                  </a:lnTo>
                  <a:cubicBezTo>
                    <a:pt x="79561" y="33298"/>
                    <a:pt x="80112" y="33096"/>
                    <a:pt x="80656" y="32880"/>
                  </a:cubicBezTo>
                  <a:lnTo>
                    <a:pt x="82271" y="32171"/>
                  </a:lnTo>
                  <a:cubicBezTo>
                    <a:pt x="83361" y="31721"/>
                    <a:pt x="84406" y="31183"/>
                    <a:pt x="85413" y="30575"/>
                  </a:cubicBezTo>
                  <a:cubicBezTo>
                    <a:pt x="86420" y="29967"/>
                    <a:pt x="87382" y="29283"/>
                    <a:pt x="88263" y="28491"/>
                  </a:cubicBezTo>
                  <a:cubicBezTo>
                    <a:pt x="89137" y="27706"/>
                    <a:pt x="89928" y="26807"/>
                    <a:pt x="90517" y="25781"/>
                  </a:cubicBezTo>
                  <a:cubicBezTo>
                    <a:pt x="90815" y="25268"/>
                    <a:pt x="91056" y="24723"/>
                    <a:pt x="91220" y="24153"/>
                  </a:cubicBezTo>
                  <a:cubicBezTo>
                    <a:pt x="91385" y="23583"/>
                    <a:pt x="91474" y="22988"/>
                    <a:pt x="91474" y="22392"/>
                  </a:cubicBezTo>
                  <a:cubicBezTo>
                    <a:pt x="91474" y="21803"/>
                    <a:pt x="91391" y="21208"/>
                    <a:pt x="91227" y="20638"/>
                  </a:cubicBezTo>
                  <a:cubicBezTo>
                    <a:pt x="91062" y="20068"/>
                    <a:pt x="90815" y="19517"/>
                    <a:pt x="90511" y="19010"/>
                  </a:cubicBezTo>
                  <a:cubicBezTo>
                    <a:pt x="90429" y="18890"/>
                    <a:pt x="90353" y="18757"/>
                    <a:pt x="90270" y="18637"/>
                  </a:cubicBezTo>
                  <a:lnTo>
                    <a:pt x="90004" y="18276"/>
                  </a:lnTo>
                  <a:lnTo>
                    <a:pt x="89726" y="17934"/>
                  </a:lnTo>
                  <a:cubicBezTo>
                    <a:pt x="89631" y="17820"/>
                    <a:pt x="89523" y="17718"/>
                    <a:pt x="89422" y="17611"/>
                  </a:cubicBezTo>
                  <a:cubicBezTo>
                    <a:pt x="89010" y="17186"/>
                    <a:pt x="88560" y="16800"/>
                    <a:pt x="88079" y="16451"/>
                  </a:cubicBezTo>
                  <a:cubicBezTo>
                    <a:pt x="87110" y="15774"/>
                    <a:pt x="86033" y="15248"/>
                    <a:pt x="84906" y="14900"/>
                  </a:cubicBezTo>
                  <a:cubicBezTo>
                    <a:pt x="83785" y="14545"/>
                    <a:pt x="82620" y="14330"/>
                    <a:pt x="81448" y="14197"/>
                  </a:cubicBezTo>
                  <a:cubicBezTo>
                    <a:pt x="80283" y="14064"/>
                    <a:pt x="79105" y="14007"/>
                    <a:pt x="77933" y="13962"/>
                  </a:cubicBezTo>
                  <a:lnTo>
                    <a:pt x="74418" y="13836"/>
                  </a:lnTo>
                  <a:lnTo>
                    <a:pt x="67381" y="13576"/>
                  </a:lnTo>
                  <a:lnTo>
                    <a:pt x="53321" y="13063"/>
                  </a:lnTo>
                  <a:cubicBezTo>
                    <a:pt x="52150" y="13006"/>
                    <a:pt x="50984" y="12917"/>
                    <a:pt x="49832" y="12727"/>
                  </a:cubicBezTo>
                  <a:cubicBezTo>
                    <a:pt x="48679" y="12525"/>
                    <a:pt x="47545" y="12221"/>
                    <a:pt x="46488" y="11720"/>
                  </a:cubicBezTo>
                  <a:cubicBezTo>
                    <a:pt x="45962" y="11473"/>
                    <a:pt x="45462" y="11169"/>
                    <a:pt x="44993" y="10827"/>
                  </a:cubicBezTo>
                  <a:cubicBezTo>
                    <a:pt x="44531" y="10473"/>
                    <a:pt x="44106" y="10074"/>
                    <a:pt x="43720" y="9637"/>
                  </a:cubicBezTo>
                  <a:cubicBezTo>
                    <a:pt x="42954" y="8769"/>
                    <a:pt x="42396" y="7699"/>
                    <a:pt x="42200" y="6559"/>
                  </a:cubicBezTo>
                  <a:cubicBezTo>
                    <a:pt x="42092" y="5982"/>
                    <a:pt x="42118" y="5400"/>
                    <a:pt x="42219" y="4830"/>
                  </a:cubicBezTo>
                  <a:cubicBezTo>
                    <a:pt x="42282" y="4545"/>
                    <a:pt x="42365" y="4266"/>
                    <a:pt x="42472" y="4000"/>
                  </a:cubicBezTo>
                  <a:cubicBezTo>
                    <a:pt x="42586" y="3734"/>
                    <a:pt x="42713" y="3474"/>
                    <a:pt x="42871" y="3234"/>
                  </a:cubicBezTo>
                  <a:cubicBezTo>
                    <a:pt x="43492" y="2252"/>
                    <a:pt x="44442" y="1505"/>
                    <a:pt x="45481" y="992"/>
                  </a:cubicBezTo>
                  <a:cubicBezTo>
                    <a:pt x="46532" y="485"/>
                    <a:pt x="47678" y="194"/>
                    <a:pt x="48844" y="130"/>
                  </a:cubicBezTo>
                  <a:cubicBezTo>
                    <a:pt x="48980" y="124"/>
                    <a:pt x="49116" y="121"/>
                    <a:pt x="49252" y="121"/>
                  </a:cubicBezTo>
                  <a:cubicBezTo>
                    <a:pt x="50281" y="121"/>
                    <a:pt x="51307" y="303"/>
                    <a:pt x="52308" y="555"/>
                  </a:cubicBezTo>
                  <a:cubicBezTo>
                    <a:pt x="54569" y="1150"/>
                    <a:pt x="56678" y="2208"/>
                    <a:pt x="58819" y="3170"/>
                  </a:cubicBezTo>
                  <a:cubicBezTo>
                    <a:pt x="59883" y="3658"/>
                    <a:pt x="60985" y="4076"/>
                    <a:pt x="62106" y="4437"/>
                  </a:cubicBezTo>
                  <a:lnTo>
                    <a:pt x="62948" y="4697"/>
                  </a:lnTo>
                  <a:cubicBezTo>
                    <a:pt x="63227" y="4779"/>
                    <a:pt x="63512" y="4849"/>
                    <a:pt x="63797" y="4925"/>
                  </a:cubicBezTo>
                  <a:cubicBezTo>
                    <a:pt x="64360" y="5089"/>
                    <a:pt x="64937" y="5210"/>
                    <a:pt x="65507" y="5349"/>
                  </a:cubicBezTo>
                  <a:cubicBezTo>
                    <a:pt x="67799" y="5849"/>
                    <a:pt x="70130" y="6179"/>
                    <a:pt x="72467" y="6388"/>
                  </a:cubicBezTo>
                  <a:cubicBezTo>
                    <a:pt x="74545" y="6574"/>
                    <a:pt x="76633" y="6664"/>
                    <a:pt x="78723" y="6664"/>
                  </a:cubicBezTo>
                  <a:cubicBezTo>
                    <a:pt x="78983" y="6664"/>
                    <a:pt x="79243" y="6663"/>
                    <a:pt x="79504" y="6660"/>
                  </a:cubicBezTo>
                  <a:cubicBezTo>
                    <a:pt x="84197" y="6603"/>
                    <a:pt x="88883" y="6134"/>
                    <a:pt x="93481" y="5197"/>
                  </a:cubicBezTo>
                  <a:cubicBezTo>
                    <a:pt x="95780" y="4722"/>
                    <a:pt x="98054" y="4127"/>
                    <a:pt x="100277" y="3360"/>
                  </a:cubicBezTo>
                  <a:cubicBezTo>
                    <a:pt x="102494" y="2600"/>
                    <a:pt x="104660" y="1676"/>
                    <a:pt x="106705" y="529"/>
                  </a:cubicBezTo>
                  <a:lnTo>
                    <a:pt x="106705" y="529"/>
                  </a:lnTo>
                  <a:cubicBezTo>
                    <a:pt x="104653" y="1669"/>
                    <a:pt x="102487" y="2588"/>
                    <a:pt x="100271" y="3341"/>
                  </a:cubicBezTo>
                  <a:cubicBezTo>
                    <a:pt x="98048" y="4101"/>
                    <a:pt x="95774" y="4684"/>
                    <a:pt x="93475" y="5153"/>
                  </a:cubicBezTo>
                  <a:cubicBezTo>
                    <a:pt x="88877" y="6077"/>
                    <a:pt x="84190" y="6527"/>
                    <a:pt x="79504" y="6571"/>
                  </a:cubicBezTo>
                  <a:cubicBezTo>
                    <a:pt x="79286" y="6573"/>
                    <a:pt x="79069" y="6574"/>
                    <a:pt x="78852" y="6574"/>
                  </a:cubicBezTo>
                  <a:cubicBezTo>
                    <a:pt x="76721" y="6574"/>
                    <a:pt x="74595" y="6488"/>
                    <a:pt x="72473" y="6293"/>
                  </a:cubicBezTo>
                  <a:cubicBezTo>
                    <a:pt x="70143" y="6077"/>
                    <a:pt x="67818" y="5748"/>
                    <a:pt x="65526" y="5248"/>
                  </a:cubicBezTo>
                  <a:cubicBezTo>
                    <a:pt x="64962" y="5108"/>
                    <a:pt x="64386" y="4988"/>
                    <a:pt x="63822" y="4830"/>
                  </a:cubicBezTo>
                  <a:cubicBezTo>
                    <a:pt x="63543" y="4747"/>
                    <a:pt x="63258" y="4678"/>
                    <a:pt x="62973" y="4595"/>
                  </a:cubicBezTo>
                  <a:lnTo>
                    <a:pt x="62137" y="4336"/>
                  </a:lnTo>
                  <a:cubicBezTo>
                    <a:pt x="61023" y="3975"/>
                    <a:pt x="59927" y="3557"/>
                    <a:pt x="58863" y="3069"/>
                  </a:cubicBezTo>
                  <a:cubicBezTo>
                    <a:pt x="56729" y="2106"/>
                    <a:pt x="54613" y="1049"/>
                    <a:pt x="52333" y="441"/>
                  </a:cubicBezTo>
                  <a:cubicBezTo>
                    <a:pt x="51326" y="183"/>
                    <a:pt x="50295" y="0"/>
                    <a:pt x="49252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9;p19"/>
            <p:cNvSpPr/>
            <p:nvPr/>
          </p:nvSpPr>
          <p:spPr>
            <a:xfrm>
              <a:off x="4894673" y="2170316"/>
              <a:ext cx="3705509" cy="1350245"/>
            </a:xfrm>
            <a:custGeom>
              <a:avLst/>
              <a:gdLst/>
              <a:ahLst/>
              <a:cxnLst/>
              <a:rect l="l" t="t" r="r" b="b"/>
              <a:pathLst>
                <a:path w="106864" h="38940" extrusionOk="0">
                  <a:moveTo>
                    <a:pt x="49616" y="1"/>
                  </a:moveTo>
                  <a:cubicBezTo>
                    <a:pt x="49319" y="1"/>
                    <a:pt x="49021" y="7"/>
                    <a:pt x="48730" y="32"/>
                  </a:cubicBezTo>
                  <a:cubicBezTo>
                    <a:pt x="47545" y="134"/>
                    <a:pt x="46380" y="469"/>
                    <a:pt x="45335" y="1039"/>
                  </a:cubicBezTo>
                  <a:cubicBezTo>
                    <a:pt x="44296" y="1609"/>
                    <a:pt x="43365" y="2426"/>
                    <a:pt x="42789" y="3478"/>
                  </a:cubicBezTo>
                  <a:cubicBezTo>
                    <a:pt x="42504" y="3997"/>
                    <a:pt x="42301" y="4573"/>
                    <a:pt x="42219" y="5169"/>
                  </a:cubicBezTo>
                  <a:cubicBezTo>
                    <a:pt x="42143" y="5758"/>
                    <a:pt x="42156" y="6359"/>
                    <a:pt x="42276" y="6948"/>
                  </a:cubicBezTo>
                  <a:cubicBezTo>
                    <a:pt x="42390" y="7531"/>
                    <a:pt x="42618" y="8095"/>
                    <a:pt x="42897" y="8614"/>
                  </a:cubicBezTo>
                  <a:cubicBezTo>
                    <a:pt x="43182" y="9140"/>
                    <a:pt x="43517" y="9634"/>
                    <a:pt x="43923" y="10071"/>
                  </a:cubicBezTo>
                  <a:cubicBezTo>
                    <a:pt x="44322" y="10514"/>
                    <a:pt x="44765" y="10913"/>
                    <a:pt x="45240" y="11268"/>
                  </a:cubicBezTo>
                  <a:cubicBezTo>
                    <a:pt x="45721" y="11616"/>
                    <a:pt x="46241" y="11914"/>
                    <a:pt x="46779" y="12161"/>
                  </a:cubicBezTo>
                  <a:cubicBezTo>
                    <a:pt x="47856" y="12661"/>
                    <a:pt x="49015" y="12952"/>
                    <a:pt x="50186" y="13142"/>
                  </a:cubicBezTo>
                  <a:cubicBezTo>
                    <a:pt x="51352" y="13326"/>
                    <a:pt x="52536" y="13396"/>
                    <a:pt x="53714" y="13440"/>
                  </a:cubicBezTo>
                  <a:lnTo>
                    <a:pt x="67856" y="13814"/>
                  </a:lnTo>
                  <a:lnTo>
                    <a:pt x="74931" y="14004"/>
                  </a:lnTo>
                  <a:lnTo>
                    <a:pt x="78465" y="14092"/>
                  </a:lnTo>
                  <a:cubicBezTo>
                    <a:pt x="79643" y="14130"/>
                    <a:pt x="80821" y="14181"/>
                    <a:pt x="81986" y="14314"/>
                  </a:cubicBezTo>
                  <a:cubicBezTo>
                    <a:pt x="83152" y="14447"/>
                    <a:pt x="84311" y="14662"/>
                    <a:pt x="85425" y="15030"/>
                  </a:cubicBezTo>
                  <a:cubicBezTo>
                    <a:pt x="86540" y="15391"/>
                    <a:pt x="87598" y="15910"/>
                    <a:pt x="88541" y="16613"/>
                  </a:cubicBezTo>
                  <a:cubicBezTo>
                    <a:pt x="89485" y="17297"/>
                    <a:pt x="90296" y="18171"/>
                    <a:pt x="90891" y="19172"/>
                  </a:cubicBezTo>
                  <a:cubicBezTo>
                    <a:pt x="91474" y="20185"/>
                    <a:pt x="91797" y="21344"/>
                    <a:pt x="91790" y="22510"/>
                  </a:cubicBezTo>
                  <a:cubicBezTo>
                    <a:pt x="91784" y="23675"/>
                    <a:pt x="91442" y="24821"/>
                    <a:pt x="90891" y="25847"/>
                  </a:cubicBezTo>
                  <a:cubicBezTo>
                    <a:pt x="90334" y="26880"/>
                    <a:pt x="89580" y="27792"/>
                    <a:pt x="88738" y="28609"/>
                  </a:cubicBezTo>
                  <a:cubicBezTo>
                    <a:pt x="87895" y="29419"/>
                    <a:pt x="86958" y="30141"/>
                    <a:pt x="85970" y="30781"/>
                  </a:cubicBezTo>
                  <a:cubicBezTo>
                    <a:pt x="84982" y="31414"/>
                    <a:pt x="83950" y="31978"/>
                    <a:pt x="82873" y="32453"/>
                  </a:cubicBezTo>
                  <a:lnTo>
                    <a:pt x="81271" y="33200"/>
                  </a:lnTo>
                  <a:lnTo>
                    <a:pt x="79637" y="33872"/>
                  </a:lnTo>
                  <a:lnTo>
                    <a:pt x="78820" y="34201"/>
                  </a:lnTo>
                  <a:cubicBezTo>
                    <a:pt x="78541" y="34309"/>
                    <a:pt x="78262" y="34404"/>
                    <a:pt x="77990" y="34505"/>
                  </a:cubicBezTo>
                  <a:lnTo>
                    <a:pt x="76324" y="35100"/>
                  </a:lnTo>
                  <a:lnTo>
                    <a:pt x="74640" y="35632"/>
                  </a:lnTo>
                  <a:lnTo>
                    <a:pt x="73797" y="35892"/>
                  </a:lnTo>
                  <a:lnTo>
                    <a:pt x="72942" y="36126"/>
                  </a:lnTo>
                  <a:lnTo>
                    <a:pt x="71238" y="36582"/>
                  </a:lnTo>
                  <a:lnTo>
                    <a:pt x="69516" y="36975"/>
                  </a:lnTo>
                  <a:lnTo>
                    <a:pt x="68654" y="37171"/>
                  </a:lnTo>
                  <a:lnTo>
                    <a:pt x="67787" y="37342"/>
                  </a:lnTo>
                  <a:lnTo>
                    <a:pt x="66051" y="37665"/>
                  </a:lnTo>
                  <a:lnTo>
                    <a:pt x="64303" y="37938"/>
                  </a:lnTo>
                  <a:lnTo>
                    <a:pt x="63429" y="38071"/>
                  </a:lnTo>
                  <a:lnTo>
                    <a:pt x="62555" y="38172"/>
                  </a:lnTo>
                  <a:lnTo>
                    <a:pt x="60801" y="38381"/>
                  </a:lnTo>
                  <a:lnTo>
                    <a:pt x="59040" y="38533"/>
                  </a:lnTo>
                  <a:lnTo>
                    <a:pt x="58160" y="38609"/>
                  </a:lnTo>
                  <a:cubicBezTo>
                    <a:pt x="57862" y="38628"/>
                    <a:pt x="57571" y="38641"/>
                    <a:pt x="57273" y="38660"/>
                  </a:cubicBezTo>
                  <a:lnTo>
                    <a:pt x="55513" y="38755"/>
                  </a:lnTo>
                  <a:cubicBezTo>
                    <a:pt x="54161" y="38795"/>
                    <a:pt x="52810" y="38824"/>
                    <a:pt x="51458" y="38824"/>
                  </a:cubicBezTo>
                  <a:cubicBezTo>
                    <a:pt x="50454" y="38824"/>
                    <a:pt x="49449" y="38808"/>
                    <a:pt x="48445" y="38767"/>
                  </a:cubicBezTo>
                  <a:cubicBezTo>
                    <a:pt x="47267" y="38742"/>
                    <a:pt x="46089" y="38653"/>
                    <a:pt x="44911" y="38590"/>
                  </a:cubicBezTo>
                  <a:cubicBezTo>
                    <a:pt x="44328" y="38558"/>
                    <a:pt x="43739" y="38495"/>
                    <a:pt x="43150" y="38451"/>
                  </a:cubicBezTo>
                  <a:cubicBezTo>
                    <a:pt x="42567" y="38400"/>
                    <a:pt x="41978" y="38362"/>
                    <a:pt x="41389" y="38292"/>
                  </a:cubicBezTo>
                  <a:lnTo>
                    <a:pt x="39635" y="38109"/>
                  </a:lnTo>
                  <a:cubicBezTo>
                    <a:pt x="39046" y="38045"/>
                    <a:pt x="38463" y="37963"/>
                    <a:pt x="37881" y="37887"/>
                  </a:cubicBezTo>
                  <a:cubicBezTo>
                    <a:pt x="36709" y="37748"/>
                    <a:pt x="35543" y="37570"/>
                    <a:pt x="34378" y="37399"/>
                  </a:cubicBezTo>
                  <a:cubicBezTo>
                    <a:pt x="33795" y="37311"/>
                    <a:pt x="33213" y="37209"/>
                    <a:pt x="32636" y="37114"/>
                  </a:cubicBezTo>
                  <a:cubicBezTo>
                    <a:pt x="32054" y="37013"/>
                    <a:pt x="31471" y="36924"/>
                    <a:pt x="30888" y="36817"/>
                  </a:cubicBezTo>
                  <a:cubicBezTo>
                    <a:pt x="29729" y="36601"/>
                    <a:pt x="28570" y="36392"/>
                    <a:pt x="27418" y="36152"/>
                  </a:cubicBezTo>
                  <a:cubicBezTo>
                    <a:pt x="18165" y="34315"/>
                    <a:pt x="9076" y="31750"/>
                    <a:pt x="0" y="29198"/>
                  </a:cubicBezTo>
                  <a:lnTo>
                    <a:pt x="0" y="29198"/>
                  </a:lnTo>
                  <a:cubicBezTo>
                    <a:pt x="9070" y="31782"/>
                    <a:pt x="18152" y="34372"/>
                    <a:pt x="27399" y="36240"/>
                  </a:cubicBezTo>
                  <a:cubicBezTo>
                    <a:pt x="29710" y="36715"/>
                    <a:pt x="32035" y="37121"/>
                    <a:pt x="34365" y="37494"/>
                  </a:cubicBezTo>
                  <a:cubicBezTo>
                    <a:pt x="35531" y="37665"/>
                    <a:pt x="36696" y="37849"/>
                    <a:pt x="37868" y="37988"/>
                  </a:cubicBezTo>
                  <a:cubicBezTo>
                    <a:pt x="38451" y="38058"/>
                    <a:pt x="39033" y="38147"/>
                    <a:pt x="39622" y="38210"/>
                  </a:cubicBezTo>
                  <a:lnTo>
                    <a:pt x="41383" y="38394"/>
                  </a:lnTo>
                  <a:cubicBezTo>
                    <a:pt x="41966" y="38463"/>
                    <a:pt x="42555" y="38508"/>
                    <a:pt x="43144" y="38558"/>
                  </a:cubicBezTo>
                  <a:cubicBezTo>
                    <a:pt x="43733" y="38603"/>
                    <a:pt x="44315" y="38660"/>
                    <a:pt x="44904" y="38698"/>
                  </a:cubicBezTo>
                  <a:cubicBezTo>
                    <a:pt x="46082" y="38761"/>
                    <a:pt x="47260" y="38850"/>
                    <a:pt x="48438" y="38875"/>
                  </a:cubicBezTo>
                  <a:cubicBezTo>
                    <a:pt x="49513" y="38921"/>
                    <a:pt x="50586" y="38940"/>
                    <a:pt x="51659" y="38940"/>
                  </a:cubicBezTo>
                  <a:cubicBezTo>
                    <a:pt x="52945" y="38940"/>
                    <a:pt x="54231" y="38913"/>
                    <a:pt x="55519" y="38875"/>
                  </a:cubicBezTo>
                  <a:lnTo>
                    <a:pt x="57286" y="38780"/>
                  </a:lnTo>
                  <a:cubicBezTo>
                    <a:pt x="57577" y="38761"/>
                    <a:pt x="57875" y="38755"/>
                    <a:pt x="58166" y="38729"/>
                  </a:cubicBezTo>
                  <a:lnTo>
                    <a:pt x="59047" y="38653"/>
                  </a:lnTo>
                  <a:lnTo>
                    <a:pt x="60814" y="38508"/>
                  </a:lnTo>
                  <a:lnTo>
                    <a:pt x="62568" y="38299"/>
                  </a:lnTo>
                  <a:lnTo>
                    <a:pt x="63448" y="38197"/>
                  </a:lnTo>
                  <a:lnTo>
                    <a:pt x="64322" y="38064"/>
                  </a:lnTo>
                  <a:lnTo>
                    <a:pt x="66070" y="37798"/>
                  </a:lnTo>
                  <a:lnTo>
                    <a:pt x="67812" y="37469"/>
                  </a:lnTo>
                  <a:lnTo>
                    <a:pt x="68680" y="37304"/>
                  </a:lnTo>
                  <a:lnTo>
                    <a:pt x="69547" y="37108"/>
                  </a:lnTo>
                  <a:lnTo>
                    <a:pt x="71270" y="36715"/>
                  </a:lnTo>
                  <a:lnTo>
                    <a:pt x="72980" y="36259"/>
                  </a:lnTo>
                  <a:lnTo>
                    <a:pt x="73835" y="36025"/>
                  </a:lnTo>
                  <a:lnTo>
                    <a:pt x="74684" y="35765"/>
                  </a:lnTo>
                  <a:lnTo>
                    <a:pt x="76369" y="35233"/>
                  </a:lnTo>
                  <a:lnTo>
                    <a:pt x="78034" y="34638"/>
                  </a:lnTo>
                  <a:cubicBezTo>
                    <a:pt x="78313" y="34537"/>
                    <a:pt x="78592" y="34442"/>
                    <a:pt x="78870" y="34340"/>
                  </a:cubicBezTo>
                  <a:lnTo>
                    <a:pt x="79687" y="34005"/>
                  </a:lnTo>
                  <a:lnTo>
                    <a:pt x="81328" y="33333"/>
                  </a:lnTo>
                  <a:lnTo>
                    <a:pt x="82936" y="32592"/>
                  </a:lnTo>
                  <a:cubicBezTo>
                    <a:pt x="84013" y="32117"/>
                    <a:pt x="85058" y="31547"/>
                    <a:pt x="86052" y="30908"/>
                  </a:cubicBezTo>
                  <a:cubicBezTo>
                    <a:pt x="87047" y="30262"/>
                    <a:pt x="87990" y="29540"/>
                    <a:pt x="88845" y="28723"/>
                  </a:cubicBezTo>
                  <a:cubicBezTo>
                    <a:pt x="89694" y="27899"/>
                    <a:pt x="90460" y="26975"/>
                    <a:pt x="91030" y="25923"/>
                  </a:cubicBezTo>
                  <a:cubicBezTo>
                    <a:pt x="91594" y="24885"/>
                    <a:pt x="91949" y="23707"/>
                    <a:pt x="91949" y="22510"/>
                  </a:cubicBezTo>
                  <a:cubicBezTo>
                    <a:pt x="91961" y="21313"/>
                    <a:pt x="91632" y="20122"/>
                    <a:pt x="91037" y="19090"/>
                  </a:cubicBezTo>
                  <a:cubicBezTo>
                    <a:pt x="90429" y="18064"/>
                    <a:pt x="89599" y="17177"/>
                    <a:pt x="88643" y="16474"/>
                  </a:cubicBezTo>
                  <a:cubicBezTo>
                    <a:pt x="87686" y="15764"/>
                    <a:pt x="86610" y="15232"/>
                    <a:pt x="85482" y="14859"/>
                  </a:cubicBezTo>
                  <a:cubicBezTo>
                    <a:pt x="84349" y="14491"/>
                    <a:pt x="83183" y="14270"/>
                    <a:pt x="82005" y="14137"/>
                  </a:cubicBezTo>
                  <a:cubicBezTo>
                    <a:pt x="80827" y="14004"/>
                    <a:pt x="79649" y="13953"/>
                    <a:pt x="78471" y="13921"/>
                  </a:cubicBezTo>
                  <a:lnTo>
                    <a:pt x="74931" y="13833"/>
                  </a:lnTo>
                  <a:lnTo>
                    <a:pt x="67863" y="13655"/>
                  </a:lnTo>
                  <a:lnTo>
                    <a:pt x="53720" y="13294"/>
                  </a:lnTo>
                  <a:cubicBezTo>
                    <a:pt x="52542" y="13250"/>
                    <a:pt x="51364" y="13180"/>
                    <a:pt x="50205" y="12997"/>
                  </a:cubicBezTo>
                  <a:cubicBezTo>
                    <a:pt x="49046" y="12813"/>
                    <a:pt x="47900" y="12522"/>
                    <a:pt x="46836" y="12034"/>
                  </a:cubicBezTo>
                  <a:cubicBezTo>
                    <a:pt x="46304" y="11793"/>
                    <a:pt x="45791" y="11502"/>
                    <a:pt x="45322" y="11154"/>
                  </a:cubicBezTo>
                  <a:cubicBezTo>
                    <a:pt x="44854" y="10805"/>
                    <a:pt x="44417" y="10413"/>
                    <a:pt x="44024" y="9982"/>
                  </a:cubicBezTo>
                  <a:cubicBezTo>
                    <a:pt x="43625" y="9551"/>
                    <a:pt x="43296" y="9064"/>
                    <a:pt x="43017" y="8551"/>
                  </a:cubicBezTo>
                  <a:cubicBezTo>
                    <a:pt x="42738" y="8038"/>
                    <a:pt x="42523" y="7493"/>
                    <a:pt x="42409" y="6923"/>
                  </a:cubicBezTo>
                  <a:cubicBezTo>
                    <a:pt x="42289" y="6347"/>
                    <a:pt x="42276" y="5764"/>
                    <a:pt x="42352" y="5188"/>
                  </a:cubicBezTo>
                  <a:cubicBezTo>
                    <a:pt x="42428" y="4611"/>
                    <a:pt x="42624" y="4048"/>
                    <a:pt x="42903" y="3541"/>
                  </a:cubicBezTo>
                  <a:cubicBezTo>
                    <a:pt x="43460" y="2515"/>
                    <a:pt x="44379" y="1711"/>
                    <a:pt x="45398" y="1153"/>
                  </a:cubicBezTo>
                  <a:cubicBezTo>
                    <a:pt x="46424" y="590"/>
                    <a:pt x="47571" y="260"/>
                    <a:pt x="48736" y="153"/>
                  </a:cubicBezTo>
                  <a:cubicBezTo>
                    <a:pt x="49027" y="127"/>
                    <a:pt x="49325" y="121"/>
                    <a:pt x="49616" y="121"/>
                  </a:cubicBezTo>
                  <a:cubicBezTo>
                    <a:pt x="49908" y="127"/>
                    <a:pt x="50199" y="159"/>
                    <a:pt x="50490" y="184"/>
                  </a:cubicBezTo>
                  <a:cubicBezTo>
                    <a:pt x="51073" y="254"/>
                    <a:pt x="51656" y="343"/>
                    <a:pt x="52226" y="488"/>
                  </a:cubicBezTo>
                  <a:cubicBezTo>
                    <a:pt x="54512" y="1046"/>
                    <a:pt x="56640" y="2097"/>
                    <a:pt x="58793" y="3053"/>
                  </a:cubicBezTo>
                  <a:cubicBezTo>
                    <a:pt x="59870" y="3541"/>
                    <a:pt x="60972" y="3959"/>
                    <a:pt x="62099" y="4326"/>
                  </a:cubicBezTo>
                  <a:cubicBezTo>
                    <a:pt x="62663" y="4497"/>
                    <a:pt x="63227" y="4675"/>
                    <a:pt x="63797" y="4814"/>
                  </a:cubicBezTo>
                  <a:cubicBezTo>
                    <a:pt x="64088" y="4890"/>
                    <a:pt x="64367" y="4972"/>
                    <a:pt x="64658" y="5036"/>
                  </a:cubicBezTo>
                  <a:lnTo>
                    <a:pt x="65519" y="5226"/>
                  </a:lnTo>
                  <a:cubicBezTo>
                    <a:pt x="65811" y="5295"/>
                    <a:pt x="66096" y="5346"/>
                    <a:pt x="66387" y="5403"/>
                  </a:cubicBezTo>
                  <a:lnTo>
                    <a:pt x="67255" y="5574"/>
                  </a:lnTo>
                  <a:lnTo>
                    <a:pt x="68129" y="5713"/>
                  </a:lnTo>
                  <a:cubicBezTo>
                    <a:pt x="68420" y="5764"/>
                    <a:pt x="68711" y="5815"/>
                    <a:pt x="69003" y="5846"/>
                  </a:cubicBezTo>
                  <a:cubicBezTo>
                    <a:pt x="69592" y="5929"/>
                    <a:pt x="70174" y="6011"/>
                    <a:pt x="70763" y="6074"/>
                  </a:cubicBezTo>
                  <a:lnTo>
                    <a:pt x="71644" y="6169"/>
                  </a:lnTo>
                  <a:lnTo>
                    <a:pt x="72524" y="6245"/>
                  </a:lnTo>
                  <a:cubicBezTo>
                    <a:pt x="74514" y="6412"/>
                    <a:pt x="76512" y="6487"/>
                    <a:pt x="78508" y="6487"/>
                  </a:cubicBezTo>
                  <a:cubicBezTo>
                    <a:pt x="78870" y="6487"/>
                    <a:pt x="79231" y="6485"/>
                    <a:pt x="79592" y="6480"/>
                  </a:cubicBezTo>
                  <a:cubicBezTo>
                    <a:pt x="84311" y="6391"/>
                    <a:pt x="89023" y="5897"/>
                    <a:pt x="93640" y="4915"/>
                  </a:cubicBezTo>
                  <a:cubicBezTo>
                    <a:pt x="95945" y="4421"/>
                    <a:pt x="98225" y="3807"/>
                    <a:pt x="100448" y="3015"/>
                  </a:cubicBezTo>
                  <a:cubicBezTo>
                    <a:pt x="102671" y="2224"/>
                    <a:pt x="104831" y="1261"/>
                    <a:pt x="106864" y="58"/>
                  </a:cubicBezTo>
                  <a:lnTo>
                    <a:pt x="106864" y="58"/>
                  </a:lnTo>
                  <a:cubicBezTo>
                    <a:pt x="104831" y="1255"/>
                    <a:pt x="102665" y="2211"/>
                    <a:pt x="100442" y="2996"/>
                  </a:cubicBezTo>
                  <a:cubicBezTo>
                    <a:pt x="98219" y="3782"/>
                    <a:pt x="95932" y="4383"/>
                    <a:pt x="93627" y="4871"/>
                  </a:cubicBezTo>
                  <a:cubicBezTo>
                    <a:pt x="89016" y="5840"/>
                    <a:pt x="84304" y="6321"/>
                    <a:pt x="79592" y="6391"/>
                  </a:cubicBezTo>
                  <a:cubicBezTo>
                    <a:pt x="79249" y="6396"/>
                    <a:pt x="78905" y="6398"/>
                    <a:pt x="78562" y="6398"/>
                  </a:cubicBezTo>
                  <a:cubicBezTo>
                    <a:pt x="76549" y="6398"/>
                    <a:pt x="74538" y="6318"/>
                    <a:pt x="72530" y="6150"/>
                  </a:cubicBezTo>
                  <a:lnTo>
                    <a:pt x="71650" y="6074"/>
                  </a:lnTo>
                  <a:lnTo>
                    <a:pt x="70770" y="5973"/>
                  </a:lnTo>
                  <a:cubicBezTo>
                    <a:pt x="70187" y="5916"/>
                    <a:pt x="69604" y="5827"/>
                    <a:pt x="69022" y="5751"/>
                  </a:cubicBezTo>
                  <a:cubicBezTo>
                    <a:pt x="68730" y="5713"/>
                    <a:pt x="68439" y="5663"/>
                    <a:pt x="68148" y="5618"/>
                  </a:cubicBezTo>
                  <a:lnTo>
                    <a:pt x="67274" y="5473"/>
                  </a:lnTo>
                  <a:lnTo>
                    <a:pt x="66406" y="5308"/>
                  </a:lnTo>
                  <a:cubicBezTo>
                    <a:pt x="66121" y="5251"/>
                    <a:pt x="65830" y="5194"/>
                    <a:pt x="65545" y="5124"/>
                  </a:cubicBezTo>
                  <a:lnTo>
                    <a:pt x="64683" y="4934"/>
                  </a:lnTo>
                  <a:cubicBezTo>
                    <a:pt x="64392" y="4871"/>
                    <a:pt x="64113" y="4782"/>
                    <a:pt x="63828" y="4713"/>
                  </a:cubicBezTo>
                  <a:cubicBezTo>
                    <a:pt x="63252" y="4573"/>
                    <a:pt x="62695" y="4390"/>
                    <a:pt x="62131" y="4225"/>
                  </a:cubicBezTo>
                  <a:cubicBezTo>
                    <a:pt x="61010" y="3858"/>
                    <a:pt x="59914" y="3440"/>
                    <a:pt x="58838" y="2952"/>
                  </a:cubicBezTo>
                  <a:cubicBezTo>
                    <a:pt x="56691" y="1996"/>
                    <a:pt x="54556" y="938"/>
                    <a:pt x="52251" y="374"/>
                  </a:cubicBezTo>
                  <a:cubicBezTo>
                    <a:pt x="51681" y="229"/>
                    <a:pt x="51092" y="134"/>
                    <a:pt x="50503" y="64"/>
                  </a:cubicBezTo>
                  <a:cubicBezTo>
                    <a:pt x="50212" y="39"/>
                    <a:pt x="49914" y="7"/>
                    <a:pt x="49616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74;p19"/>
          <p:cNvGrpSpPr/>
          <p:nvPr/>
        </p:nvGrpSpPr>
        <p:grpSpPr>
          <a:xfrm rot="1119492" flipH="1">
            <a:off x="-952038" y="2986566"/>
            <a:ext cx="4270485" cy="1754039"/>
            <a:chOff x="4894673" y="1998744"/>
            <a:chExt cx="3705509" cy="1521816"/>
          </a:xfrm>
        </p:grpSpPr>
        <p:sp>
          <p:nvSpPr>
            <p:cNvPr id="39" name="Google Shape;175;p19"/>
            <p:cNvSpPr/>
            <p:nvPr/>
          </p:nvSpPr>
          <p:spPr>
            <a:xfrm>
              <a:off x="4894673" y="1998744"/>
              <a:ext cx="3672811" cy="1136855"/>
            </a:xfrm>
            <a:custGeom>
              <a:avLst/>
              <a:gdLst/>
              <a:ahLst/>
              <a:cxnLst/>
              <a:rect l="l" t="t" r="r" b="b"/>
              <a:pathLst>
                <a:path w="105921" h="32786" extrusionOk="0">
                  <a:moveTo>
                    <a:pt x="48309" y="0"/>
                  </a:moveTo>
                  <a:cubicBezTo>
                    <a:pt x="47391" y="0"/>
                    <a:pt x="46477" y="132"/>
                    <a:pt x="45595" y="382"/>
                  </a:cubicBezTo>
                  <a:cubicBezTo>
                    <a:pt x="44486" y="705"/>
                    <a:pt x="43410" y="1225"/>
                    <a:pt x="42555" y="2016"/>
                  </a:cubicBezTo>
                  <a:cubicBezTo>
                    <a:pt x="42130" y="2415"/>
                    <a:pt x="41769" y="2890"/>
                    <a:pt x="41522" y="3416"/>
                  </a:cubicBezTo>
                  <a:cubicBezTo>
                    <a:pt x="41275" y="3948"/>
                    <a:pt x="41142" y="4531"/>
                    <a:pt x="41136" y="5113"/>
                  </a:cubicBezTo>
                  <a:cubicBezTo>
                    <a:pt x="41130" y="5702"/>
                    <a:pt x="41263" y="6285"/>
                    <a:pt x="41484" y="6823"/>
                  </a:cubicBezTo>
                  <a:cubicBezTo>
                    <a:pt x="41700" y="7362"/>
                    <a:pt x="42010" y="7862"/>
                    <a:pt x="42371" y="8318"/>
                  </a:cubicBezTo>
                  <a:cubicBezTo>
                    <a:pt x="43093" y="9230"/>
                    <a:pt x="44037" y="9952"/>
                    <a:pt x="45069" y="10471"/>
                  </a:cubicBezTo>
                  <a:cubicBezTo>
                    <a:pt x="46101" y="10997"/>
                    <a:pt x="47222" y="11333"/>
                    <a:pt x="48350" y="11580"/>
                  </a:cubicBezTo>
                  <a:cubicBezTo>
                    <a:pt x="49477" y="11820"/>
                    <a:pt x="50623" y="11972"/>
                    <a:pt x="51770" y="12093"/>
                  </a:cubicBezTo>
                  <a:lnTo>
                    <a:pt x="65526" y="13385"/>
                  </a:lnTo>
                  <a:lnTo>
                    <a:pt x="72404" y="14031"/>
                  </a:lnTo>
                  <a:lnTo>
                    <a:pt x="75843" y="14347"/>
                  </a:lnTo>
                  <a:cubicBezTo>
                    <a:pt x="76989" y="14455"/>
                    <a:pt x="78136" y="14569"/>
                    <a:pt x="79269" y="14734"/>
                  </a:cubicBezTo>
                  <a:cubicBezTo>
                    <a:pt x="80403" y="14905"/>
                    <a:pt x="81537" y="15126"/>
                    <a:pt x="82626" y="15475"/>
                  </a:cubicBezTo>
                  <a:cubicBezTo>
                    <a:pt x="83722" y="15810"/>
                    <a:pt x="84773" y="16285"/>
                    <a:pt x="85723" y="16919"/>
                  </a:cubicBezTo>
                  <a:cubicBezTo>
                    <a:pt x="86673" y="17558"/>
                    <a:pt x="87522" y="18356"/>
                    <a:pt x="88130" y="19319"/>
                  </a:cubicBezTo>
                  <a:cubicBezTo>
                    <a:pt x="88738" y="20282"/>
                    <a:pt x="89042" y="21434"/>
                    <a:pt x="88934" y="22562"/>
                  </a:cubicBezTo>
                  <a:cubicBezTo>
                    <a:pt x="88877" y="23126"/>
                    <a:pt x="88700" y="23677"/>
                    <a:pt x="88446" y="24177"/>
                  </a:cubicBezTo>
                  <a:cubicBezTo>
                    <a:pt x="88187" y="24684"/>
                    <a:pt x="87845" y="25146"/>
                    <a:pt x="87452" y="25558"/>
                  </a:cubicBezTo>
                  <a:cubicBezTo>
                    <a:pt x="86667" y="26387"/>
                    <a:pt x="85710" y="27040"/>
                    <a:pt x="84710" y="27603"/>
                  </a:cubicBezTo>
                  <a:cubicBezTo>
                    <a:pt x="83709" y="28161"/>
                    <a:pt x="82658" y="28629"/>
                    <a:pt x="81594" y="29054"/>
                  </a:cubicBezTo>
                  <a:cubicBezTo>
                    <a:pt x="81055" y="29263"/>
                    <a:pt x="80517" y="29459"/>
                    <a:pt x="79972" y="29649"/>
                  </a:cubicBezTo>
                  <a:cubicBezTo>
                    <a:pt x="79706" y="29750"/>
                    <a:pt x="79428" y="29833"/>
                    <a:pt x="79155" y="29915"/>
                  </a:cubicBezTo>
                  <a:lnTo>
                    <a:pt x="78332" y="30175"/>
                  </a:lnTo>
                  <a:cubicBezTo>
                    <a:pt x="77243" y="30548"/>
                    <a:pt x="76122" y="30802"/>
                    <a:pt x="75007" y="31093"/>
                  </a:cubicBezTo>
                  <a:cubicBezTo>
                    <a:pt x="74868" y="31131"/>
                    <a:pt x="74728" y="31169"/>
                    <a:pt x="74589" y="31201"/>
                  </a:cubicBezTo>
                  <a:lnTo>
                    <a:pt x="74165" y="31283"/>
                  </a:lnTo>
                  <a:lnTo>
                    <a:pt x="73322" y="31454"/>
                  </a:lnTo>
                  <a:lnTo>
                    <a:pt x="72480" y="31625"/>
                  </a:lnTo>
                  <a:cubicBezTo>
                    <a:pt x="72334" y="31657"/>
                    <a:pt x="72195" y="31688"/>
                    <a:pt x="72055" y="31714"/>
                  </a:cubicBezTo>
                  <a:lnTo>
                    <a:pt x="71625" y="31777"/>
                  </a:lnTo>
                  <a:lnTo>
                    <a:pt x="69921" y="32043"/>
                  </a:lnTo>
                  <a:lnTo>
                    <a:pt x="69497" y="32106"/>
                  </a:lnTo>
                  <a:lnTo>
                    <a:pt x="69066" y="32151"/>
                  </a:lnTo>
                  <a:lnTo>
                    <a:pt x="68211" y="32246"/>
                  </a:lnTo>
                  <a:lnTo>
                    <a:pt x="67356" y="32341"/>
                  </a:lnTo>
                  <a:lnTo>
                    <a:pt x="66925" y="32391"/>
                  </a:lnTo>
                  <a:lnTo>
                    <a:pt x="66495" y="32423"/>
                  </a:lnTo>
                  <a:lnTo>
                    <a:pt x="64772" y="32537"/>
                  </a:lnTo>
                  <a:cubicBezTo>
                    <a:pt x="64202" y="32588"/>
                    <a:pt x="63626" y="32594"/>
                    <a:pt x="63049" y="32613"/>
                  </a:cubicBezTo>
                  <a:lnTo>
                    <a:pt x="62188" y="32645"/>
                  </a:lnTo>
                  <a:cubicBezTo>
                    <a:pt x="61897" y="32651"/>
                    <a:pt x="61612" y="32664"/>
                    <a:pt x="61327" y="32664"/>
                  </a:cubicBezTo>
                  <a:cubicBezTo>
                    <a:pt x="61096" y="32662"/>
                    <a:pt x="60866" y="32662"/>
                    <a:pt x="60635" y="32662"/>
                  </a:cubicBezTo>
                  <a:cubicBezTo>
                    <a:pt x="60482" y="32662"/>
                    <a:pt x="60328" y="32662"/>
                    <a:pt x="60174" y="32662"/>
                  </a:cubicBezTo>
                  <a:cubicBezTo>
                    <a:pt x="59406" y="32662"/>
                    <a:pt x="58639" y="32659"/>
                    <a:pt x="57875" y="32626"/>
                  </a:cubicBezTo>
                  <a:cubicBezTo>
                    <a:pt x="57299" y="32607"/>
                    <a:pt x="56722" y="32600"/>
                    <a:pt x="56146" y="32575"/>
                  </a:cubicBezTo>
                  <a:lnTo>
                    <a:pt x="54423" y="32474"/>
                  </a:lnTo>
                  <a:lnTo>
                    <a:pt x="53562" y="32423"/>
                  </a:lnTo>
                  <a:lnTo>
                    <a:pt x="52701" y="32353"/>
                  </a:lnTo>
                  <a:lnTo>
                    <a:pt x="50984" y="32220"/>
                  </a:lnTo>
                  <a:cubicBezTo>
                    <a:pt x="46399" y="31790"/>
                    <a:pt x="41833" y="31163"/>
                    <a:pt x="37285" y="30441"/>
                  </a:cubicBezTo>
                  <a:cubicBezTo>
                    <a:pt x="36151" y="30238"/>
                    <a:pt x="35018" y="30067"/>
                    <a:pt x="33890" y="29814"/>
                  </a:cubicBezTo>
                  <a:cubicBezTo>
                    <a:pt x="33327" y="29693"/>
                    <a:pt x="32763" y="29592"/>
                    <a:pt x="32206" y="29459"/>
                  </a:cubicBezTo>
                  <a:lnTo>
                    <a:pt x="30527" y="29054"/>
                  </a:lnTo>
                  <a:cubicBezTo>
                    <a:pt x="29964" y="28927"/>
                    <a:pt x="29413" y="28769"/>
                    <a:pt x="28855" y="28617"/>
                  </a:cubicBezTo>
                  <a:cubicBezTo>
                    <a:pt x="28304" y="28458"/>
                    <a:pt x="27747" y="28313"/>
                    <a:pt x="27196" y="28148"/>
                  </a:cubicBezTo>
                  <a:lnTo>
                    <a:pt x="25549" y="27635"/>
                  </a:lnTo>
                  <a:cubicBezTo>
                    <a:pt x="25277" y="27546"/>
                    <a:pt x="24998" y="27464"/>
                    <a:pt x="24726" y="27369"/>
                  </a:cubicBezTo>
                  <a:lnTo>
                    <a:pt x="23909" y="27084"/>
                  </a:lnTo>
                  <a:cubicBezTo>
                    <a:pt x="23371" y="26894"/>
                    <a:pt x="22826" y="26710"/>
                    <a:pt x="22281" y="26514"/>
                  </a:cubicBezTo>
                  <a:lnTo>
                    <a:pt x="20673" y="25887"/>
                  </a:lnTo>
                  <a:cubicBezTo>
                    <a:pt x="20407" y="25786"/>
                    <a:pt x="20134" y="25684"/>
                    <a:pt x="19868" y="25577"/>
                  </a:cubicBezTo>
                  <a:lnTo>
                    <a:pt x="19077" y="25235"/>
                  </a:lnTo>
                  <a:lnTo>
                    <a:pt x="17487" y="24557"/>
                  </a:lnTo>
                  <a:lnTo>
                    <a:pt x="15929" y="23822"/>
                  </a:lnTo>
                  <a:lnTo>
                    <a:pt x="15144" y="23455"/>
                  </a:lnTo>
                  <a:lnTo>
                    <a:pt x="14377" y="23062"/>
                  </a:lnTo>
                  <a:lnTo>
                    <a:pt x="12845" y="22271"/>
                  </a:lnTo>
                  <a:lnTo>
                    <a:pt x="11331" y="21434"/>
                  </a:lnTo>
                  <a:lnTo>
                    <a:pt x="10577" y="21010"/>
                  </a:lnTo>
                  <a:lnTo>
                    <a:pt x="9843" y="20567"/>
                  </a:lnTo>
                  <a:lnTo>
                    <a:pt x="8361" y="19674"/>
                  </a:lnTo>
                  <a:lnTo>
                    <a:pt x="6917" y="18730"/>
                  </a:lnTo>
                  <a:lnTo>
                    <a:pt x="6195" y="18261"/>
                  </a:lnTo>
                  <a:lnTo>
                    <a:pt x="5485" y="17761"/>
                  </a:lnTo>
                  <a:lnTo>
                    <a:pt x="4073" y="16767"/>
                  </a:lnTo>
                  <a:lnTo>
                    <a:pt x="2699" y="15728"/>
                  </a:lnTo>
                  <a:lnTo>
                    <a:pt x="2008" y="15202"/>
                  </a:lnTo>
                  <a:lnTo>
                    <a:pt x="1343" y="14658"/>
                  </a:lnTo>
                  <a:lnTo>
                    <a:pt x="0" y="13568"/>
                  </a:lnTo>
                  <a:lnTo>
                    <a:pt x="1337" y="14664"/>
                  </a:lnTo>
                  <a:lnTo>
                    <a:pt x="2002" y="15209"/>
                  </a:lnTo>
                  <a:lnTo>
                    <a:pt x="2692" y="15734"/>
                  </a:lnTo>
                  <a:lnTo>
                    <a:pt x="4067" y="16779"/>
                  </a:lnTo>
                  <a:lnTo>
                    <a:pt x="5473" y="17780"/>
                  </a:lnTo>
                  <a:lnTo>
                    <a:pt x="6182" y="18280"/>
                  </a:lnTo>
                  <a:lnTo>
                    <a:pt x="6904" y="18749"/>
                  </a:lnTo>
                  <a:lnTo>
                    <a:pt x="8348" y="19699"/>
                  </a:lnTo>
                  <a:lnTo>
                    <a:pt x="9824" y="20598"/>
                  </a:lnTo>
                  <a:lnTo>
                    <a:pt x="10558" y="21042"/>
                  </a:lnTo>
                  <a:lnTo>
                    <a:pt x="11312" y="21466"/>
                  </a:lnTo>
                  <a:lnTo>
                    <a:pt x="12819" y="22315"/>
                  </a:lnTo>
                  <a:lnTo>
                    <a:pt x="14352" y="23107"/>
                  </a:lnTo>
                  <a:lnTo>
                    <a:pt x="15125" y="23499"/>
                  </a:lnTo>
                  <a:lnTo>
                    <a:pt x="15904" y="23873"/>
                  </a:lnTo>
                  <a:lnTo>
                    <a:pt x="17468" y="24608"/>
                  </a:lnTo>
                  <a:lnTo>
                    <a:pt x="19051" y="25298"/>
                  </a:lnTo>
                  <a:lnTo>
                    <a:pt x="19843" y="25640"/>
                  </a:lnTo>
                  <a:cubicBezTo>
                    <a:pt x="20109" y="25748"/>
                    <a:pt x="20381" y="25849"/>
                    <a:pt x="20647" y="25957"/>
                  </a:cubicBezTo>
                  <a:lnTo>
                    <a:pt x="22256" y="26584"/>
                  </a:lnTo>
                  <a:cubicBezTo>
                    <a:pt x="22794" y="26786"/>
                    <a:pt x="23339" y="26970"/>
                    <a:pt x="23884" y="27166"/>
                  </a:cubicBezTo>
                  <a:lnTo>
                    <a:pt x="24701" y="27451"/>
                  </a:lnTo>
                  <a:cubicBezTo>
                    <a:pt x="24973" y="27546"/>
                    <a:pt x="25245" y="27629"/>
                    <a:pt x="25524" y="27717"/>
                  </a:cubicBezTo>
                  <a:lnTo>
                    <a:pt x="27171" y="28230"/>
                  </a:lnTo>
                  <a:cubicBezTo>
                    <a:pt x="27722" y="28395"/>
                    <a:pt x="28279" y="28541"/>
                    <a:pt x="28836" y="28699"/>
                  </a:cubicBezTo>
                  <a:cubicBezTo>
                    <a:pt x="29387" y="28857"/>
                    <a:pt x="29945" y="29016"/>
                    <a:pt x="30502" y="29142"/>
                  </a:cubicBezTo>
                  <a:lnTo>
                    <a:pt x="32180" y="29548"/>
                  </a:lnTo>
                  <a:cubicBezTo>
                    <a:pt x="32744" y="29681"/>
                    <a:pt x="33308" y="29788"/>
                    <a:pt x="33871" y="29909"/>
                  </a:cubicBezTo>
                  <a:cubicBezTo>
                    <a:pt x="34999" y="30156"/>
                    <a:pt x="36139" y="30333"/>
                    <a:pt x="37272" y="30536"/>
                  </a:cubicBezTo>
                  <a:cubicBezTo>
                    <a:pt x="41820" y="31258"/>
                    <a:pt x="46386" y="31897"/>
                    <a:pt x="50972" y="32328"/>
                  </a:cubicBezTo>
                  <a:lnTo>
                    <a:pt x="52694" y="32467"/>
                  </a:lnTo>
                  <a:lnTo>
                    <a:pt x="53556" y="32537"/>
                  </a:lnTo>
                  <a:lnTo>
                    <a:pt x="54417" y="32588"/>
                  </a:lnTo>
                  <a:lnTo>
                    <a:pt x="56140" y="32689"/>
                  </a:lnTo>
                  <a:cubicBezTo>
                    <a:pt x="56716" y="32714"/>
                    <a:pt x="57292" y="32727"/>
                    <a:pt x="57869" y="32746"/>
                  </a:cubicBezTo>
                  <a:cubicBezTo>
                    <a:pt x="58637" y="32780"/>
                    <a:pt x="59406" y="32782"/>
                    <a:pt x="60174" y="32782"/>
                  </a:cubicBezTo>
                  <a:cubicBezTo>
                    <a:pt x="60328" y="32782"/>
                    <a:pt x="60481" y="32782"/>
                    <a:pt x="60635" y="32782"/>
                  </a:cubicBezTo>
                  <a:cubicBezTo>
                    <a:pt x="60866" y="32782"/>
                    <a:pt x="61096" y="32783"/>
                    <a:pt x="61327" y="32784"/>
                  </a:cubicBezTo>
                  <a:cubicBezTo>
                    <a:pt x="61367" y="32785"/>
                    <a:pt x="61406" y="32785"/>
                    <a:pt x="61446" y="32785"/>
                  </a:cubicBezTo>
                  <a:cubicBezTo>
                    <a:pt x="61693" y="32785"/>
                    <a:pt x="61943" y="32770"/>
                    <a:pt x="62188" y="32765"/>
                  </a:cubicBezTo>
                  <a:lnTo>
                    <a:pt x="63056" y="32740"/>
                  </a:lnTo>
                  <a:cubicBezTo>
                    <a:pt x="63626" y="32714"/>
                    <a:pt x="64208" y="32714"/>
                    <a:pt x="64778" y="32664"/>
                  </a:cubicBezTo>
                  <a:lnTo>
                    <a:pt x="66507" y="32550"/>
                  </a:lnTo>
                  <a:lnTo>
                    <a:pt x="66938" y="32518"/>
                  </a:lnTo>
                  <a:lnTo>
                    <a:pt x="67362" y="32467"/>
                  </a:lnTo>
                  <a:lnTo>
                    <a:pt x="68224" y="32372"/>
                  </a:lnTo>
                  <a:lnTo>
                    <a:pt x="69085" y="32284"/>
                  </a:lnTo>
                  <a:lnTo>
                    <a:pt x="69516" y="32233"/>
                  </a:lnTo>
                  <a:lnTo>
                    <a:pt x="69940" y="32170"/>
                  </a:lnTo>
                  <a:lnTo>
                    <a:pt x="71650" y="31910"/>
                  </a:lnTo>
                  <a:lnTo>
                    <a:pt x="72074" y="31840"/>
                  </a:lnTo>
                  <a:cubicBezTo>
                    <a:pt x="72220" y="31815"/>
                    <a:pt x="72359" y="31783"/>
                    <a:pt x="72499" y="31758"/>
                  </a:cubicBezTo>
                  <a:lnTo>
                    <a:pt x="73348" y="31587"/>
                  </a:lnTo>
                  <a:lnTo>
                    <a:pt x="74196" y="31416"/>
                  </a:lnTo>
                  <a:lnTo>
                    <a:pt x="74621" y="31327"/>
                  </a:lnTo>
                  <a:cubicBezTo>
                    <a:pt x="74760" y="31302"/>
                    <a:pt x="74899" y="31258"/>
                    <a:pt x="75039" y="31226"/>
                  </a:cubicBezTo>
                  <a:cubicBezTo>
                    <a:pt x="76153" y="30935"/>
                    <a:pt x="77281" y="30681"/>
                    <a:pt x="78370" y="30308"/>
                  </a:cubicBezTo>
                  <a:lnTo>
                    <a:pt x="79200" y="30048"/>
                  </a:lnTo>
                  <a:cubicBezTo>
                    <a:pt x="79472" y="29966"/>
                    <a:pt x="79751" y="29883"/>
                    <a:pt x="80023" y="29782"/>
                  </a:cubicBezTo>
                  <a:cubicBezTo>
                    <a:pt x="80568" y="29592"/>
                    <a:pt x="81106" y="29396"/>
                    <a:pt x="81644" y="29187"/>
                  </a:cubicBezTo>
                  <a:cubicBezTo>
                    <a:pt x="82715" y="28762"/>
                    <a:pt x="83772" y="28294"/>
                    <a:pt x="84786" y="27730"/>
                  </a:cubicBezTo>
                  <a:cubicBezTo>
                    <a:pt x="85786" y="27166"/>
                    <a:pt x="86755" y="26508"/>
                    <a:pt x="87560" y="25665"/>
                  </a:cubicBezTo>
                  <a:cubicBezTo>
                    <a:pt x="87965" y="25241"/>
                    <a:pt x="88313" y="24766"/>
                    <a:pt x="88579" y="24247"/>
                  </a:cubicBezTo>
                  <a:cubicBezTo>
                    <a:pt x="88845" y="23727"/>
                    <a:pt x="89029" y="23164"/>
                    <a:pt x="89086" y="22581"/>
                  </a:cubicBezTo>
                  <a:cubicBezTo>
                    <a:pt x="89200" y="21409"/>
                    <a:pt x="88883" y="20218"/>
                    <a:pt x="88263" y="19237"/>
                  </a:cubicBezTo>
                  <a:cubicBezTo>
                    <a:pt x="87636" y="18249"/>
                    <a:pt x="86774" y="17438"/>
                    <a:pt x="85812" y="16786"/>
                  </a:cubicBezTo>
                  <a:cubicBezTo>
                    <a:pt x="84849" y="16140"/>
                    <a:pt x="83779" y="15658"/>
                    <a:pt x="82677" y="15316"/>
                  </a:cubicBezTo>
                  <a:cubicBezTo>
                    <a:pt x="81575" y="14968"/>
                    <a:pt x="80435" y="14740"/>
                    <a:pt x="79295" y="14569"/>
                  </a:cubicBezTo>
                  <a:cubicBezTo>
                    <a:pt x="78155" y="14404"/>
                    <a:pt x="77002" y="14290"/>
                    <a:pt x="75856" y="14189"/>
                  </a:cubicBezTo>
                  <a:lnTo>
                    <a:pt x="72416" y="13866"/>
                  </a:lnTo>
                  <a:lnTo>
                    <a:pt x="65538" y="13233"/>
                  </a:lnTo>
                  <a:lnTo>
                    <a:pt x="51782" y="11953"/>
                  </a:lnTo>
                  <a:cubicBezTo>
                    <a:pt x="50642" y="11839"/>
                    <a:pt x="49496" y="11687"/>
                    <a:pt x="48375" y="11447"/>
                  </a:cubicBezTo>
                  <a:cubicBezTo>
                    <a:pt x="47254" y="11206"/>
                    <a:pt x="46152" y="10870"/>
                    <a:pt x="45126" y="10351"/>
                  </a:cubicBezTo>
                  <a:cubicBezTo>
                    <a:pt x="44106" y="9844"/>
                    <a:pt x="43182" y="9129"/>
                    <a:pt x="42472" y="8236"/>
                  </a:cubicBezTo>
                  <a:cubicBezTo>
                    <a:pt x="42118" y="7792"/>
                    <a:pt x="41814" y="7298"/>
                    <a:pt x="41598" y="6773"/>
                  </a:cubicBezTo>
                  <a:cubicBezTo>
                    <a:pt x="41383" y="6247"/>
                    <a:pt x="41256" y="5683"/>
                    <a:pt x="41263" y="5113"/>
                  </a:cubicBezTo>
                  <a:cubicBezTo>
                    <a:pt x="41269" y="4550"/>
                    <a:pt x="41396" y="3986"/>
                    <a:pt x="41636" y="3473"/>
                  </a:cubicBezTo>
                  <a:cubicBezTo>
                    <a:pt x="41877" y="2960"/>
                    <a:pt x="42225" y="2498"/>
                    <a:pt x="42637" y="2105"/>
                  </a:cubicBezTo>
                  <a:cubicBezTo>
                    <a:pt x="43473" y="1326"/>
                    <a:pt x="44531" y="813"/>
                    <a:pt x="45626" y="496"/>
                  </a:cubicBezTo>
                  <a:cubicBezTo>
                    <a:pt x="46509" y="248"/>
                    <a:pt x="47423" y="117"/>
                    <a:pt x="48338" y="117"/>
                  </a:cubicBezTo>
                  <a:cubicBezTo>
                    <a:pt x="48566" y="117"/>
                    <a:pt x="48794" y="125"/>
                    <a:pt x="49021" y="142"/>
                  </a:cubicBezTo>
                  <a:cubicBezTo>
                    <a:pt x="49167" y="148"/>
                    <a:pt x="49306" y="167"/>
                    <a:pt x="49452" y="180"/>
                  </a:cubicBezTo>
                  <a:lnTo>
                    <a:pt x="49876" y="243"/>
                  </a:lnTo>
                  <a:cubicBezTo>
                    <a:pt x="50161" y="275"/>
                    <a:pt x="50440" y="344"/>
                    <a:pt x="50718" y="395"/>
                  </a:cubicBezTo>
                  <a:cubicBezTo>
                    <a:pt x="51282" y="528"/>
                    <a:pt x="51833" y="674"/>
                    <a:pt x="52378" y="857"/>
                  </a:cubicBezTo>
                  <a:cubicBezTo>
                    <a:pt x="54563" y="1586"/>
                    <a:pt x="56589" y="2694"/>
                    <a:pt x="58673" y="3676"/>
                  </a:cubicBezTo>
                  <a:cubicBezTo>
                    <a:pt x="60763" y="4651"/>
                    <a:pt x="62967" y="5379"/>
                    <a:pt x="65203" y="5924"/>
                  </a:cubicBezTo>
                  <a:cubicBezTo>
                    <a:pt x="67438" y="6481"/>
                    <a:pt x="69712" y="6880"/>
                    <a:pt x="72005" y="7153"/>
                  </a:cubicBezTo>
                  <a:cubicBezTo>
                    <a:pt x="74291" y="7425"/>
                    <a:pt x="76590" y="7583"/>
                    <a:pt x="78896" y="7640"/>
                  </a:cubicBezTo>
                  <a:cubicBezTo>
                    <a:pt x="79432" y="7651"/>
                    <a:pt x="79969" y="7657"/>
                    <a:pt x="80506" y="7657"/>
                  </a:cubicBezTo>
                  <a:cubicBezTo>
                    <a:pt x="84575" y="7657"/>
                    <a:pt x="88647" y="7337"/>
                    <a:pt x="92664" y="6671"/>
                  </a:cubicBezTo>
                  <a:cubicBezTo>
                    <a:pt x="97205" y="5918"/>
                    <a:pt x="101689" y="4721"/>
                    <a:pt x="105920" y="2897"/>
                  </a:cubicBezTo>
                  <a:lnTo>
                    <a:pt x="105920" y="2897"/>
                  </a:lnTo>
                  <a:cubicBezTo>
                    <a:pt x="101683" y="4708"/>
                    <a:pt x="97199" y="5886"/>
                    <a:pt x="92658" y="6633"/>
                  </a:cubicBezTo>
                  <a:cubicBezTo>
                    <a:pt x="88729" y="7268"/>
                    <a:pt x="84754" y="7581"/>
                    <a:pt x="80775" y="7581"/>
                  </a:cubicBezTo>
                  <a:cubicBezTo>
                    <a:pt x="80149" y="7581"/>
                    <a:pt x="79522" y="7574"/>
                    <a:pt x="78896" y="7558"/>
                  </a:cubicBezTo>
                  <a:cubicBezTo>
                    <a:pt x="76597" y="7501"/>
                    <a:pt x="74298" y="7343"/>
                    <a:pt x="72011" y="7064"/>
                  </a:cubicBezTo>
                  <a:cubicBezTo>
                    <a:pt x="69731" y="6792"/>
                    <a:pt x="67457" y="6386"/>
                    <a:pt x="65228" y="5835"/>
                  </a:cubicBezTo>
                  <a:cubicBezTo>
                    <a:pt x="62992" y="5284"/>
                    <a:pt x="60801" y="4556"/>
                    <a:pt x="58717" y="3581"/>
                  </a:cubicBezTo>
                  <a:cubicBezTo>
                    <a:pt x="56640" y="2599"/>
                    <a:pt x="54607" y="1491"/>
                    <a:pt x="52416" y="756"/>
                  </a:cubicBezTo>
                  <a:cubicBezTo>
                    <a:pt x="51865" y="566"/>
                    <a:pt x="51307" y="420"/>
                    <a:pt x="50744" y="287"/>
                  </a:cubicBezTo>
                  <a:cubicBezTo>
                    <a:pt x="50459" y="237"/>
                    <a:pt x="50180" y="167"/>
                    <a:pt x="49895" y="129"/>
                  </a:cubicBezTo>
                  <a:lnTo>
                    <a:pt x="49464" y="66"/>
                  </a:lnTo>
                  <a:cubicBezTo>
                    <a:pt x="49319" y="53"/>
                    <a:pt x="49179" y="34"/>
                    <a:pt x="49034" y="28"/>
                  </a:cubicBezTo>
                  <a:cubicBezTo>
                    <a:pt x="48792" y="9"/>
                    <a:pt x="48550" y="0"/>
                    <a:pt x="48309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;p19"/>
            <p:cNvSpPr/>
            <p:nvPr/>
          </p:nvSpPr>
          <p:spPr>
            <a:xfrm>
              <a:off x="4894673" y="2027525"/>
              <a:ext cx="3678289" cy="1167750"/>
            </a:xfrm>
            <a:custGeom>
              <a:avLst/>
              <a:gdLst/>
              <a:ahLst/>
              <a:cxnLst/>
              <a:rect l="l" t="t" r="r" b="b"/>
              <a:pathLst>
                <a:path w="106079" h="33677" extrusionOk="0">
                  <a:moveTo>
                    <a:pt x="48516" y="0"/>
                  </a:moveTo>
                  <a:cubicBezTo>
                    <a:pt x="47528" y="0"/>
                    <a:pt x="46547" y="150"/>
                    <a:pt x="45607" y="445"/>
                  </a:cubicBezTo>
                  <a:cubicBezTo>
                    <a:pt x="44499" y="800"/>
                    <a:pt x="43441" y="1357"/>
                    <a:pt x="42618" y="2193"/>
                  </a:cubicBezTo>
                  <a:cubicBezTo>
                    <a:pt x="42415" y="2402"/>
                    <a:pt x="42225" y="2630"/>
                    <a:pt x="42061" y="2871"/>
                  </a:cubicBezTo>
                  <a:cubicBezTo>
                    <a:pt x="41896" y="3112"/>
                    <a:pt x="41757" y="3371"/>
                    <a:pt x="41643" y="3637"/>
                  </a:cubicBezTo>
                  <a:cubicBezTo>
                    <a:pt x="41529" y="3910"/>
                    <a:pt x="41440" y="4188"/>
                    <a:pt x="41389" y="4480"/>
                  </a:cubicBezTo>
                  <a:cubicBezTo>
                    <a:pt x="41370" y="4625"/>
                    <a:pt x="41332" y="4765"/>
                    <a:pt x="41326" y="4910"/>
                  </a:cubicBezTo>
                  <a:cubicBezTo>
                    <a:pt x="41326" y="5062"/>
                    <a:pt x="41313" y="5208"/>
                    <a:pt x="41313" y="5354"/>
                  </a:cubicBezTo>
                  <a:cubicBezTo>
                    <a:pt x="41320" y="5936"/>
                    <a:pt x="41465" y="6519"/>
                    <a:pt x="41687" y="7057"/>
                  </a:cubicBezTo>
                  <a:cubicBezTo>
                    <a:pt x="41915" y="7596"/>
                    <a:pt x="42225" y="8096"/>
                    <a:pt x="42586" y="8552"/>
                  </a:cubicBezTo>
                  <a:cubicBezTo>
                    <a:pt x="43308" y="9464"/>
                    <a:pt x="44252" y="10192"/>
                    <a:pt x="45291" y="10718"/>
                  </a:cubicBezTo>
                  <a:cubicBezTo>
                    <a:pt x="46329" y="11237"/>
                    <a:pt x="47444" y="11579"/>
                    <a:pt x="48578" y="11820"/>
                  </a:cubicBezTo>
                  <a:cubicBezTo>
                    <a:pt x="49711" y="12061"/>
                    <a:pt x="50864" y="12200"/>
                    <a:pt x="52017" y="12308"/>
                  </a:cubicBezTo>
                  <a:lnTo>
                    <a:pt x="65823" y="13448"/>
                  </a:lnTo>
                  <a:lnTo>
                    <a:pt x="72727" y="14018"/>
                  </a:lnTo>
                  <a:lnTo>
                    <a:pt x="76179" y="14296"/>
                  </a:lnTo>
                  <a:cubicBezTo>
                    <a:pt x="77325" y="14391"/>
                    <a:pt x="78478" y="14493"/>
                    <a:pt x="79618" y="14651"/>
                  </a:cubicBezTo>
                  <a:cubicBezTo>
                    <a:pt x="80758" y="14809"/>
                    <a:pt x="81891" y="15025"/>
                    <a:pt x="82987" y="15360"/>
                  </a:cubicBezTo>
                  <a:cubicBezTo>
                    <a:pt x="84089" y="15696"/>
                    <a:pt x="85147" y="16165"/>
                    <a:pt x="86103" y="16798"/>
                  </a:cubicBezTo>
                  <a:cubicBezTo>
                    <a:pt x="87053" y="17431"/>
                    <a:pt x="87902" y="18229"/>
                    <a:pt x="88529" y="19192"/>
                  </a:cubicBezTo>
                  <a:cubicBezTo>
                    <a:pt x="89143" y="20148"/>
                    <a:pt x="89485" y="21289"/>
                    <a:pt x="89415" y="22429"/>
                  </a:cubicBezTo>
                  <a:cubicBezTo>
                    <a:pt x="89377" y="22992"/>
                    <a:pt x="89244" y="23556"/>
                    <a:pt x="89016" y="24075"/>
                  </a:cubicBezTo>
                  <a:cubicBezTo>
                    <a:pt x="88788" y="24595"/>
                    <a:pt x="88472" y="25076"/>
                    <a:pt x="88111" y="25519"/>
                  </a:cubicBezTo>
                  <a:cubicBezTo>
                    <a:pt x="87376" y="26400"/>
                    <a:pt x="86458" y="27109"/>
                    <a:pt x="85489" y="27723"/>
                  </a:cubicBezTo>
                  <a:cubicBezTo>
                    <a:pt x="84513" y="28331"/>
                    <a:pt x="83481" y="28844"/>
                    <a:pt x="82423" y="29307"/>
                  </a:cubicBezTo>
                  <a:cubicBezTo>
                    <a:pt x="81898" y="29535"/>
                    <a:pt x="81359" y="29756"/>
                    <a:pt x="80821" y="29959"/>
                  </a:cubicBezTo>
                  <a:cubicBezTo>
                    <a:pt x="80289" y="30168"/>
                    <a:pt x="79738" y="30339"/>
                    <a:pt x="79193" y="30529"/>
                  </a:cubicBezTo>
                  <a:cubicBezTo>
                    <a:pt x="77015" y="31302"/>
                    <a:pt x="74773" y="31840"/>
                    <a:pt x="72518" y="32321"/>
                  </a:cubicBezTo>
                  <a:cubicBezTo>
                    <a:pt x="71378" y="32518"/>
                    <a:pt x="70250" y="32752"/>
                    <a:pt x="69104" y="32885"/>
                  </a:cubicBezTo>
                  <a:cubicBezTo>
                    <a:pt x="68534" y="32961"/>
                    <a:pt x="67964" y="33050"/>
                    <a:pt x="67388" y="33107"/>
                  </a:cubicBezTo>
                  <a:lnTo>
                    <a:pt x="65665" y="33271"/>
                  </a:lnTo>
                  <a:cubicBezTo>
                    <a:pt x="65380" y="33297"/>
                    <a:pt x="65095" y="33335"/>
                    <a:pt x="64804" y="33347"/>
                  </a:cubicBezTo>
                  <a:lnTo>
                    <a:pt x="63942" y="33398"/>
                  </a:lnTo>
                  <a:cubicBezTo>
                    <a:pt x="63366" y="33430"/>
                    <a:pt x="62790" y="33474"/>
                    <a:pt x="62213" y="33493"/>
                  </a:cubicBezTo>
                  <a:lnTo>
                    <a:pt x="60484" y="33537"/>
                  </a:lnTo>
                  <a:cubicBezTo>
                    <a:pt x="60193" y="33544"/>
                    <a:pt x="59908" y="33556"/>
                    <a:pt x="59617" y="33556"/>
                  </a:cubicBezTo>
                  <a:lnTo>
                    <a:pt x="58755" y="33556"/>
                  </a:lnTo>
                  <a:lnTo>
                    <a:pt x="57020" y="33544"/>
                  </a:lnTo>
                  <a:lnTo>
                    <a:pt x="55291" y="33487"/>
                  </a:lnTo>
                  <a:lnTo>
                    <a:pt x="54430" y="33461"/>
                  </a:lnTo>
                  <a:lnTo>
                    <a:pt x="53562" y="33411"/>
                  </a:lnTo>
                  <a:lnTo>
                    <a:pt x="51839" y="33309"/>
                  </a:lnTo>
                  <a:cubicBezTo>
                    <a:pt x="49534" y="33138"/>
                    <a:pt x="47235" y="32942"/>
                    <a:pt x="44942" y="32663"/>
                  </a:cubicBezTo>
                  <a:cubicBezTo>
                    <a:pt x="42650" y="32404"/>
                    <a:pt x="40363" y="32093"/>
                    <a:pt x="38077" y="31758"/>
                  </a:cubicBezTo>
                  <a:cubicBezTo>
                    <a:pt x="36943" y="31568"/>
                    <a:pt x="35797" y="31409"/>
                    <a:pt x="34669" y="31175"/>
                  </a:cubicBezTo>
                  <a:cubicBezTo>
                    <a:pt x="34099" y="31061"/>
                    <a:pt x="33536" y="30960"/>
                    <a:pt x="32972" y="30839"/>
                  </a:cubicBezTo>
                  <a:lnTo>
                    <a:pt x="31281" y="30459"/>
                  </a:lnTo>
                  <a:cubicBezTo>
                    <a:pt x="31002" y="30396"/>
                    <a:pt x="30717" y="30339"/>
                    <a:pt x="30439" y="30269"/>
                  </a:cubicBezTo>
                  <a:lnTo>
                    <a:pt x="29596" y="30048"/>
                  </a:lnTo>
                  <a:cubicBezTo>
                    <a:pt x="29039" y="29908"/>
                    <a:pt x="28482" y="29763"/>
                    <a:pt x="27924" y="29617"/>
                  </a:cubicBezTo>
                  <a:lnTo>
                    <a:pt x="26265" y="29136"/>
                  </a:lnTo>
                  <a:cubicBezTo>
                    <a:pt x="25986" y="29053"/>
                    <a:pt x="25708" y="28971"/>
                    <a:pt x="25429" y="28889"/>
                  </a:cubicBezTo>
                  <a:lnTo>
                    <a:pt x="24606" y="28623"/>
                  </a:lnTo>
                  <a:lnTo>
                    <a:pt x="22959" y="28091"/>
                  </a:lnTo>
                  <a:lnTo>
                    <a:pt x="21331" y="27508"/>
                  </a:lnTo>
                  <a:lnTo>
                    <a:pt x="20514" y="27217"/>
                  </a:lnTo>
                  <a:lnTo>
                    <a:pt x="19710" y="26900"/>
                  </a:lnTo>
                  <a:lnTo>
                    <a:pt x="18101" y="26267"/>
                  </a:lnTo>
                  <a:lnTo>
                    <a:pt x="16505" y="25589"/>
                  </a:lnTo>
                  <a:lnTo>
                    <a:pt x="15714" y="25247"/>
                  </a:lnTo>
                  <a:lnTo>
                    <a:pt x="14928" y="24886"/>
                  </a:lnTo>
                  <a:lnTo>
                    <a:pt x="13358" y="24158"/>
                  </a:lnTo>
                  <a:lnTo>
                    <a:pt x="11806" y="23385"/>
                  </a:lnTo>
                  <a:lnTo>
                    <a:pt x="11033" y="22999"/>
                  </a:lnTo>
                  <a:lnTo>
                    <a:pt x="10273" y="22587"/>
                  </a:lnTo>
                  <a:lnTo>
                    <a:pt x="8747" y="21764"/>
                  </a:lnTo>
                  <a:lnTo>
                    <a:pt x="7246" y="20896"/>
                  </a:lnTo>
                  <a:lnTo>
                    <a:pt x="6499" y="20465"/>
                  </a:lnTo>
                  <a:lnTo>
                    <a:pt x="5764" y="20009"/>
                  </a:lnTo>
                  <a:lnTo>
                    <a:pt x="4288" y="19097"/>
                  </a:lnTo>
                  <a:lnTo>
                    <a:pt x="2844" y="18141"/>
                  </a:lnTo>
                  <a:lnTo>
                    <a:pt x="2122" y="17666"/>
                  </a:lnTo>
                  <a:lnTo>
                    <a:pt x="1419" y="17165"/>
                  </a:lnTo>
                  <a:lnTo>
                    <a:pt x="0" y="16165"/>
                  </a:lnTo>
                  <a:lnTo>
                    <a:pt x="0" y="16165"/>
                  </a:lnTo>
                  <a:lnTo>
                    <a:pt x="1413" y="17172"/>
                  </a:lnTo>
                  <a:lnTo>
                    <a:pt x="2122" y="17672"/>
                  </a:lnTo>
                  <a:lnTo>
                    <a:pt x="2838" y="18153"/>
                  </a:lnTo>
                  <a:lnTo>
                    <a:pt x="4282" y="19110"/>
                  </a:lnTo>
                  <a:lnTo>
                    <a:pt x="5751" y="20028"/>
                  </a:lnTo>
                  <a:lnTo>
                    <a:pt x="6486" y="20484"/>
                  </a:lnTo>
                  <a:lnTo>
                    <a:pt x="7233" y="20921"/>
                  </a:lnTo>
                  <a:lnTo>
                    <a:pt x="8734" y="21789"/>
                  </a:lnTo>
                  <a:lnTo>
                    <a:pt x="10254" y="22619"/>
                  </a:lnTo>
                  <a:lnTo>
                    <a:pt x="11014" y="23030"/>
                  </a:lnTo>
                  <a:lnTo>
                    <a:pt x="11787" y="23423"/>
                  </a:lnTo>
                  <a:lnTo>
                    <a:pt x="13339" y="24202"/>
                  </a:lnTo>
                  <a:lnTo>
                    <a:pt x="14903" y="24930"/>
                  </a:lnTo>
                  <a:lnTo>
                    <a:pt x="15688" y="25298"/>
                  </a:lnTo>
                  <a:lnTo>
                    <a:pt x="16486" y="25640"/>
                  </a:lnTo>
                  <a:lnTo>
                    <a:pt x="18076" y="26324"/>
                  </a:lnTo>
                  <a:lnTo>
                    <a:pt x="19685" y="26963"/>
                  </a:lnTo>
                  <a:lnTo>
                    <a:pt x="20495" y="27280"/>
                  </a:lnTo>
                  <a:lnTo>
                    <a:pt x="21306" y="27578"/>
                  </a:lnTo>
                  <a:lnTo>
                    <a:pt x="22940" y="28160"/>
                  </a:lnTo>
                  <a:lnTo>
                    <a:pt x="24587" y="28699"/>
                  </a:lnTo>
                  <a:lnTo>
                    <a:pt x="25410" y="28971"/>
                  </a:lnTo>
                  <a:cubicBezTo>
                    <a:pt x="25682" y="29053"/>
                    <a:pt x="25961" y="29136"/>
                    <a:pt x="26240" y="29212"/>
                  </a:cubicBezTo>
                  <a:lnTo>
                    <a:pt x="27899" y="29699"/>
                  </a:lnTo>
                  <a:cubicBezTo>
                    <a:pt x="28456" y="29851"/>
                    <a:pt x="29020" y="29991"/>
                    <a:pt x="29577" y="30136"/>
                  </a:cubicBezTo>
                  <a:lnTo>
                    <a:pt x="30413" y="30352"/>
                  </a:lnTo>
                  <a:cubicBezTo>
                    <a:pt x="30698" y="30428"/>
                    <a:pt x="30977" y="30485"/>
                    <a:pt x="31262" y="30548"/>
                  </a:cubicBezTo>
                  <a:lnTo>
                    <a:pt x="32953" y="30934"/>
                  </a:lnTo>
                  <a:cubicBezTo>
                    <a:pt x="33517" y="31055"/>
                    <a:pt x="34080" y="31156"/>
                    <a:pt x="34650" y="31270"/>
                  </a:cubicBezTo>
                  <a:cubicBezTo>
                    <a:pt x="35778" y="31504"/>
                    <a:pt x="36924" y="31663"/>
                    <a:pt x="38064" y="31853"/>
                  </a:cubicBezTo>
                  <a:cubicBezTo>
                    <a:pt x="40351" y="32195"/>
                    <a:pt x="42637" y="32505"/>
                    <a:pt x="44930" y="32771"/>
                  </a:cubicBezTo>
                  <a:cubicBezTo>
                    <a:pt x="47222" y="33050"/>
                    <a:pt x="49528" y="33252"/>
                    <a:pt x="51827" y="33423"/>
                  </a:cubicBezTo>
                  <a:lnTo>
                    <a:pt x="53556" y="33525"/>
                  </a:lnTo>
                  <a:lnTo>
                    <a:pt x="54423" y="33575"/>
                  </a:lnTo>
                  <a:lnTo>
                    <a:pt x="55291" y="33601"/>
                  </a:lnTo>
                  <a:lnTo>
                    <a:pt x="57020" y="33664"/>
                  </a:lnTo>
                  <a:lnTo>
                    <a:pt x="58755" y="33670"/>
                  </a:lnTo>
                  <a:lnTo>
                    <a:pt x="59617" y="33677"/>
                  </a:lnTo>
                  <a:cubicBezTo>
                    <a:pt x="59908" y="33677"/>
                    <a:pt x="60199" y="33664"/>
                    <a:pt x="60484" y="33658"/>
                  </a:cubicBezTo>
                  <a:lnTo>
                    <a:pt x="62220" y="33620"/>
                  </a:lnTo>
                  <a:cubicBezTo>
                    <a:pt x="62796" y="33594"/>
                    <a:pt x="63372" y="33556"/>
                    <a:pt x="63949" y="33525"/>
                  </a:cubicBezTo>
                  <a:lnTo>
                    <a:pt x="64816" y="33474"/>
                  </a:lnTo>
                  <a:cubicBezTo>
                    <a:pt x="65101" y="33461"/>
                    <a:pt x="65386" y="33423"/>
                    <a:pt x="65678" y="33398"/>
                  </a:cubicBezTo>
                  <a:lnTo>
                    <a:pt x="67400" y="33233"/>
                  </a:lnTo>
                  <a:cubicBezTo>
                    <a:pt x="67977" y="33176"/>
                    <a:pt x="68547" y="33088"/>
                    <a:pt x="69123" y="33012"/>
                  </a:cubicBezTo>
                  <a:cubicBezTo>
                    <a:pt x="70269" y="32879"/>
                    <a:pt x="71403" y="32644"/>
                    <a:pt x="72543" y="32448"/>
                  </a:cubicBezTo>
                  <a:cubicBezTo>
                    <a:pt x="74804" y="31973"/>
                    <a:pt x="77053" y="31435"/>
                    <a:pt x="79238" y="30662"/>
                  </a:cubicBezTo>
                  <a:cubicBezTo>
                    <a:pt x="79782" y="30472"/>
                    <a:pt x="80333" y="30301"/>
                    <a:pt x="80872" y="30092"/>
                  </a:cubicBezTo>
                  <a:cubicBezTo>
                    <a:pt x="81416" y="29889"/>
                    <a:pt x="81948" y="29668"/>
                    <a:pt x="82480" y="29440"/>
                  </a:cubicBezTo>
                  <a:cubicBezTo>
                    <a:pt x="83544" y="28977"/>
                    <a:pt x="84583" y="28464"/>
                    <a:pt x="85565" y="27850"/>
                  </a:cubicBezTo>
                  <a:cubicBezTo>
                    <a:pt x="86546" y="27229"/>
                    <a:pt x="87477" y="26514"/>
                    <a:pt x="88225" y="25614"/>
                  </a:cubicBezTo>
                  <a:cubicBezTo>
                    <a:pt x="88598" y="25165"/>
                    <a:pt x="88921" y="24671"/>
                    <a:pt x="89156" y="24139"/>
                  </a:cubicBezTo>
                  <a:cubicBezTo>
                    <a:pt x="89396" y="23600"/>
                    <a:pt x="89529" y="23024"/>
                    <a:pt x="89567" y="22435"/>
                  </a:cubicBezTo>
                  <a:cubicBezTo>
                    <a:pt x="89637" y="21263"/>
                    <a:pt x="89289" y="20085"/>
                    <a:pt x="88662" y="19103"/>
                  </a:cubicBezTo>
                  <a:cubicBezTo>
                    <a:pt x="88022" y="18122"/>
                    <a:pt x="87154" y="17311"/>
                    <a:pt x="86192" y="16665"/>
                  </a:cubicBezTo>
                  <a:cubicBezTo>
                    <a:pt x="85223" y="16019"/>
                    <a:pt x="84146" y="15538"/>
                    <a:pt x="83038" y="15208"/>
                  </a:cubicBezTo>
                  <a:cubicBezTo>
                    <a:pt x="81929" y="14860"/>
                    <a:pt x="80783" y="14645"/>
                    <a:pt x="79637" y="14486"/>
                  </a:cubicBezTo>
                  <a:cubicBezTo>
                    <a:pt x="78490" y="14322"/>
                    <a:pt x="77338" y="14227"/>
                    <a:pt x="76191" y="14132"/>
                  </a:cubicBezTo>
                  <a:lnTo>
                    <a:pt x="72739" y="13853"/>
                  </a:lnTo>
                  <a:lnTo>
                    <a:pt x="65836" y="13289"/>
                  </a:lnTo>
                  <a:lnTo>
                    <a:pt x="52029" y="12162"/>
                  </a:lnTo>
                  <a:cubicBezTo>
                    <a:pt x="50877" y="12061"/>
                    <a:pt x="49737" y="11921"/>
                    <a:pt x="48609" y="11687"/>
                  </a:cubicBezTo>
                  <a:cubicBezTo>
                    <a:pt x="47482" y="11453"/>
                    <a:pt x="46374" y="11111"/>
                    <a:pt x="45348" y="10598"/>
                  </a:cubicBezTo>
                  <a:cubicBezTo>
                    <a:pt x="44328" y="10078"/>
                    <a:pt x="43397" y="9369"/>
                    <a:pt x="42688" y="8470"/>
                  </a:cubicBezTo>
                  <a:cubicBezTo>
                    <a:pt x="42333" y="8026"/>
                    <a:pt x="42029" y="7532"/>
                    <a:pt x="41807" y="7007"/>
                  </a:cubicBezTo>
                  <a:cubicBezTo>
                    <a:pt x="41586" y="6481"/>
                    <a:pt x="41453" y="5917"/>
                    <a:pt x="41440" y="5347"/>
                  </a:cubicBezTo>
                  <a:cubicBezTo>
                    <a:pt x="41440" y="5208"/>
                    <a:pt x="41453" y="5069"/>
                    <a:pt x="41453" y="4923"/>
                  </a:cubicBezTo>
                  <a:cubicBezTo>
                    <a:pt x="41459" y="4784"/>
                    <a:pt x="41497" y="4644"/>
                    <a:pt x="41516" y="4505"/>
                  </a:cubicBezTo>
                  <a:cubicBezTo>
                    <a:pt x="41560" y="4220"/>
                    <a:pt x="41643" y="3948"/>
                    <a:pt x="41757" y="3688"/>
                  </a:cubicBezTo>
                  <a:cubicBezTo>
                    <a:pt x="41871" y="3428"/>
                    <a:pt x="42004" y="3175"/>
                    <a:pt x="42168" y="2941"/>
                  </a:cubicBezTo>
                  <a:cubicBezTo>
                    <a:pt x="42327" y="2706"/>
                    <a:pt x="42504" y="2485"/>
                    <a:pt x="42707" y="2282"/>
                  </a:cubicBezTo>
                  <a:cubicBezTo>
                    <a:pt x="43511" y="1465"/>
                    <a:pt x="44550" y="908"/>
                    <a:pt x="45639" y="559"/>
                  </a:cubicBezTo>
                  <a:cubicBezTo>
                    <a:pt x="46572" y="268"/>
                    <a:pt x="47551" y="115"/>
                    <a:pt x="48529" y="115"/>
                  </a:cubicBezTo>
                  <a:cubicBezTo>
                    <a:pt x="48700" y="115"/>
                    <a:pt x="48870" y="119"/>
                    <a:pt x="49040" y="129"/>
                  </a:cubicBezTo>
                  <a:cubicBezTo>
                    <a:pt x="49325" y="141"/>
                    <a:pt x="49610" y="173"/>
                    <a:pt x="49895" y="217"/>
                  </a:cubicBezTo>
                  <a:cubicBezTo>
                    <a:pt x="50180" y="249"/>
                    <a:pt x="50459" y="306"/>
                    <a:pt x="50744" y="363"/>
                  </a:cubicBezTo>
                  <a:cubicBezTo>
                    <a:pt x="51307" y="483"/>
                    <a:pt x="51865" y="623"/>
                    <a:pt x="52409" y="806"/>
                  </a:cubicBezTo>
                  <a:cubicBezTo>
                    <a:pt x="54607" y="1509"/>
                    <a:pt x="56646" y="2611"/>
                    <a:pt x="58743" y="3580"/>
                  </a:cubicBezTo>
                  <a:cubicBezTo>
                    <a:pt x="59794" y="4062"/>
                    <a:pt x="60864" y="4505"/>
                    <a:pt x="61966" y="4860"/>
                  </a:cubicBezTo>
                  <a:lnTo>
                    <a:pt x="62372" y="4999"/>
                  </a:lnTo>
                  <a:lnTo>
                    <a:pt x="62790" y="5126"/>
                  </a:lnTo>
                  <a:lnTo>
                    <a:pt x="63619" y="5373"/>
                  </a:lnTo>
                  <a:lnTo>
                    <a:pt x="64455" y="5601"/>
                  </a:lnTo>
                  <a:lnTo>
                    <a:pt x="64873" y="5708"/>
                  </a:lnTo>
                  <a:lnTo>
                    <a:pt x="65298" y="5810"/>
                  </a:lnTo>
                  <a:cubicBezTo>
                    <a:pt x="67546" y="6348"/>
                    <a:pt x="69826" y="6741"/>
                    <a:pt x="72125" y="6994"/>
                  </a:cubicBezTo>
                  <a:cubicBezTo>
                    <a:pt x="74418" y="7254"/>
                    <a:pt x="76730" y="7393"/>
                    <a:pt x="79035" y="7431"/>
                  </a:cubicBezTo>
                  <a:cubicBezTo>
                    <a:pt x="79400" y="7436"/>
                    <a:pt x="79765" y="7439"/>
                    <a:pt x="80129" y="7439"/>
                  </a:cubicBezTo>
                  <a:cubicBezTo>
                    <a:pt x="84388" y="7439"/>
                    <a:pt x="88641" y="7096"/>
                    <a:pt x="92835" y="6367"/>
                  </a:cubicBezTo>
                  <a:cubicBezTo>
                    <a:pt x="97383" y="5569"/>
                    <a:pt x="101867" y="4328"/>
                    <a:pt x="106078" y="2421"/>
                  </a:cubicBezTo>
                  <a:lnTo>
                    <a:pt x="106078" y="2421"/>
                  </a:lnTo>
                  <a:cubicBezTo>
                    <a:pt x="101860" y="4315"/>
                    <a:pt x="97370" y="5544"/>
                    <a:pt x="92829" y="6323"/>
                  </a:cubicBezTo>
                  <a:cubicBezTo>
                    <a:pt x="88706" y="7028"/>
                    <a:pt x="84526" y="7360"/>
                    <a:pt x="80350" y="7360"/>
                  </a:cubicBezTo>
                  <a:cubicBezTo>
                    <a:pt x="79914" y="7360"/>
                    <a:pt x="79477" y="7356"/>
                    <a:pt x="79041" y="7349"/>
                  </a:cubicBezTo>
                  <a:cubicBezTo>
                    <a:pt x="76730" y="7304"/>
                    <a:pt x="74424" y="7165"/>
                    <a:pt x="72131" y="6905"/>
                  </a:cubicBezTo>
                  <a:cubicBezTo>
                    <a:pt x="69839" y="6646"/>
                    <a:pt x="67565" y="6253"/>
                    <a:pt x="65323" y="5715"/>
                  </a:cubicBezTo>
                  <a:lnTo>
                    <a:pt x="64899" y="5613"/>
                  </a:lnTo>
                  <a:lnTo>
                    <a:pt x="64481" y="5506"/>
                  </a:lnTo>
                  <a:lnTo>
                    <a:pt x="63645" y="5278"/>
                  </a:lnTo>
                  <a:lnTo>
                    <a:pt x="62821" y="5024"/>
                  </a:lnTo>
                  <a:lnTo>
                    <a:pt x="62403" y="4904"/>
                  </a:lnTo>
                  <a:lnTo>
                    <a:pt x="61998" y="4765"/>
                  </a:lnTo>
                  <a:cubicBezTo>
                    <a:pt x="60896" y="4410"/>
                    <a:pt x="59832" y="3967"/>
                    <a:pt x="58787" y="3485"/>
                  </a:cubicBezTo>
                  <a:cubicBezTo>
                    <a:pt x="56697" y="2516"/>
                    <a:pt x="54651" y="1408"/>
                    <a:pt x="52441" y="699"/>
                  </a:cubicBezTo>
                  <a:cubicBezTo>
                    <a:pt x="51345" y="338"/>
                    <a:pt x="50205" y="91"/>
                    <a:pt x="49046" y="15"/>
                  </a:cubicBezTo>
                  <a:cubicBezTo>
                    <a:pt x="48869" y="5"/>
                    <a:pt x="48692" y="0"/>
                    <a:pt x="48516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7;p19"/>
            <p:cNvSpPr/>
            <p:nvPr/>
          </p:nvSpPr>
          <p:spPr>
            <a:xfrm>
              <a:off x="4894673" y="2056166"/>
              <a:ext cx="3683768" cy="1200830"/>
            </a:xfrm>
            <a:custGeom>
              <a:avLst/>
              <a:gdLst/>
              <a:ahLst/>
              <a:cxnLst/>
              <a:rect l="l" t="t" r="r" b="b"/>
              <a:pathLst>
                <a:path w="106237" h="34631" extrusionOk="0">
                  <a:moveTo>
                    <a:pt x="48718" y="1"/>
                  </a:moveTo>
                  <a:cubicBezTo>
                    <a:pt x="47655" y="1"/>
                    <a:pt x="46593" y="179"/>
                    <a:pt x="45595" y="531"/>
                  </a:cubicBezTo>
                  <a:cubicBezTo>
                    <a:pt x="44499" y="918"/>
                    <a:pt x="43454" y="1519"/>
                    <a:pt x="42669" y="2393"/>
                  </a:cubicBezTo>
                  <a:cubicBezTo>
                    <a:pt x="42276" y="2830"/>
                    <a:pt x="41959" y="3337"/>
                    <a:pt x="41757" y="3888"/>
                  </a:cubicBezTo>
                  <a:cubicBezTo>
                    <a:pt x="41655" y="4167"/>
                    <a:pt x="41573" y="4445"/>
                    <a:pt x="41541" y="4743"/>
                  </a:cubicBezTo>
                  <a:cubicBezTo>
                    <a:pt x="41522" y="4889"/>
                    <a:pt x="41491" y="5034"/>
                    <a:pt x="41497" y="5180"/>
                  </a:cubicBezTo>
                  <a:lnTo>
                    <a:pt x="41491" y="5402"/>
                  </a:lnTo>
                  <a:cubicBezTo>
                    <a:pt x="41484" y="5471"/>
                    <a:pt x="41484" y="5547"/>
                    <a:pt x="41497" y="5617"/>
                  </a:cubicBezTo>
                  <a:cubicBezTo>
                    <a:pt x="41522" y="6206"/>
                    <a:pt x="41668" y="6782"/>
                    <a:pt x="41902" y="7321"/>
                  </a:cubicBezTo>
                  <a:cubicBezTo>
                    <a:pt x="42137" y="7859"/>
                    <a:pt x="42453" y="8359"/>
                    <a:pt x="42814" y="8815"/>
                  </a:cubicBezTo>
                  <a:cubicBezTo>
                    <a:pt x="43549" y="9727"/>
                    <a:pt x="44493" y="10449"/>
                    <a:pt x="45531" y="10981"/>
                  </a:cubicBezTo>
                  <a:cubicBezTo>
                    <a:pt x="46583" y="11501"/>
                    <a:pt x="47704" y="11843"/>
                    <a:pt x="48844" y="12071"/>
                  </a:cubicBezTo>
                  <a:cubicBezTo>
                    <a:pt x="49977" y="12305"/>
                    <a:pt x="51136" y="12432"/>
                    <a:pt x="52289" y="12527"/>
                  </a:cubicBezTo>
                  <a:lnTo>
                    <a:pt x="66153" y="13515"/>
                  </a:lnTo>
                  <a:lnTo>
                    <a:pt x="73088" y="14009"/>
                  </a:lnTo>
                  <a:lnTo>
                    <a:pt x="76552" y="14256"/>
                  </a:lnTo>
                  <a:cubicBezTo>
                    <a:pt x="77705" y="14338"/>
                    <a:pt x="78858" y="14427"/>
                    <a:pt x="80004" y="14572"/>
                  </a:cubicBezTo>
                  <a:cubicBezTo>
                    <a:pt x="81150" y="14724"/>
                    <a:pt x="82290" y="14933"/>
                    <a:pt x="83392" y="15269"/>
                  </a:cubicBezTo>
                  <a:cubicBezTo>
                    <a:pt x="83943" y="15440"/>
                    <a:pt x="84488" y="15630"/>
                    <a:pt x="85007" y="15871"/>
                  </a:cubicBezTo>
                  <a:cubicBezTo>
                    <a:pt x="85527" y="16111"/>
                    <a:pt x="86033" y="16390"/>
                    <a:pt x="86515" y="16707"/>
                  </a:cubicBezTo>
                  <a:cubicBezTo>
                    <a:pt x="87471" y="17340"/>
                    <a:pt x="88320" y="18144"/>
                    <a:pt x="88947" y="19107"/>
                  </a:cubicBezTo>
                  <a:cubicBezTo>
                    <a:pt x="89567" y="20064"/>
                    <a:pt x="89922" y="21204"/>
                    <a:pt x="89890" y="22344"/>
                  </a:cubicBezTo>
                  <a:cubicBezTo>
                    <a:pt x="89871" y="22914"/>
                    <a:pt x="89757" y="23484"/>
                    <a:pt x="89555" y="24016"/>
                  </a:cubicBezTo>
                  <a:cubicBezTo>
                    <a:pt x="89352" y="24548"/>
                    <a:pt x="89067" y="25048"/>
                    <a:pt x="88725" y="25510"/>
                  </a:cubicBezTo>
                  <a:cubicBezTo>
                    <a:pt x="88041" y="26435"/>
                    <a:pt x="87161" y="27195"/>
                    <a:pt x="86217" y="27854"/>
                  </a:cubicBezTo>
                  <a:cubicBezTo>
                    <a:pt x="85267" y="28512"/>
                    <a:pt x="84254" y="29076"/>
                    <a:pt x="83215" y="29570"/>
                  </a:cubicBezTo>
                  <a:cubicBezTo>
                    <a:pt x="82170" y="30070"/>
                    <a:pt x="81100" y="30514"/>
                    <a:pt x="80010" y="30887"/>
                  </a:cubicBezTo>
                  <a:cubicBezTo>
                    <a:pt x="79466" y="31084"/>
                    <a:pt x="78921" y="31293"/>
                    <a:pt x="78376" y="31470"/>
                  </a:cubicBezTo>
                  <a:lnTo>
                    <a:pt x="76717" y="31983"/>
                  </a:lnTo>
                  <a:cubicBezTo>
                    <a:pt x="76438" y="32059"/>
                    <a:pt x="76166" y="32154"/>
                    <a:pt x="75881" y="32230"/>
                  </a:cubicBezTo>
                  <a:lnTo>
                    <a:pt x="75045" y="32439"/>
                  </a:lnTo>
                  <a:cubicBezTo>
                    <a:pt x="74481" y="32578"/>
                    <a:pt x="73924" y="32730"/>
                    <a:pt x="73360" y="32863"/>
                  </a:cubicBezTo>
                  <a:lnTo>
                    <a:pt x="71663" y="33212"/>
                  </a:lnTo>
                  <a:cubicBezTo>
                    <a:pt x="71378" y="33269"/>
                    <a:pt x="71093" y="33332"/>
                    <a:pt x="70808" y="33383"/>
                  </a:cubicBezTo>
                  <a:lnTo>
                    <a:pt x="69953" y="33522"/>
                  </a:lnTo>
                  <a:cubicBezTo>
                    <a:pt x="69383" y="33611"/>
                    <a:pt x="68813" y="33712"/>
                    <a:pt x="68243" y="33794"/>
                  </a:cubicBezTo>
                  <a:lnTo>
                    <a:pt x="66520" y="34010"/>
                  </a:lnTo>
                  <a:cubicBezTo>
                    <a:pt x="66229" y="34041"/>
                    <a:pt x="65944" y="34079"/>
                    <a:pt x="65652" y="34111"/>
                  </a:cubicBezTo>
                  <a:lnTo>
                    <a:pt x="64791" y="34181"/>
                  </a:lnTo>
                  <a:lnTo>
                    <a:pt x="63062" y="34326"/>
                  </a:lnTo>
                  <a:lnTo>
                    <a:pt x="61327" y="34415"/>
                  </a:lnTo>
                  <a:lnTo>
                    <a:pt x="60459" y="34459"/>
                  </a:lnTo>
                  <a:lnTo>
                    <a:pt x="59591" y="34478"/>
                  </a:lnTo>
                  <a:lnTo>
                    <a:pt x="57856" y="34510"/>
                  </a:lnTo>
                  <a:lnTo>
                    <a:pt x="56121" y="34497"/>
                  </a:lnTo>
                  <a:lnTo>
                    <a:pt x="55253" y="34485"/>
                  </a:lnTo>
                  <a:cubicBezTo>
                    <a:pt x="54962" y="34485"/>
                    <a:pt x="54677" y="34472"/>
                    <a:pt x="54385" y="34459"/>
                  </a:cubicBezTo>
                  <a:lnTo>
                    <a:pt x="52650" y="34402"/>
                  </a:lnTo>
                  <a:cubicBezTo>
                    <a:pt x="50338" y="34282"/>
                    <a:pt x="48027" y="34124"/>
                    <a:pt x="45721" y="33889"/>
                  </a:cubicBezTo>
                  <a:cubicBezTo>
                    <a:pt x="43422" y="33668"/>
                    <a:pt x="41123" y="33383"/>
                    <a:pt x="38824" y="33072"/>
                  </a:cubicBezTo>
                  <a:cubicBezTo>
                    <a:pt x="37684" y="32895"/>
                    <a:pt x="36531" y="32749"/>
                    <a:pt x="35398" y="32528"/>
                  </a:cubicBezTo>
                  <a:cubicBezTo>
                    <a:pt x="34828" y="32426"/>
                    <a:pt x="34258" y="32325"/>
                    <a:pt x="33688" y="32217"/>
                  </a:cubicBezTo>
                  <a:lnTo>
                    <a:pt x="31990" y="31863"/>
                  </a:lnTo>
                  <a:cubicBezTo>
                    <a:pt x="31705" y="31799"/>
                    <a:pt x="31420" y="31742"/>
                    <a:pt x="31142" y="31679"/>
                  </a:cubicBezTo>
                  <a:lnTo>
                    <a:pt x="30293" y="31476"/>
                  </a:lnTo>
                  <a:lnTo>
                    <a:pt x="28608" y="31071"/>
                  </a:lnTo>
                  <a:lnTo>
                    <a:pt x="26930" y="30621"/>
                  </a:lnTo>
                  <a:lnTo>
                    <a:pt x="26094" y="30393"/>
                  </a:lnTo>
                  <a:lnTo>
                    <a:pt x="25258" y="30146"/>
                  </a:lnTo>
                  <a:lnTo>
                    <a:pt x="23599" y="29652"/>
                  </a:lnTo>
                  <a:lnTo>
                    <a:pt x="21946" y="29114"/>
                  </a:lnTo>
                  <a:lnTo>
                    <a:pt x="21122" y="28842"/>
                  </a:lnTo>
                  <a:lnTo>
                    <a:pt x="20305" y="28550"/>
                  </a:lnTo>
                  <a:lnTo>
                    <a:pt x="18665" y="27968"/>
                  </a:lnTo>
                  <a:lnTo>
                    <a:pt x="17050" y="27341"/>
                  </a:lnTo>
                  <a:lnTo>
                    <a:pt x="16239" y="27024"/>
                  </a:lnTo>
                  <a:lnTo>
                    <a:pt x="15435" y="26695"/>
                  </a:lnTo>
                  <a:lnTo>
                    <a:pt x="13833" y="26023"/>
                  </a:lnTo>
                  <a:lnTo>
                    <a:pt x="12249" y="25314"/>
                  </a:lnTo>
                  <a:lnTo>
                    <a:pt x="11458" y="24959"/>
                  </a:lnTo>
                  <a:lnTo>
                    <a:pt x="10672" y="24586"/>
                  </a:lnTo>
                  <a:lnTo>
                    <a:pt x="9102" y="23838"/>
                  </a:lnTo>
                  <a:lnTo>
                    <a:pt x="7556" y="23053"/>
                  </a:lnTo>
                  <a:lnTo>
                    <a:pt x="6784" y="22654"/>
                  </a:lnTo>
                  <a:lnTo>
                    <a:pt x="6017" y="22242"/>
                  </a:lnTo>
                  <a:lnTo>
                    <a:pt x="4491" y="21419"/>
                  </a:lnTo>
                  <a:lnTo>
                    <a:pt x="2984" y="20551"/>
                  </a:lnTo>
                  <a:lnTo>
                    <a:pt x="2230" y="20121"/>
                  </a:lnTo>
                  <a:lnTo>
                    <a:pt x="1489" y="19671"/>
                  </a:lnTo>
                  <a:lnTo>
                    <a:pt x="0" y="18771"/>
                  </a:lnTo>
                  <a:lnTo>
                    <a:pt x="0" y="18771"/>
                  </a:lnTo>
                  <a:lnTo>
                    <a:pt x="1482" y="19677"/>
                  </a:lnTo>
                  <a:lnTo>
                    <a:pt x="2224" y="20127"/>
                  </a:lnTo>
                  <a:lnTo>
                    <a:pt x="2977" y="20564"/>
                  </a:lnTo>
                  <a:lnTo>
                    <a:pt x="4485" y="21432"/>
                  </a:lnTo>
                  <a:lnTo>
                    <a:pt x="6011" y="22261"/>
                  </a:lnTo>
                  <a:lnTo>
                    <a:pt x="6771" y="22679"/>
                  </a:lnTo>
                  <a:lnTo>
                    <a:pt x="7544" y="23072"/>
                  </a:lnTo>
                  <a:lnTo>
                    <a:pt x="9089" y="23870"/>
                  </a:lnTo>
                  <a:lnTo>
                    <a:pt x="10653" y="24624"/>
                  </a:lnTo>
                  <a:lnTo>
                    <a:pt x="11439" y="24997"/>
                  </a:lnTo>
                  <a:lnTo>
                    <a:pt x="12230" y="25352"/>
                  </a:lnTo>
                  <a:lnTo>
                    <a:pt x="13814" y="26068"/>
                  </a:lnTo>
                  <a:lnTo>
                    <a:pt x="15416" y="26739"/>
                  </a:lnTo>
                  <a:lnTo>
                    <a:pt x="16220" y="27081"/>
                  </a:lnTo>
                  <a:lnTo>
                    <a:pt x="17025" y="27391"/>
                  </a:lnTo>
                  <a:lnTo>
                    <a:pt x="18646" y="28025"/>
                  </a:lnTo>
                  <a:lnTo>
                    <a:pt x="20280" y="28614"/>
                  </a:lnTo>
                  <a:lnTo>
                    <a:pt x="21097" y="28911"/>
                  </a:lnTo>
                  <a:lnTo>
                    <a:pt x="21920" y="29184"/>
                  </a:lnTo>
                  <a:lnTo>
                    <a:pt x="23573" y="29728"/>
                  </a:lnTo>
                  <a:lnTo>
                    <a:pt x="25239" y="30229"/>
                  </a:lnTo>
                  <a:lnTo>
                    <a:pt x="26069" y="30476"/>
                  </a:lnTo>
                  <a:lnTo>
                    <a:pt x="26911" y="30704"/>
                  </a:lnTo>
                  <a:lnTo>
                    <a:pt x="28583" y="31160"/>
                  </a:lnTo>
                  <a:lnTo>
                    <a:pt x="30274" y="31565"/>
                  </a:lnTo>
                  <a:lnTo>
                    <a:pt x="31123" y="31768"/>
                  </a:lnTo>
                  <a:cubicBezTo>
                    <a:pt x="31401" y="31837"/>
                    <a:pt x="31686" y="31888"/>
                    <a:pt x="31971" y="31951"/>
                  </a:cubicBezTo>
                  <a:lnTo>
                    <a:pt x="33669" y="32306"/>
                  </a:lnTo>
                  <a:cubicBezTo>
                    <a:pt x="34239" y="32420"/>
                    <a:pt x="34809" y="32515"/>
                    <a:pt x="35379" y="32623"/>
                  </a:cubicBezTo>
                  <a:cubicBezTo>
                    <a:pt x="36519" y="32844"/>
                    <a:pt x="37665" y="32996"/>
                    <a:pt x="38812" y="33174"/>
                  </a:cubicBezTo>
                  <a:cubicBezTo>
                    <a:pt x="41111" y="33484"/>
                    <a:pt x="43410" y="33775"/>
                    <a:pt x="45715" y="33997"/>
                  </a:cubicBezTo>
                  <a:cubicBezTo>
                    <a:pt x="48020" y="34238"/>
                    <a:pt x="50332" y="34396"/>
                    <a:pt x="52644" y="34516"/>
                  </a:cubicBezTo>
                  <a:lnTo>
                    <a:pt x="54379" y="34573"/>
                  </a:lnTo>
                  <a:cubicBezTo>
                    <a:pt x="54670" y="34586"/>
                    <a:pt x="54962" y="34599"/>
                    <a:pt x="55253" y="34605"/>
                  </a:cubicBezTo>
                  <a:lnTo>
                    <a:pt x="56121" y="34611"/>
                  </a:lnTo>
                  <a:lnTo>
                    <a:pt x="57856" y="34630"/>
                  </a:lnTo>
                  <a:lnTo>
                    <a:pt x="59598" y="34599"/>
                  </a:lnTo>
                  <a:lnTo>
                    <a:pt x="60465" y="34580"/>
                  </a:lnTo>
                  <a:lnTo>
                    <a:pt x="61333" y="34535"/>
                  </a:lnTo>
                  <a:lnTo>
                    <a:pt x="63068" y="34453"/>
                  </a:lnTo>
                  <a:lnTo>
                    <a:pt x="64804" y="34307"/>
                  </a:lnTo>
                  <a:lnTo>
                    <a:pt x="65665" y="34238"/>
                  </a:lnTo>
                  <a:cubicBezTo>
                    <a:pt x="65956" y="34206"/>
                    <a:pt x="66241" y="34168"/>
                    <a:pt x="66533" y="34136"/>
                  </a:cubicBezTo>
                  <a:lnTo>
                    <a:pt x="68255" y="33927"/>
                  </a:lnTo>
                  <a:cubicBezTo>
                    <a:pt x="68832" y="33839"/>
                    <a:pt x="69402" y="33744"/>
                    <a:pt x="69972" y="33655"/>
                  </a:cubicBezTo>
                  <a:lnTo>
                    <a:pt x="70833" y="33516"/>
                  </a:lnTo>
                  <a:cubicBezTo>
                    <a:pt x="71118" y="33465"/>
                    <a:pt x="71403" y="33402"/>
                    <a:pt x="71688" y="33345"/>
                  </a:cubicBezTo>
                  <a:lnTo>
                    <a:pt x="73392" y="32996"/>
                  </a:lnTo>
                  <a:cubicBezTo>
                    <a:pt x="73956" y="32863"/>
                    <a:pt x="74513" y="32711"/>
                    <a:pt x="75077" y="32572"/>
                  </a:cubicBezTo>
                  <a:lnTo>
                    <a:pt x="75919" y="32363"/>
                  </a:lnTo>
                  <a:cubicBezTo>
                    <a:pt x="76204" y="32287"/>
                    <a:pt x="76476" y="32192"/>
                    <a:pt x="76755" y="32116"/>
                  </a:cubicBezTo>
                  <a:lnTo>
                    <a:pt x="78421" y="31603"/>
                  </a:lnTo>
                  <a:cubicBezTo>
                    <a:pt x="78965" y="31426"/>
                    <a:pt x="79510" y="31217"/>
                    <a:pt x="80055" y="31020"/>
                  </a:cubicBezTo>
                  <a:cubicBezTo>
                    <a:pt x="81150" y="30647"/>
                    <a:pt x="82227" y="30203"/>
                    <a:pt x="83278" y="29703"/>
                  </a:cubicBezTo>
                  <a:cubicBezTo>
                    <a:pt x="84323" y="29209"/>
                    <a:pt x="85343" y="28639"/>
                    <a:pt x="86299" y="27980"/>
                  </a:cubicBezTo>
                  <a:cubicBezTo>
                    <a:pt x="87249" y="27315"/>
                    <a:pt x="88149" y="26543"/>
                    <a:pt x="88845" y="25599"/>
                  </a:cubicBezTo>
                  <a:cubicBezTo>
                    <a:pt x="89194" y="25130"/>
                    <a:pt x="89491" y="24617"/>
                    <a:pt x="89700" y="24073"/>
                  </a:cubicBezTo>
                  <a:cubicBezTo>
                    <a:pt x="89909" y="23522"/>
                    <a:pt x="90023" y="22939"/>
                    <a:pt x="90042" y="22350"/>
                  </a:cubicBezTo>
                  <a:cubicBezTo>
                    <a:pt x="90080" y="21172"/>
                    <a:pt x="89719" y="20000"/>
                    <a:pt x="89080" y="19018"/>
                  </a:cubicBezTo>
                  <a:cubicBezTo>
                    <a:pt x="88440" y="18037"/>
                    <a:pt x="87572" y="17220"/>
                    <a:pt x="86603" y="16574"/>
                  </a:cubicBezTo>
                  <a:cubicBezTo>
                    <a:pt x="86116" y="16251"/>
                    <a:pt x="85603" y="15966"/>
                    <a:pt x="85077" y="15719"/>
                  </a:cubicBezTo>
                  <a:cubicBezTo>
                    <a:pt x="84545" y="15478"/>
                    <a:pt x="83994" y="15282"/>
                    <a:pt x="83437" y="15111"/>
                  </a:cubicBezTo>
                  <a:cubicBezTo>
                    <a:pt x="82328" y="14769"/>
                    <a:pt x="81176" y="14560"/>
                    <a:pt x="80029" y="14408"/>
                  </a:cubicBezTo>
                  <a:cubicBezTo>
                    <a:pt x="78877" y="14256"/>
                    <a:pt x="77718" y="14173"/>
                    <a:pt x="76565" y="14091"/>
                  </a:cubicBezTo>
                  <a:lnTo>
                    <a:pt x="73094" y="13844"/>
                  </a:lnTo>
                  <a:lnTo>
                    <a:pt x="66165" y="13363"/>
                  </a:lnTo>
                  <a:lnTo>
                    <a:pt x="52302" y="12387"/>
                  </a:lnTo>
                  <a:cubicBezTo>
                    <a:pt x="51149" y="12292"/>
                    <a:pt x="50003" y="12166"/>
                    <a:pt x="48869" y="11938"/>
                  </a:cubicBezTo>
                  <a:cubicBezTo>
                    <a:pt x="47735" y="11710"/>
                    <a:pt x="46627" y="11368"/>
                    <a:pt x="45595" y="10861"/>
                  </a:cubicBezTo>
                  <a:cubicBezTo>
                    <a:pt x="44575" y="10342"/>
                    <a:pt x="43638" y="9626"/>
                    <a:pt x="42922" y="8733"/>
                  </a:cubicBezTo>
                  <a:cubicBezTo>
                    <a:pt x="42561" y="8283"/>
                    <a:pt x="42251" y="7796"/>
                    <a:pt x="42023" y="7270"/>
                  </a:cubicBezTo>
                  <a:cubicBezTo>
                    <a:pt x="41788" y="6744"/>
                    <a:pt x="41649" y="6181"/>
                    <a:pt x="41624" y="5611"/>
                  </a:cubicBezTo>
                  <a:cubicBezTo>
                    <a:pt x="41611" y="5541"/>
                    <a:pt x="41611" y="5471"/>
                    <a:pt x="41617" y="5402"/>
                  </a:cubicBezTo>
                  <a:lnTo>
                    <a:pt x="41624" y="5186"/>
                  </a:lnTo>
                  <a:cubicBezTo>
                    <a:pt x="41617" y="5041"/>
                    <a:pt x="41649" y="4901"/>
                    <a:pt x="41668" y="4762"/>
                  </a:cubicBezTo>
                  <a:cubicBezTo>
                    <a:pt x="41693" y="4477"/>
                    <a:pt x="41782" y="4198"/>
                    <a:pt x="41871" y="3932"/>
                  </a:cubicBezTo>
                  <a:cubicBezTo>
                    <a:pt x="42073" y="3394"/>
                    <a:pt x="42377" y="2906"/>
                    <a:pt x="42757" y="2476"/>
                  </a:cubicBezTo>
                  <a:cubicBezTo>
                    <a:pt x="43524" y="1621"/>
                    <a:pt x="44550" y="1025"/>
                    <a:pt x="45633" y="645"/>
                  </a:cubicBezTo>
                  <a:cubicBezTo>
                    <a:pt x="46633" y="294"/>
                    <a:pt x="47699" y="116"/>
                    <a:pt x="48765" y="116"/>
                  </a:cubicBezTo>
                  <a:cubicBezTo>
                    <a:pt x="48852" y="116"/>
                    <a:pt x="48940" y="117"/>
                    <a:pt x="49027" y="120"/>
                  </a:cubicBezTo>
                  <a:cubicBezTo>
                    <a:pt x="50174" y="177"/>
                    <a:pt x="51314" y="405"/>
                    <a:pt x="52416" y="747"/>
                  </a:cubicBezTo>
                  <a:cubicBezTo>
                    <a:pt x="54626" y="1431"/>
                    <a:pt x="56684" y="2520"/>
                    <a:pt x="58787" y="3489"/>
                  </a:cubicBezTo>
                  <a:lnTo>
                    <a:pt x="59180" y="3666"/>
                  </a:lnTo>
                  <a:lnTo>
                    <a:pt x="59585" y="3837"/>
                  </a:lnTo>
                  <a:cubicBezTo>
                    <a:pt x="59851" y="3951"/>
                    <a:pt x="60117" y="4072"/>
                    <a:pt x="60389" y="4173"/>
                  </a:cubicBezTo>
                  <a:lnTo>
                    <a:pt x="61200" y="4477"/>
                  </a:lnTo>
                  <a:cubicBezTo>
                    <a:pt x="61472" y="4578"/>
                    <a:pt x="61751" y="4661"/>
                    <a:pt x="62023" y="4756"/>
                  </a:cubicBezTo>
                  <a:cubicBezTo>
                    <a:pt x="62574" y="4952"/>
                    <a:pt x="63132" y="5098"/>
                    <a:pt x="63689" y="5269"/>
                  </a:cubicBezTo>
                  <a:lnTo>
                    <a:pt x="64531" y="5484"/>
                  </a:lnTo>
                  <a:cubicBezTo>
                    <a:pt x="64810" y="5560"/>
                    <a:pt x="65089" y="5636"/>
                    <a:pt x="65374" y="5693"/>
                  </a:cubicBezTo>
                  <a:cubicBezTo>
                    <a:pt x="69889" y="6751"/>
                    <a:pt x="74538" y="7181"/>
                    <a:pt x="79168" y="7232"/>
                  </a:cubicBezTo>
                  <a:cubicBezTo>
                    <a:pt x="79351" y="7233"/>
                    <a:pt x="79535" y="7234"/>
                    <a:pt x="79718" y="7234"/>
                  </a:cubicBezTo>
                  <a:cubicBezTo>
                    <a:pt x="84171" y="7234"/>
                    <a:pt x="88620" y="6864"/>
                    <a:pt x="93000" y="6067"/>
                  </a:cubicBezTo>
                  <a:cubicBezTo>
                    <a:pt x="95280" y="5649"/>
                    <a:pt x="97541" y="5117"/>
                    <a:pt x="99758" y="4439"/>
                  </a:cubicBezTo>
                  <a:cubicBezTo>
                    <a:pt x="101968" y="3761"/>
                    <a:pt x="104147" y="2944"/>
                    <a:pt x="106237" y="1944"/>
                  </a:cubicBezTo>
                  <a:lnTo>
                    <a:pt x="106237" y="1944"/>
                  </a:lnTo>
                  <a:cubicBezTo>
                    <a:pt x="104140" y="2938"/>
                    <a:pt x="101968" y="3749"/>
                    <a:pt x="99751" y="4420"/>
                  </a:cubicBezTo>
                  <a:cubicBezTo>
                    <a:pt x="97535" y="5085"/>
                    <a:pt x="95274" y="5617"/>
                    <a:pt x="92994" y="6022"/>
                  </a:cubicBezTo>
                  <a:cubicBezTo>
                    <a:pt x="88717" y="6789"/>
                    <a:pt x="84374" y="7148"/>
                    <a:pt x="80032" y="7148"/>
                  </a:cubicBezTo>
                  <a:cubicBezTo>
                    <a:pt x="79744" y="7148"/>
                    <a:pt x="79456" y="7147"/>
                    <a:pt x="79168" y="7143"/>
                  </a:cubicBezTo>
                  <a:cubicBezTo>
                    <a:pt x="74545" y="7093"/>
                    <a:pt x="69902" y="6656"/>
                    <a:pt x="65399" y="5598"/>
                  </a:cubicBezTo>
                  <a:cubicBezTo>
                    <a:pt x="65114" y="5535"/>
                    <a:pt x="64835" y="5465"/>
                    <a:pt x="64557" y="5389"/>
                  </a:cubicBezTo>
                  <a:lnTo>
                    <a:pt x="63714" y="5167"/>
                  </a:lnTo>
                  <a:cubicBezTo>
                    <a:pt x="63163" y="5003"/>
                    <a:pt x="62606" y="4851"/>
                    <a:pt x="62055" y="4661"/>
                  </a:cubicBezTo>
                  <a:cubicBezTo>
                    <a:pt x="61783" y="4566"/>
                    <a:pt x="61510" y="4483"/>
                    <a:pt x="61238" y="4382"/>
                  </a:cubicBezTo>
                  <a:lnTo>
                    <a:pt x="60427" y="4072"/>
                  </a:lnTo>
                  <a:cubicBezTo>
                    <a:pt x="60155" y="3977"/>
                    <a:pt x="59895" y="3850"/>
                    <a:pt x="59623" y="3742"/>
                  </a:cubicBezTo>
                  <a:lnTo>
                    <a:pt x="59224" y="3571"/>
                  </a:lnTo>
                  <a:lnTo>
                    <a:pt x="58831" y="3394"/>
                  </a:lnTo>
                  <a:cubicBezTo>
                    <a:pt x="56729" y="2425"/>
                    <a:pt x="54677" y="1329"/>
                    <a:pt x="52447" y="639"/>
                  </a:cubicBezTo>
                  <a:cubicBezTo>
                    <a:pt x="51345" y="291"/>
                    <a:pt x="50193" y="56"/>
                    <a:pt x="49027" y="6"/>
                  </a:cubicBezTo>
                  <a:cubicBezTo>
                    <a:pt x="48924" y="2"/>
                    <a:pt x="48821" y="1"/>
                    <a:pt x="48718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;p19"/>
            <p:cNvSpPr/>
            <p:nvPr/>
          </p:nvSpPr>
          <p:spPr>
            <a:xfrm>
              <a:off x="4948489" y="2084669"/>
              <a:ext cx="3635223" cy="1235540"/>
            </a:xfrm>
            <a:custGeom>
              <a:avLst/>
              <a:gdLst/>
              <a:ahLst/>
              <a:cxnLst/>
              <a:rect l="l" t="t" r="r" b="b"/>
              <a:pathLst>
                <a:path w="104837" h="35632" extrusionOk="0">
                  <a:moveTo>
                    <a:pt x="47387" y="1"/>
                  </a:moveTo>
                  <a:cubicBezTo>
                    <a:pt x="46232" y="1"/>
                    <a:pt x="45078" y="216"/>
                    <a:pt x="44005" y="634"/>
                  </a:cubicBezTo>
                  <a:cubicBezTo>
                    <a:pt x="42922" y="1058"/>
                    <a:pt x="41896" y="1711"/>
                    <a:pt x="41155" y="2623"/>
                  </a:cubicBezTo>
                  <a:cubicBezTo>
                    <a:pt x="40965" y="2851"/>
                    <a:pt x="40806" y="3098"/>
                    <a:pt x="40661" y="3357"/>
                  </a:cubicBezTo>
                  <a:cubicBezTo>
                    <a:pt x="40521" y="3617"/>
                    <a:pt x="40407" y="3889"/>
                    <a:pt x="40312" y="4168"/>
                  </a:cubicBezTo>
                  <a:cubicBezTo>
                    <a:pt x="40135" y="4732"/>
                    <a:pt x="40078" y="5327"/>
                    <a:pt x="40129" y="5916"/>
                  </a:cubicBezTo>
                  <a:cubicBezTo>
                    <a:pt x="40179" y="6505"/>
                    <a:pt x="40338" y="7081"/>
                    <a:pt x="40578" y="7613"/>
                  </a:cubicBezTo>
                  <a:cubicBezTo>
                    <a:pt x="40825" y="8145"/>
                    <a:pt x="41142" y="8646"/>
                    <a:pt x="41516" y="9095"/>
                  </a:cubicBezTo>
                  <a:cubicBezTo>
                    <a:pt x="42257" y="10007"/>
                    <a:pt x="43207" y="10736"/>
                    <a:pt x="44252" y="11261"/>
                  </a:cubicBezTo>
                  <a:cubicBezTo>
                    <a:pt x="45309" y="11774"/>
                    <a:pt x="46437" y="12110"/>
                    <a:pt x="47583" y="12332"/>
                  </a:cubicBezTo>
                  <a:cubicBezTo>
                    <a:pt x="48729" y="12553"/>
                    <a:pt x="49888" y="12674"/>
                    <a:pt x="51047" y="12756"/>
                  </a:cubicBezTo>
                  <a:lnTo>
                    <a:pt x="64974" y="13592"/>
                  </a:lnTo>
                  <a:lnTo>
                    <a:pt x="71935" y="14010"/>
                  </a:lnTo>
                  <a:lnTo>
                    <a:pt x="75418" y="14219"/>
                  </a:lnTo>
                  <a:cubicBezTo>
                    <a:pt x="76577" y="14289"/>
                    <a:pt x="77736" y="14365"/>
                    <a:pt x="78889" y="14504"/>
                  </a:cubicBezTo>
                  <a:cubicBezTo>
                    <a:pt x="80035" y="14650"/>
                    <a:pt x="81182" y="14852"/>
                    <a:pt x="82284" y="15188"/>
                  </a:cubicBezTo>
                  <a:cubicBezTo>
                    <a:pt x="82841" y="15359"/>
                    <a:pt x="83379" y="15562"/>
                    <a:pt x="83905" y="15796"/>
                  </a:cubicBezTo>
                  <a:cubicBezTo>
                    <a:pt x="84431" y="16037"/>
                    <a:pt x="84931" y="16322"/>
                    <a:pt x="85412" y="16645"/>
                  </a:cubicBezTo>
                  <a:cubicBezTo>
                    <a:pt x="86369" y="17284"/>
                    <a:pt x="87217" y="18101"/>
                    <a:pt x="87844" y="19064"/>
                  </a:cubicBezTo>
                  <a:cubicBezTo>
                    <a:pt x="88471" y="20027"/>
                    <a:pt x="88820" y="21167"/>
                    <a:pt x="88807" y="22313"/>
                  </a:cubicBezTo>
                  <a:cubicBezTo>
                    <a:pt x="88801" y="23466"/>
                    <a:pt x="88402" y="24587"/>
                    <a:pt x="87756" y="25537"/>
                  </a:cubicBezTo>
                  <a:cubicBezTo>
                    <a:pt x="87110" y="26493"/>
                    <a:pt x="86267" y="27304"/>
                    <a:pt x="85349" y="28007"/>
                  </a:cubicBezTo>
                  <a:cubicBezTo>
                    <a:pt x="84431" y="28716"/>
                    <a:pt x="83436" y="29318"/>
                    <a:pt x="82410" y="29850"/>
                  </a:cubicBezTo>
                  <a:cubicBezTo>
                    <a:pt x="81378" y="30382"/>
                    <a:pt x="80320" y="30863"/>
                    <a:pt x="79231" y="31262"/>
                  </a:cubicBezTo>
                  <a:lnTo>
                    <a:pt x="77603" y="31889"/>
                  </a:lnTo>
                  <a:lnTo>
                    <a:pt x="75950" y="32434"/>
                  </a:lnTo>
                  <a:lnTo>
                    <a:pt x="75127" y="32706"/>
                  </a:lnTo>
                  <a:lnTo>
                    <a:pt x="74291" y="32947"/>
                  </a:lnTo>
                  <a:lnTo>
                    <a:pt x="72613" y="33416"/>
                  </a:lnTo>
                  <a:lnTo>
                    <a:pt x="70915" y="33808"/>
                  </a:lnTo>
                  <a:lnTo>
                    <a:pt x="70066" y="34005"/>
                  </a:lnTo>
                  <a:lnTo>
                    <a:pt x="69211" y="34163"/>
                  </a:lnTo>
                  <a:lnTo>
                    <a:pt x="67501" y="34486"/>
                  </a:lnTo>
                  <a:lnTo>
                    <a:pt x="65772" y="34746"/>
                  </a:lnTo>
                  <a:lnTo>
                    <a:pt x="64911" y="34872"/>
                  </a:lnTo>
                  <a:lnTo>
                    <a:pt x="64050" y="34967"/>
                  </a:lnTo>
                  <a:lnTo>
                    <a:pt x="62314" y="35157"/>
                  </a:lnTo>
                  <a:lnTo>
                    <a:pt x="60579" y="35290"/>
                  </a:lnTo>
                  <a:lnTo>
                    <a:pt x="59711" y="35360"/>
                  </a:lnTo>
                  <a:cubicBezTo>
                    <a:pt x="59420" y="35379"/>
                    <a:pt x="59129" y="35385"/>
                    <a:pt x="58837" y="35398"/>
                  </a:cubicBezTo>
                  <a:lnTo>
                    <a:pt x="57102" y="35474"/>
                  </a:lnTo>
                  <a:cubicBezTo>
                    <a:pt x="56519" y="35493"/>
                    <a:pt x="55937" y="35493"/>
                    <a:pt x="55360" y="35506"/>
                  </a:cubicBezTo>
                  <a:cubicBezTo>
                    <a:pt x="55033" y="35514"/>
                    <a:pt x="54706" y="35518"/>
                    <a:pt x="54379" y="35518"/>
                  </a:cubicBezTo>
                  <a:cubicBezTo>
                    <a:pt x="53543" y="35518"/>
                    <a:pt x="52708" y="35496"/>
                    <a:pt x="51871" y="35487"/>
                  </a:cubicBezTo>
                  <a:cubicBezTo>
                    <a:pt x="42592" y="35195"/>
                    <a:pt x="33288" y="34119"/>
                    <a:pt x="24314" y="31661"/>
                  </a:cubicBezTo>
                  <a:lnTo>
                    <a:pt x="22636" y="31205"/>
                  </a:lnTo>
                  <a:lnTo>
                    <a:pt x="20964" y="30705"/>
                  </a:lnTo>
                  <a:lnTo>
                    <a:pt x="20128" y="30458"/>
                  </a:lnTo>
                  <a:lnTo>
                    <a:pt x="19298" y="30186"/>
                  </a:lnTo>
                  <a:lnTo>
                    <a:pt x="17639" y="29654"/>
                  </a:lnTo>
                  <a:lnTo>
                    <a:pt x="15992" y="29077"/>
                  </a:lnTo>
                  <a:lnTo>
                    <a:pt x="15169" y="28792"/>
                  </a:lnTo>
                  <a:lnTo>
                    <a:pt x="14352" y="28488"/>
                  </a:lnTo>
                  <a:lnTo>
                    <a:pt x="12724" y="27880"/>
                  </a:lnTo>
                  <a:lnTo>
                    <a:pt x="11103" y="27234"/>
                  </a:lnTo>
                  <a:lnTo>
                    <a:pt x="10292" y="26918"/>
                  </a:lnTo>
                  <a:lnTo>
                    <a:pt x="9488" y="26576"/>
                  </a:lnTo>
                  <a:lnTo>
                    <a:pt x="7879" y="25898"/>
                  </a:lnTo>
                  <a:lnTo>
                    <a:pt x="6289" y="25195"/>
                  </a:lnTo>
                  <a:lnTo>
                    <a:pt x="5491" y="24840"/>
                  </a:lnTo>
                  <a:lnTo>
                    <a:pt x="4700" y="24467"/>
                  </a:lnTo>
                  <a:lnTo>
                    <a:pt x="3123" y="23732"/>
                  </a:lnTo>
                  <a:lnTo>
                    <a:pt x="1558" y="22959"/>
                  </a:lnTo>
                  <a:lnTo>
                    <a:pt x="773" y="22573"/>
                  </a:lnTo>
                  <a:lnTo>
                    <a:pt x="0" y="22180"/>
                  </a:lnTo>
                  <a:lnTo>
                    <a:pt x="0" y="22180"/>
                  </a:lnTo>
                  <a:lnTo>
                    <a:pt x="773" y="22586"/>
                  </a:lnTo>
                  <a:lnTo>
                    <a:pt x="1552" y="22972"/>
                  </a:lnTo>
                  <a:lnTo>
                    <a:pt x="3116" y="23745"/>
                  </a:lnTo>
                  <a:lnTo>
                    <a:pt x="4693" y="24486"/>
                  </a:lnTo>
                  <a:lnTo>
                    <a:pt x="5479" y="24859"/>
                  </a:lnTo>
                  <a:lnTo>
                    <a:pt x="6277" y="25214"/>
                  </a:lnTo>
                  <a:lnTo>
                    <a:pt x="7866" y="25930"/>
                  </a:lnTo>
                  <a:lnTo>
                    <a:pt x="9475" y="26614"/>
                  </a:lnTo>
                  <a:lnTo>
                    <a:pt x="10273" y="26949"/>
                  </a:lnTo>
                  <a:lnTo>
                    <a:pt x="11084" y="27279"/>
                  </a:lnTo>
                  <a:lnTo>
                    <a:pt x="12705" y="27925"/>
                  </a:lnTo>
                  <a:lnTo>
                    <a:pt x="14339" y="28539"/>
                  </a:lnTo>
                  <a:lnTo>
                    <a:pt x="15156" y="28843"/>
                  </a:lnTo>
                  <a:lnTo>
                    <a:pt x="15973" y="29134"/>
                  </a:lnTo>
                  <a:lnTo>
                    <a:pt x="17620" y="29711"/>
                  </a:lnTo>
                  <a:lnTo>
                    <a:pt x="19279" y="30255"/>
                  </a:lnTo>
                  <a:lnTo>
                    <a:pt x="20109" y="30521"/>
                  </a:lnTo>
                  <a:lnTo>
                    <a:pt x="20945" y="30775"/>
                  </a:lnTo>
                  <a:lnTo>
                    <a:pt x="22610" y="31275"/>
                  </a:lnTo>
                  <a:lnTo>
                    <a:pt x="24295" y="31744"/>
                  </a:lnTo>
                  <a:lnTo>
                    <a:pt x="25137" y="31972"/>
                  </a:lnTo>
                  <a:lnTo>
                    <a:pt x="25980" y="32187"/>
                  </a:lnTo>
                  <a:lnTo>
                    <a:pt x="27677" y="32605"/>
                  </a:lnTo>
                  <a:lnTo>
                    <a:pt x="29374" y="32985"/>
                  </a:lnTo>
                  <a:lnTo>
                    <a:pt x="30229" y="33175"/>
                  </a:lnTo>
                  <a:cubicBezTo>
                    <a:pt x="30514" y="33238"/>
                    <a:pt x="30799" y="33289"/>
                    <a:pt x="31084" y="33346"/>
                  </a:cubicBezTo>
                  <a:lnTo>
                    <a:pt x="32794" y="33675"/>
                  </a:lnTo>
                  <a:cubicBezTo>
                    <a:pt x="33371" y="33783"/>
                    <a:pt x="33941" y="33872"/>
                    <a:pt x="34517" y="33973"/>
                  </a:cubicBezTo>
                  <a:cubicBezTo>
                    <a:pt x="35663" y="34176"/>
                    <a:pt x="36816" y="34321"/>
                    <a:pt x="37969" y="34486"/>
                  </a:cubicBezTo>
                  <a:cubicBezTo>
                    <a:pt x="40274" y="34771"/>
                    <a:pt x="42586" y="35037"/>
                    <a:pt x="44904" y="35221"/>
                  </a:cubicBezTo>
                  <a:cubicBezTo>
                    <a:pt x="47222" y="35423"/>
                    <a:pt x="49546" y="35531"/>
                    <a:pt x="51871" y="35601"/>
                  </a:cubicBezTo>
                  <a:cubicBezTo>
                    <a:pt x="52708" y="35610"/>
                    <a:pt x="53543" y="35632"/>
                    <a:pt x="54379" y="35632"/>
                  </a:cubicBezTo>
                  <a:cubicBezTo>
                    <a:pt x="54706" y="35632"/>
                    <a:pt x="55033" y="35628"/>
                    <a:pt x="55360" y="35620"/>
                  </a:cubicBezTo>
                  <a:cubicBezTo>
                    <a:pt x="55943" y="35613"/>
                    <a:pt x="56519" y="35613"/>
                    <a:pt x="57102" y="35594"/>
                  </a:cubicBezTo>
                  <a:lnTo>
                    <a:pt x="58844" y="35518"/>
                  </a:lnTo>
                  <a:cubicBezTo>
                    <a:pt x="59135" y="35506"/>
                    <a:pt x="59426" y="35499"/>
                    <a:pt x="59718" y="35480"/>
                  </a:cubicBezTo>
                  <a:lnTo>
                    <a:pt x="60585" y="35417"/>
                  </a:lnTo>
                  <a:lnTo>
                    <a:pt x="62327" y="35284"/>
                  </a:lnTo>
                  <a:lnTo>
                    <a:pt x="64062" y="35094"/>
                  </a:lnTo>
                  <a:lnTo>
                    <a:pt x="64930" y="34999"/>
                  </a:lnTo>
                  <a:lnTo>
                    <a:pt x="65791" y="34872"/>
                  </a:lnTo>
                  <a:lnTo>
                    <a:pt x="67520" y="34619"/>
                  </a:lnTo>
                  <a:lnTo>
                    <a:pt x="69237" y="34296"/>
                  </a:lnTo>
                  <a:lnTo>
                    <a:pt x="70092" y="34131"/>
                  </a:lnTo>
                  <a:lnTo>
                    <a:pt x="70947" y="33935"/>
                  </a:lnTo>
                  <a:lnTo>
                    <a:pt x="72644" y="33542"/>
                  </a:lnTo>
                  <a:lnTo>
                    <a:pt x="74329" y="33074"/>
                  </a:lnTo>
                  <a:lnTo>
                    <a:pt x="75165" y="32839"/>
                  </a:lnTo>
                  <a:lnTo>
                    <a:pt x="75995" y="32567"/>
                  </a:lnTo>
                  <a:lnTo>
                    <a:pt x="77654" y="32022"/>
                  </a:lnTo>
                  <a:lnTo>
                    <a:pt x="79282" y="31395"/>
                  </a:lnTo>
                  <a:cubicBezTo>
                    <a:pt x="80377" y="30996"/>
                    <a:pt x="81441" y="30515"/>
                    <a:pt x="82480" y="29983"/>
                  </a:cubicBezTo>
                  <a:cubicBezTo>
                    <a:pt x="83512" y="29445"/>
                    <a:pt x="84513" y="28843"/>
                    <a:pt x="85444" y="28127"/>
                  </a:cubicBezTo>
                  <a:cubicBezTo>
                    <a:pt x="86369" y="27418"/>
                    <a:pt x="87224" y="26601"/>
                    <a:pt x="87882" y="25626"/>
                  </a:cubicBezTo>
                  <a:cubicBezTo>
                    <a:pt x="88541" y="24657"/>
                    <a:pt x="88959" y="23498"/>
                    <a:pt x="88965" y="22320"/>
                  </a:cubicBezTo>
                  <a:cubicBezTo>
                    <a:pt x="88984" y="21135"/>
                    <a:pt x="88623" y="19964"/>
                    <a:pt x="87977" y="18975"/>
                  </a:cubicBezTo>
                  <a:cubicBezTo>
                    <a:pt x="87338" y="17987"/>
                    <a:pt x="86476" y="17158"/>
                    <a:pt x="85507" y="16505"/>
                  </a:cubicBezTo>
                  <a:cubicBezTo>
                    <a:pt x="85020" y="16182"/>
                    <a:pt x="84507" y="15891"/>
                    <a:pt x="83975" y="15644"/>
                  </a:cubicBezTo>
                  <a:cubicBezTo>
                    <a:pt x="83443" y="15403"/>
                    <a:pt x="82892" y="15201"/>
                    <a:pt x="82334" y="15030"/>
                  </a:cubicBezTo>
                  <a:cubicBezTo>
                    <a:pt x="81220" y="14688"/>
                    <a:pt x="80061" y="14479"/>
                    <a:pt x="78908" y="14333"/>
                  </a:cubicBezTo>
                  <a:cubicBezTo>
                    <a:pt x="77749" y="14194"/>
                    <a:pt x="76590" y="14118"/>
                    <a:pt x="75425" y="14048"/>
                  </a:cubicBezTo>
                  <a:lnTo>
                    <a:pt x="71948" y="13845"/>
                  </a:lnTo>
                  <a:lnTo>
                    <a:pt x="64981" y="13434"/>
                  </a:lnTo>
                  <a:lnTo>
                    <a:pt x="51060" y="12610"/>
                  </a:lnTo>
                  <a:cubicBezTo>
                    <a:pt x="49901" y="12528"/>
                    <a:pt x="48742" y="12414"/>
                    <a:pt x="47608" y="12192"/>
                  </a:cubicBezTo>
                  <a:cubicBezTo>
                    <a:pt x="46468" y="11977"/>
                    <a:pt x="45354" y="11641"/>
                    <a:pt x="44315" y="11135"/>
                  </a:cubicBezTo>
                  <a:cubicBezTo>
                    <a:pt x="43289" y="10622"/>
                    <a:pt x="42345" y="9906"/>
                    <a:pt x="41617" y="9013"/>
                  </a:cubicBezTo>
                  <a:cubicBezTo>
                    <a:pt x="41250" y="8570"/>
                    <a:pt x="40939" y="8082"/>
                    <a:pt x="40699" y="7556"/>
                  </a:cubicBezTo>
                  <a:cubicBezTo>
                    <a:pt x="40458" y="7037"/>
                    <a:pt x="40306" y="6473"/>
                    <a:pt x="40255" y="5903"/>
                  </a:cubicBezTo>
                  <a:cubicBezTo>
                    <a:pt x="40211" y="5333"/>
                    <a:pt x="40268" y="4757"/>
                    <a:pt x="40433" y="4206"/>
                  </a:cubicBezTo>
                  <a:cubicBezTo>
                    <a:pt x="40528" y="3934"/>
                    <a:pt x="40635" y="3668"/>
                    <a:pt x="40775" y="3421"/>
                  </a:cubicBezTo>
                  <a:cubicBezTo>
                    <a:pt x="40914" y="3167"/>
                    <a:pt x="41072" y="2927"/>
                    <a:pt x="41250" y="2705"/>
                  </a:cubicBezTo>
                  <a:cubicBezTo>
                    <a:pt x="41978" y="1806"/>
                    <a:pt x="42979" y="1166"/>
                    <a:pt x="44049" y="742"/>
                  </a:cubicBezTo>
                  <a:cubicBezTo>
                    <a:pt x="45110" y="336"/>
                    <a:pt x="46251" y="121"/>
                    <a:pt x="47388" y="121"/>
                  </a:cubicBezTo>
                  <a:cubicBezTo>
                    <a:pt x="47404" y="121"/>
                    <a:pt x="47421" y="121"/>
                    <a:pt x="47437" y="121"/>
                  </a:cubicBezTo>
                  <a:cubicBezTo>
                    <a:pt x="47729" y="121"/>
                    <a:pt x="48014" y="134"/>
                    <a:pt x="48299" y="172"/>
                  </a:cubicBezTo>
                  <a:lnTo>
                    <a:pt x="48729" y="222"/>
                  </a:lnTo>
                  <a:cubicBezTo>
                    <a:pt x="48875" y="241"/>
                    <a:pt x="49014" y="267"/>
                    <a:pt x="49160" y="292"/>
                  </a:cubicBezTo>
                  <a:cubicBezTo>
                    <a:pt x="49445" y="336"/>
                    <a:pt x="49730" y="406"/>
                    <a:pt x="50009" y="463"/>
                  </a:cubicBezTo>
                  <a:lnTo>
                    <a:pt x="50433" y="571"/>
                  </a:lnTo>
                  <a:cubicBezTo>
                    <a:pt x="50572" y="609"/>
                    <a:pt x="50712" y="647"/>
                    <a:pt x="50851" y="691"/>
                  </a:cubicBezTo>
                  <a:cubicBezTo>
                    <a:pt x="53080" y="1343"/>
                    <a:pt x="55145" y="2433"/>
                    <a:pt x="57267" y="3389"/>
                  </a:cubicBezTo>
                  <a:cubicBezTo>
                    <a:pt x="57792" y="3636"/>
                    <a:pt x="58331" y="3851"/>
                    <a:pt x="58869" y="4073"/>
                  </a:cubicBezTo>
                  <a:cubicBezTo>
                    <a:pt x="59420" y="4276"/>
                    <a:pt x="59958" y="4485"/>
                    <a:pt x="60516" y="4656"/>
                  </a:cubicBezTo>
                  <a:cubicBezTo>
                    <a:pt x="61624" y="5023"/>
                    <a:pt x="62751" y="5314"/>
                    <a:pt x="63885" y="5580"/>
                  </a:cubicBezTo>
                  <a:cubicBezTo>
                    <a:pt x="68426" y="6613"/>
                    <a:pt x="73088" y="7024"/>
                    <a:pt x="77736" y="7037"/>
                  </a:cubicBezTo>
                  <a:cubicBezTo>
                    <a:pt x="82391" y="7037"/>
                    <a:pt x="87040" y="6638"/>
                    <a:pt x="91613" y="5777"/>
                  </a:cubicBezTo>
                  <a:cubicBezTo>
                    <a:pt x="93899" y="5340"/>
                    <a:pt x="96160" y="4782"/>
                    <a:pt x="98377" y="4079"/>
                  </a:cubicBezTo>
                  <a:cubicBezTo>
                    <a:pt x="100593" y="3376"/>
                    <a:pt x="102766" y="2521"/>
                    <a:pt x="104837" y="1476"/>
                  </a:cubicBezTo>
                  <a:lnTo>
                    <a:pt x="104837" y="1476"/>
                  </a:lnTo>
                  <a:cubicBezTo>
                    <a:pt x="102759" y="2515"/>
                    <a:pt x="100587" y="3357"/>
                    <a:pt x="98370" y="4060"/>
                  </a:cubicBezTo>
                  <a:cubicBezTo>
                    <a:pt x="96154" y="4757"/>
                    <a:pt x="93893" y="5308"/>
                    <a:pt x="91606" y="5732"/>
                  </a:cubicBezTo>
                  <a:cubicBezTo>
                    <a:pt x="87106" y="6568"/>
                    <a:pt x="82532" y="6955"/>
                    <a:pt x="77957" y="6955"/>
                  </a:cubicBezTo>
                  <a:cubicBezTo>
                    <a:pt x="77884" y="6955"/>
                    <a:pt x="77810" y="6955"/>
                    <a:pt x="77736" y="6955"/>
                  </a:cubicBezTo>
                  <a:cubicBezTo>
                    <a:pt x="75412" y="6942"/>
                    <a:pt x="73088" y="6834"/>
                    <a:pt x="70776" y="6600"/>
                  </a:cubicBezTo>
                  <a:cubicBezTo>
                    <a:pt x="68470" y="6359"/>
                    <a:pt x="66171" y="6005"/>
                    <a:pt x="63904" y="5485"/>
                  </a:cubicBezTo>
                  <a:cubicBezTo>
                    <a:pt x="62777" y="5219"/>
                    <a:pt x="61649" y="4922"/>
                    <a:pt x="60547" y="4554"/>
                  </a:cubicBezTo>
                  <a:cubicBezTo>
                    <a:pt x="59996" y="4383"/>
                    <a:pt x="59452" y="4174"/>
                    <a:pt x="58907" y="3978"/>
                  </a:cubicBezTo>
                  <a:cubicBezTo>
                    <a:pt x="58375" y="3756"/>
                    <a:pt x="57837" y="3541"/>
                    <a:pt x="57311" y="3294"/>
                  </a:cubicBezTo>
                  <a:cubicBezTo>
                    <a:pt x="56253" y="2813"/>
                    <a:pt x="55208" y="2300"/>
                    <a:pt x="54144" y="1825"/>
                  </a:cubicBezTo>
                  <a:cubicBezTo>
                    <a:pt x="53080" y="1350"/>
                    <a:pt x="52004" y="906"/>
                    <a:pt x="50883" y="577"/>
                  </a:cubicBezTo>
                  <a:cubicBezTo>
                    <a:pt x="50743" y="533"/>
                    <a:pt x="50604" y="495"/>
                    <a:pt x="50458" y="463"/>
                  </a:cubicBezTo>
                  <a:lnTo>
                    <a:pt x="50040" y="349"/>
                  </a:lnTo>
                  <a:cubicBezTo>
                    <a:pt x="49755" y="292"/>
                    <a:pt x="49470" y="222"/>
                    <a:pt x="49179" y="178"/>
                  </a:cubicBezTo>
                  <a:cubicBezTo>
                    <a:pt x="49033" y="153"/>
                    <a:pt x="48894" y="127"/>
                    <a:pt x="48748" y="108"/>
                  </a:cubicBezTo>
                  <a:lnTo>
                    <a:pt x="48311" y="58"/>
                  </a:lnTo>
                  <a:cubicBezTo>
                    <a:pt x="48020" y="20"/>
                    <a:pt x="47729" y="7"/>
                    <a:pt x="47437" y="1"/>
                  </a:cubicBezTo>
                  <a:cubicBezTo>
                    <a:pt x="47421" y="1"/>
                    <a:pt x="47404" y="1"/>
                    <a:pt x="47387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;p19"/>
            <p:cNvSpPr/>
            <p:nvPr/>
          </p:nvSpPr>
          <p:spPr>
            <a:xfrm>
              <a:off x="4894673" y="2113311"/>
              <a:ext cx="3694552" cy="1272156"/>
            </a:xfrm>
            <a:custGeom>
              <a:avLst/>
              <a:gdLst/>
              <a:ahLst/>
              <a:cxnLst/>
              <a:rect l="l" t="t" r="r" b="b"/>
              <a:pathLst>
                <a:path w="106548" h="36688" extrusionOk="0">
                  <a:moveTo>
                    <a:pt x="49124" y="0"/>
                  </a:moveTo>
                  <a:cubicBezTo>
                    <a:pt x="49058" y="0"/>
                    <a:pt x="48992" y="2"/>
                    <a:pt x="48926" y="4"/>
                  </a:cubicBezTo>
                  <a:cubicBezTo>
                    <a:pt x="47754" y="30"/>
                    <a:pt x="46583" y="277"/>
                    <a:pt x="45500" y="745"/>
                  </a:cubicBezTo>
                  <a:cubicBezTo>
                    <a:pt x="44429" y="1214"/>
                    <a:pt x="43429" y="1917"/>
                    <a:pt x="42738" y="2880"/>
                  </a:cubicBezTo>
                  <a:cubicBezTo>
                    <a:pt x="42561" y="3120"/>
                    <a:pt x="42409" y="3374"/>
                    <a:pt x="42282" y="3640"/>
                  </a:cubicBezTo>
                  <a:cubicBezTo>
                    <a:pt x="42156" y="3906"/>
                    <a:pt x="42054" y="4184"/>
                    <a:pt x="41978" y="4476"/>
                  </a:cubicBezTo>
                  <a:cubicBezTo>
                    <a:pt x="41826" y="5046"/>
                    <a:pt x="41801" y="5647"/>
                    <a:pt x="41871" y="6230"/>
                  </a:cubicBezTo>
                  <a:cubicBezTo>
                    <a:pt x="41940" y="6819"/>
                    <a:pt x="42118" y="7389"/>
                    <a:pt x="42371" y="7927"/>
                  </a:cubicBezTo>
                  <a:cubicBezTo>
                    <a:pt x="42624" y="8459"/>
                    <a:pt x="42960" y="8947"/>
                    <a:pt x="43334" y="9403"/>
                  </a:cubicBezTo>
                  <a:cubicBezTo>
                    <a:pt x="44087" y="10309"/>
                    <a:pt x="45050" y="11031"/>
                    <a:pt x="46108" y="11544"/>
                  </a:cubicBezTo>
                  <a:cubicBezTo>
                    <a:pt x="47165" y="12057"/>
                    <a:pt x="48305" y="12386"/>
                    <a:pt x="49452" y="12595"/>
                  </a:cubicBezTo>
                  <a:cubicBezTo>
                    <a:pt x="50611" y="12804"/>
                    <a:pt x="51776" y="12912"/>
                    <a:pt x="52941" y="12981"/>
                  </a:cubicBezTo>
                  <a:lnTo>
                    <a:pt x="66932" y="13665"/>
                  </a:lnTo>
                  <a:lnTo>
                    <a:pt x="73930" y="14007"/>
                  </a:lnTo>
                  <a:lnTo>
                    <a:pt x="77426" y="14178"/>
                  </a:lnTo>
                  <a:cubicBezTo>
                    <a:pt x="78592" y="14235"/>
                    <a:pt x="79757" y="14299"/>
                    <a:pt x="80916" y="14438"/>
                  </a:cubicBezTo>
                  <a:cubicBezTo>
                    <a:pt x="82069" y="14571"/>
                    <a:pt x="83215" y="14786"/>
                    <a:pt x="84330" y="15122"/>
                  </a:cubicBezTo>
                  <a:cubicBezTo>
                    <a:pt x="85432" y="15464"/>
                    <a:pt x="86502" y="15939"/>
                    <a:pt x="87452" y="16604"/>
                  </a:cubicBezTo>
                  <a:cubicBezTo>
                    <a:pt x="87927" y="16933"/>
                    <a:pt x="88377" y="17301"/>
                    <a:pt x="88788" y="17712"/>
                  </a:cubicBezTo>
                  <a:cubicBezTo>
                    <a:pt x="89194" y="18124"/>
                    <a:pt x="89561" y="18574"/>
                    <a:pt x="89871" y="19062"/>
                  </a:cubicBezTo>
                  <a:cubicBezTo>
                    <a:pt x="90175" y="19549"/>
                    <a:pt x="90429" y="20075"/>
                    <a:pt x="90587" y="20626"/>
                  </a:cubicBezTo>
                  <a:cubicBezTo>
                    <a:pt x="90745" y="21177"/>
                    <a:pt x="90834" y="21753"/>
                    <a:pt x="90834" y="22330"/>
                  </a:cubicBezTo>
                  <a:cubicBezTo>
                    <a:pt x="90840" y="23482"/>
                    <a:pt x="90467" y="24622"/>
                    <a:pt x="89859" y="25598"/>
                  </a:cubicBezTo>
                  <a:cubicBezTo>
                    <a:pt x="89251" y="26586"/>
                    <a:pt x="88440" y="27434"/>
                    <a:pt x="87547" y="28182"/>
                  </a:cubicBezTo>
                  <a:cubicBezTo>
                    <a:pt x="86654" y="28923"/>
                    <a:pt x="85679" y="29569"/>
                    <a:pt x="84665" y="30139"/>
                  </a:cubicBezTo>
                  <a:cubicBezTo>
                    <a:pt x="83652" y="30709"/>
                    <a:pt x="82607" y="31222"/>
                    <a:pt x="81518" y="31646"/>
                  </a:cubicBezTo>
                  <a:lnTo>
                    <a:pt x="79903" y="32311"/>
                  </a:lnTo>
                  <a:lnTo>
                    <a:pt x="78256" y="32900"/>
                  </a:lnTo>
                  <a:lnTo>
                    <a:pt x="77433" y="33191"/>
                  </a:lnTo>
                  <a:lnTo>
                    <a:pt x="76597" y="33451"/>
                  </a:lnTo>
                  <a:lnTo>
                    <a:pt x="74925" y="33964"/>
                  </a:lnTo>
                  <a:lnTo>
                    <a:pt x="73234" y="34401"/>
                  </a:lnTo>
                  <a:lnTo>
                    <a:pt x="72385" y="34623"/>
                  </a:lnTo>
                  <a:lnTo>
                    <a:pt x="71530" y="34806"/>
                  </a:lnTo>
                  <a:lnTo>
                    <a:pt x="69820" y="35174"/>
                  </a:lnTo>
                  <a:lnTo>
                    <a:pt x="68097" y="35478"/>
                  </a:lnTo>
                  <a:lnTo>
                    <a:pt x="67236" y="35630"/>
                  </a:lnTo>
                  <a:cubicBezTo>
                    <a:pt x="66944" y="35674"/>
                    <a:pt x="66659" y="35712"/>
                    <a:pt x="66368" y="35750"/>
                  </a:cubicBezTo>
                  <a:lnTo>
                    <a:pt x="64633" y="35984"/>
                  </a:lnTo>
                  <a:cubicBezTo>
                    <a:pt x="64056" y="36054"/>
                    <a:pt x="63474" y="36105"/>
                    <a:pt x="62897" y="36168"/>
                  </a:cubicBezTo>
                  <a:lnTo>
                    <a:pt x="62023" y="36257"/>
                  </a:lnTo>
                  <a:cubicBezTo>
                    <a:pt x="61732" y="36282"/>
                    <a:pt x="61441" y="36295"/>
                    <a:pt x="61149" y="36320"/>
                  </a:cubicBezTo>
                  <a:lnTo>
                    <a:pt x="59408" y="36440"/>
                  </a:lnTo>
                  <a:cubicBezTo>
                    <a:pt x="58825" y="36472"/>
                    <a:pt x="58242" y="36485"/>
                    <a:pt x="57660" y="36510"/>
                  </a:cubicBezTo>
                  <a:cubicBezTo>
                    <a:pt x="56494" y="36567"/>
                    <a:pt x="55323" y="36554"/>
                    <a:pt x="54157" y="36573"/>
                  </a:cubicBezTo>
                  <a:cubicBezTo>
                    <a:pt x="51827" y="36554"/>
                    <a:pt x="49490" y="36491"/>
                    <a:pt x="47165" y="36326"/>
                  </a:cubicBezTo>
                  <a:cubicBezTo>
                    <a:pt x="44835" y="36187"/>
                    <a:pt x="42510" y="35953"/>
                    <a:pt x="40192" y="35687"/>
                  </a:cubicBezTo>
                  <a:cubicBezTo>
                    <a:pt x="35562" y="35129"/>
                    <a:pt x="30958" y="34287"/>
                    <a:pt x="26430" y="33160"/>
                  </a:cubicBezTo>
                  <a:lnTo>
                    <a:pt x="24732" y="32742"/>
                  </a:lnTo>
                  <a:lnTo>
                    <a:pt x="23041" y="32286"/>
                  </a:lnTo>
                  <a:lnTo>
                    <a:pt x="22199" y="32051"/>
                  </a:lnTo>
                  <a:lnTo>
                    <a:pt x="21357" y="31811"/>
                  </a:lnTo>
                  <a:lnTo>
                    <a:pt x="19672" y="31323"/>
                  </a:lnTo>
                  <a:lnTo>
                    <a:pt x="18000" y="30804"/>
                  </a:lnTo>
                  <a:lnTo>
                    <a:pt x="17170" y="30544"/>
                  </a:lnTo>
                  <a:lnTo>
                    <a:pt x="16334" y="30265"/>
                  </a:lnTo>
                  <a:lnTo>
                    <a:pt x="14675" y="29721"/>
                  </a:lnTo>
                  <a:lnTo>
                    <a:pt x="13022" y="29144"/>
                  </a:lnTo>
                  <a:lnTo>
                    <a:pt x="12192" y="28853"/>
                  </a:lnTo>
                  <a:lnTo>
                    <a:pt x="11375" y="28549"/>
                  </a:lnTo>
                  <a:lnTo>
                    <a:pt x="9729" y="27947"/>
                  </a:lnTo>
                  <a:lnTo>
                    <a:pt x="8095" y="27320"/>
                  </a:lnTo>
                  <a:lnTo>
                    <a:pt x="7278" y="27010"/>
                  </a:lnTo>
                  <a:lnTo>
                    <a:pt x="6467" y="26681"/>
                  </a:lnTo>
                  <a:lnTo>
                    <a:pt x="4839" y="26028"/>
                  </a:lnTo>
                  <a:lnTo>
                    <a:pt x="3224" y="25357"/>
                  </a:lnTo>
                  <a:lnTo>
                    <a:pt x="2414" y="25021"/>
                  </a:lnTo>
                  <a:lnTo>
                    <a:pt x="1609" y="24673"/>
                  </a:lnTo>
                  <a:lnTo>
                    <a:pt x="0" y="23983"/>
                  </a:lnTo>
                  <a:lnTo>
                    <a:pt x="1609" y="24679"/>
                  </a:lnTo>
                  <a:lnTo>
                    <a:pt x="2414" y="25028"/>
                  </a:lnTo>
                  <a:lnTo>
                    <a:pt x="3218" y="25370"/>
                  </a:lnTo>
                  <a:lnTo>
                    <a:pt x="4833" y="26047"/>
                  </a:lnTo>
                  <a:lnTo>
                    <a:pt x="6454" y="26700"/>
                  </a:lnTo>
                  <a:lnTo>
                    <a:pt x="7271" y="27029"/>
                  </a:lnTo>
                  <a:lnTo>
                    <a:pt x="8082" y="27346"/>
                  </a:lnTo>
                  <a:lnTo>
                    <a:pt x="9716" y="27979"/>
                  </a:lnTo>
                  <a:lnTo>
                    <a:pt x="11363" y="28587"/>
                  </a:lnTo>
                  <a:lnTo>
                    <a:pt x="12180" y="28891"/>
                  </a:lnTo>
                  <a:lnTo>
                    <a:pt x="13009" y="29182"/>
                  </a:lnTo>
                  <a:lnTo>
                    <a:pt x="14656" y="29765"/>
                  </a:lnTo>
                  <a:lnTo>
                    <a:pt x="16322" y="30316"/>
                  </a:lnTo>
                  <a:lnTo>
                    <a:pt x="17151" y="30595"/>
                  </a:lnTo>
                  <a:lnTo>
                    <a:pt x="17987" y="30861"/>
                  </a:lnTo>
                  <a:lnTo>
                    <a:pt x="19659" y="31380"/>
                  </a:lnTo>
                  <a:lnTo>
                    <a:pt x="21338" y="31874"/>
                  </a:lnTo>
                  <a:lnTo>
                    <a:pt x="22180" y="32121"/>
                  </a:lnTo>
                  <a:lnTo>
                    <a:pt x="23022" y="32355"/>
                  </a:lnTo>
                  <a:lnTo>
                    <a:pt x="24713" y="32818"/>
                  </a:lnTo>
                  <a:lnTo>
                    <a:pt x="26411" y="33242"/>
                  </a:lnTo>
                  <a:cubicBezTo>
                    <a:pt x="30939" y="34382"/>
                    <a:pt x="35543" y="35218"/>
                    <a:pt x="40180" y="35788"/>
                  </a:cubicBezTo>
                  <a:cubicBezTo>
                    <a:pt x="42504" y="36054"/>
                    <a:pt x="44828" y="36288"/>
                    <a:pt x="47159" y="36434"/>
                  </a:cubicBezTo>
                  <a:cubicBezTo>
                    <a:pt x="49490" y="36605"/>
                    <a:pt x="51820" y="36668"/>
                    <a:pt x="54157" y="36687"/>
                  </a:cubicBezTo>
                  <a:cubicBezTo>
                    <a:pt x="55329" y="36675"/>
                    <a:pt x="56494" y="36687"/>
                    <a:pt x="57660" y="36630"/>
                  </a:cubicBezTo>
                  <a:cubicBezTo>
                    <a:pt x="58249" y="36605"/>
                    <a:pt x="58831" y="36592"/>
                    <a:pt x="59414" y="36561"/>
                  </a:cubicBezTo>
                  <a:lnTo>
                    <a:pt x="61162" y="36440"/>
                  </a:lnTo>
                  <a:cubicBezTo>
                    <a:pt x="61453" y="36421"/>
                    <a:pt x="61745" y="36409"/>
                    <a:pt x="62036" y="36377"/>
                  </a:cubicBezTo>
                  <a:lnTo>
                    <a:pt x="62904" y="36288"/>
                  </a:lnTo>
                  <a:cubicBezTo>
                    <a:pt x="63486" y="36231"/>
                    <a:pt x="64069" y="36181"/>
                    <a:pt x="64652" y="36111"/>
                  </a:cubicBezTo>
                  <a:lnTo>
                    <a:pt x="66387" y="35877"/>
                  </a:lnTo>
                  <a:cubicBezTo>
                    <a:pt x="66678" y="35839"/>
                    <a:pt x="66963" y="35801"/>
                    <a:pt x="67255" y="35756"/>
                  </a:cubicBezTo>
                  <a:lnTo>
                    <a:pt x="68116" y="35604"/>
                  </a:lnTo>
                  <a:lnTo>
                    <a:pt x="69845" y="35307"/>
                  </a:lnTo>
                  <a:lnTo>
                    <a:pt x="71561" y="34939"/>
                  </a:lnTo>
                  <a:lnTo>
                    <a:pt x="72416" y="34756"/>
                  </a:lnTo>
                  <a:lnTo>
                    <a:pt x="73265" y="34534"/>
                  </a:lnTo>
                  <a:lnTo>
                    <a:pt x="74963" y="34097"/>
                  </a:lnTo>
                  <a:lnTo>
                    <a:pt x="76635" y="33584"/>
                  </a:lnTo>
                  <a:lnTo>
                    <a:pt x="77477" y="33324"/>
                  </a:lnTo>
                  <a:lnTo>
                    <a:pt x="78300" y="33033"/>
                  </a:lnTo>
                  <a:lnTo>
                    <a:pt x="79953" y="32444"/>
                  </a:lnTo>
                  <a:lnTo>
                    <a:pt x="81575" y="31779"/>
                  </a:lnTo>
                  <a:cubicBezTo>
                    <a:pt x="82664" y="31355"/>
                    <a:pt x="83722" y="30842"/>
                    <a:pt x="84741" y="30272"/>
                  </a:cubicBezTo>
                  <a:cubicBezTo>
                    <a:pt x="85761" y="29695"/>
                    <a:pt x="86743" y="29049"/>
                    <a:pt x="87648" y="28296"/>
                  </a:cubicBezTo>
                  <a:cubicBezTo>
                    <a:pt x="88541" y="27548"/>
                    <a:pt x="89371" y="26687"/>
                    <a:pt x="89992" y="25680"/>
                  </a:cubicBezTo>
                  <a:cubicBezTo>
                    <a:pt x="90612" y="24686"/>
                    <a:pt x="90999" y="23514"/>
                    <a:pt x="90992" y="22330"/>
                  </a:cubicBezTo>
                  <a:cubicBezTo>
                    <a:pt x="90999" y="21741"/>
                    <a:pt x="90904" y="21152"/>
                    <a:pt x="90745" y="20582"/>
                  </a:cubicBezTo>
                  <a:cubicBezTo>
                    <a:pt x="90581" y="20012"/>
                    <a:pt x="90321" y="19473"/>
                    <a:pt x="90004" y="18973"/>
                  </a:cubicBezTo>
                  <a:cubicBezTo>
                    <a:pt x="89694" y="18473"/>
                    <a:pt x="89320" y="18010"/>
                    <a:pt x="88909" y="17592"/>
                  </a:cubicBezTo>
                  <a:cubicBezTo>
                    <a:pt x="88491" y="17174"/>
                    <a:pt x="88035" y="16800"/>
                    <a:pt x="87547" y="16465"/>
                  </a:cubicBezTo>
                  <a:cubicBezTo>
                    <a:pt x="86584" y="15787"/>
                    <a:pt x="85495" y="15306"/>
                    <a:pt x="84374" y="14957"/>
                  </a:cubicBezTo>
                  <a:cubicBezTo>
                    <a:pt x="83253" y="14615"/>
                    <a:pt x="82094" y="14400"/>
                    <a:pt x="80935" y="14261"/>
                  </a:cubicBezTo>
                  <a:cubicBezTo>
                    <a:pt x="79770" y="14128"/>
                    <a:pt x="78604" y="14064"/>
                    <a:pt x="77433" y="14007"/>
                  </a:cubicBezTo>
                  <a:lnTo>
                    <a:pt x="73937" y="13836"/>
                  </a:lnTo>
                  <a:lnTo>
                    <a:pt x="66938" y="13507"/>
                  </a:lnTo>
                  <a:lnTo>
                    <a:pt x="52948" y="12836"/>
                  </a:lnTo>
                  <a:cubicBezTo>
                    <a:pt x="51789" y="12766"/>
                    <a:pt x="50623" y="12665"/>
                    <a:pt x="49477" y="12456"/>
                  </a:cubicBezTo>
                  <a:cubicBezTo>
                    <a:pt x="48337" y="12247"/>
                    <a:pt x="47210" y="11924"/>
                    <a:pt x="46165" y="11423"/>
                  </a:cubicBezTo>
                  <a:cubicBezTo>
                    <a:pt x="45126" y="10917"/>
                    <a:pt x="44182" y="10201"/>
                    <a:pt x="43435" y="9314"/>
                  </a:cubicBezTo>
                  <a:cubicBezTo>
                    <a:pt x="43068" y="8871"/>
                    <a:pt x="42738" y="8390"/>
                    <a:pt x="42491" y="7870"/>
                  </a:cubicBezTo>
                  <a:cubicBezTo>
                    <a:pt x="42244" y="7345"/>
                    <a:pt x="42073" y="6787"/>
                    <a:pt x="41997" y="6217"/>
                  </a:cubicBezTo>
                  <a:cubicBezTo>
                    <a:pt x="41934" y="5647"/>
                    <a:pt x="41953" y="5058"/>
                    <a:pt x="42105" y="4507"/>
                  </a:cubicBezTo>
                  <a:cubicBezTo>
                    <a:pt x="42175" y="4229"/>
                    <a:pt x="42276" y="3956"/>
                    <a:pt x="42396" y="3697"/>
                  </a:cubicBezTo>
                  <a:cubicBezTo>
                    <a:pt x="42517" y="3431"/>
                    <a:pt x="42669" y="3190"/>
                    <a:pt x="42840" y="2956"/>
                  </a:cubicBezTo>
                  <a:cubicBezTo>
                    <a:pt x="43517" y="2012"/>
                    <a:pt x="44493" y="1322"/>
                    <a:pt x="45550" y="859"/>
                  </a:cubicBezTo>
                  <a:cubicBezTo>
                    <a:pt x="46614" y="397"/>
                    <a:pt x="47767" y="150"/>
                    <a:pt x="48926" y="125"/>
                  </a:cubicBezTo>
                  <a:cubicBezTo>
                    <a:pt x="49007" y="121"/>
                    <a:pt x="49089" y="120"/>
                    <a:pt x="49170" y="120"/>
                  </a:cubicBezTo>
                  <a:cubicBezTo>
                    <a:pt x="49380" y="120"/>
                    <a:pt x="49590" y="130"/>
                    <a:pt x="49800" y="144"/>
                  </a:cubicBezTo>
                  <a:cubicBezTo>
                    <a:pt x="50085" y="182"/>
                    <a:pt x="50376" y="201"/>
                    <a:pt x="50661" y="251"/>
                  </a:cubicBezTo>
                  <a:cubicBezTo>
                    <a:pt x="51238" y="334"/>
                    <a:pt x="51801" y="473"/>
                    <a:pt x="52365" y="619"/>
                  </a:cubicBezTo>
                  <a:cubicBezTo>
                    <a:pt x="54613" y="1252"/>
                    <a:pt x="56697" y="2322"/>
                    <a:pt x="58825" y="3279"/>
                  </a:cubicBezTo>
                  <a:cubicBezTo>
                    <a:pt x="59357" y="3526"/>
                    <a:pt x="59902" y="3741"/>
                    <a:pt x="60440" y="3963"/>
                  </a:cubicBezTo>
                  <a:cubicBezTo>
                    <a:pt x="60712" y="4070"/>
                    <a:pt x="60991" y="4165"/>
                    <a:pt x="61263" y="4267"/>
                  </a:cubicBezTo>
                  <a:lnTo>
                    <a:pt x="61675" y="4412"/>
                  </a:lnTo>
                  <a:lnTo>
                    <a:pt x="62093" y="4545"/>
                  </a:lnTo>
                  <a:cubicBezTo>
                    <a:pt x="63208" y="4913"/>
                    <a:pt x="64341" y="5198"/>
                    <a:pt x="65481" y="5464"/>
                  </a:cubicBezTo>
                  <a:cubicBezTo>
                    <a:pt x="69943" y="6448"/>
                    <a:pt x="74513" y="6845"/>
                    <a:pt x="79080" y="6845"/>
                  </a:cubicBezTo>
                  <a:cubicBezTo>
                    <a:pt x="79188" y="6845"/>
                    <a:pt x="79295" y="6845"/>
                    <a:pt x="79402" y="6844"/>
                  </a:cubicBezTo>
                  <a:cubicBezTo>
                    <a:pt x="84070" y="6813"/>
                    <a:pt x="88744" y="6382"/>
                    <a:pt x="93329" y="5483"/>
                  </a:cubicBezTo>
                  <a:cubicBezTo>
                    <a:pt x="95616" y="5027"/>
                    <a:pt x="97883" y="4450"/>
                    <a:pt x="100100" y="3716"/>
                  </a:cubicBezTo>
                  <a:cubicBezTo>
                    <a:pt x="102316" y="2981"/>
                    <a:pt x="104489" y="2094"/>
                    <a:pt x="106547" y="999"/>
                  </a:cubicBezTo>
                  <a:lnTo>
                    <a:pt x="106547" y="999"/>
                  </a:lnTo>
                  <a:cubicBezTo>
                    <a:pt x="104482" y="2088"/>
                    <a:pt x="102310" y="2968"/>
                    <a:pt x="100093" y="3697"/>
                  </a:cubicBezTo>
                  <a:cubicBezTo>
                    <a:pt x="97877" y="4425"/>
                    <a:pt x="95609" y="4995"/>
                    <a:pt x="93317" y="5438"/>
                  </a:cubicBezTo>
                  <a:cubicBezTo>
                    <a:pt x="88738" y="6325"/>
                    <a:pt x="84064" y="6743"/>
                    <a:pt x="79402" y="6756"/>
                  </a:cubicBezTo>
                  <a:cubicBezTo>
                    <a:pt x="79330" y="6756"/>
                    <a:pt x="79257" y="6756"/>
                    <a:pt x="79184" y="6756"/>
                  </a:cubicBezTo>
                  <a:cubicBezTo>
                    <a:pt x="74589" y="6756"/>
                    <a:pt x="69983" y="6360"/>
                    <a:pt x="65500" y="5369"/>
                  </a:cubicBezTo>
                  <a:cubicBezTo>
                    <a:pt x="64367" y="5096"/>
                    <a:pt x="63233" y="4818"/>
                    <a:pt x="62131" y="4444"/>
                  </a:cubicBezTo>
                  <a:lnTo>
                    <a:pt x="61713" y="4311"/>
                  </a:lnTo>
                  <a:lnTo>
                    <a:pt x="61301" y="4165"/>
                  </a:lnTo>
                  <a:cubicBezTo>
                    <a:pt x="61029" y="4064"/>
                    <a:pt x="60750" y="3969"/>
                    <a:pt x="60478" y="3868"/>
                  </a:cubicBezTo>
                  <a:cubicBezTo>
                    <a:pt x="59940" y="3646"/>
                    <a:pt x="59401" y="3424"/>
                    <a:pt x="58869" y="3184"/>
                  </a:cubicBezTo>
                  <a:cubicBezTo>
                    <a:pt x="56748" y="2221"/>
                    <a:pt x="54658" y="1144"/>
                    <a:pt x="52397" y="511"/>
                  </a:cubicBezTo>
                  <a:cubicBezTo>
                    <a:pt x="51833" y="359"/>
                    <a:pt x="51263" y="220"/>
                    <a:pt x="50680" y="137"/>
                  </a:cubicBezTo>
                  <a:cubicBezTo>
                    <a:pt x="50389" y="80"/>
                    <a:pt x="50098" y="61"/>
                    <a:pt x="49806" y="30"/>
                  </a:cubicBezTo>
                  <a:cubicBezTo>
                    <a:pt x="49581" y="15"/>
                    <a:pt x="49351" y="0"/>
                    <a:pt x="49124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0;p19"/>
            <p:cNvSpPr/>
            <p:nvPr/>
          </p:nvSpPr>
          <p:spPr>
            <a:xfrm>
              <a:off x="4894673" y="2141883"/>
              <a:ext cx="3700031" cy="1310264"/>
            </a:xfrm>
            <a:custGeom>
              <a:avLst/>
              <a:gdLst/>
              <a:ahLst/>
              <a:cxnLst/>
              <a:rect l="l" t="t" r="r" b="b"/>
              <a:pathLst>
                <a:path w="106706" h="37787" extrusionOk="0">
                  <a:moveTo>
                    <a:pt x="49252" y="0"/>
                  </a:moveTo>
                  <a:cubicBezTo>
                    <a:pt x="49114" y="0"/>
                    <a:pt x="48976" y="3"/>
                    <a:pt x="48837" y="10"/>
                  </a:cubicBezTo>
                  <a:cubicBezTo>
                    <a:pt x="47659" y="73"/>
                    <a:pt x="46494" y="365"/>
                    <a:pt x="45430" y="878"/>
                  </a:cubicBezTo>
                  <a:cubicBezTo>
                    <a:pt x="44372" y="1397"/>
                    <a:pt x="43403" y="2157"/>
                    <a:pt x="42764" y="3164"/>
                  </a:cubicBezTo>
                  <a:cubicBezTo>
                    <a:pt x="42599" y="3411"/>
                    <a:pt x="42466" y="3677"/>
                    <a:pt x="42352" y="3949"/>
                  </a:cubicBezTo>
                  <a:cubicBezTo>
                    <a:pt x="42238" y="4228"/>
                    <a:pt x="42156" y="4513"/>
                    <a:pt x="42092" y="4804"/>
                  </a:cubicBezTo>
                  <a:cubicBezTo>
                    <a:pt x="41985" y="5387"/>
                    <a:pt x="41959" y="5989"/>
                    <a:pt x="42067" y="6578"/>
                  </a:cubicBezTo>
                  <a:cubicBezTo>
                    <a:pt x="42270" y="7749"/>
                    <a:pt x="42840" y="8839"/>
                    <a:pt x="43619" y="9725"/>
                  </a:cubicBezTo>
                  <a:cubicBezTo>
                    <a:pt x="44005" y="10169"/>
                    <a:pt x="44442" y="10580"/>
                    <a:pt x="44911" y="10935"/>
                  </a:cubicBezTo>
                  <a:cubicBezTo>
                    <a:pt x="45386" y="11290"/>
                    <a:pt x="45892" y="11594"/>
                    <a:pt x="46431" y="11847"/>
                  </a:cubicBezTo>
                  <a:cubicBezTo>
                    <a:pt x="47495" y="12354"/>
                    <a:pt x="48647" y="12664"/>
                    <a:pt x="49806" y="12867"/>
                  </a:cubicBezTo>
                  <a:cubicBezTo>
                    <a:pt x="50965" y="13063"/>
                    <a:pt x="52143" y="13152"/>
                    <a:pt x="53315" y="13209"/>
                  </a:cubicBezTo>
                  <a:lnTo>
                    <a:pt x="67375" y="13741"/>
                  </a:lnTo>
                  <a:lnTo>
                    <a:pt x="74412" y="14000"/>
                  </a:lnTo>
                  <a:lnTo>
                    <a:pt x="77927" y="14133"/>
                  </a:lnTo>
                  <a:cubicBezTo>
                    <a:pt x="79098" y="14184"/>
                    <a:pt x="80270" y="14235"/>
                    <a:pt x="81429" y="14374"/>
                  </a:cubicBezTo>
                  <a:cubicBezTo>
                    <a:pt x="82588" y="14507"/>
                    <a:pt x="83747" y="14716"/>
                    <a:pt x="84855" y="15064"/>
                  </a:cubicBezTo>
                  <a:cubicBezTo>
                    <a:pt x="85970" y="15406"/>
                    <a:pt x="87028" y="15919"/>
                    <a:pt x="87984" y="16591"/>
                  </a:cubicBezTo>
                  <a:cubicBezTo>
                    <a:pt x="88453" y="16926"/>
                    <a:pt x="88896" y="17306"/>
                    <a:pt x="89301" y="17725"/>
                  </a:cubicBezTo>
                  <a:cubicBezTo>
                    <a:pt x="89403" y="17832"/>
                    <a:pt x="89504" y="17934"/>
                    <a:pt x="89599" y="18048"/>
                  </a:cubicBezTo>
                  <a:lnTo>
                    <a:pt x="89878" y="18377"/>
                  </a:lnTo>
                  <a:lnTo>
                    <a:pt x="90131" y="18732"/>
                  </a:lnTo>
                  <a:cubicBezTo>
                    <a:pt x="90220" y="18846"/>
                    <a:pt x="90289" y="18972"/>
                    <a:pt x="90365" y="19099"/>
                  </a:cubicBezTo>
                  <a:cubicBezTo>
                    <a:pt x="90669" y="19593"/>
                    <a:pt x="90904" y="20125"/>
                    <a:pt x="91068" y="20682"/>
                  </a:cubicBezTo>
                  <a:cubicBezTo>
                    <a:pt x="91233" y="21233"/>
                    <a:pt x="91309" y="21816"/>
                    <a:pt x="91315" y="22392"/>
                  </a:cubicBezTo>
                  <a:cubicBezTo>
                    <a:pt x="91322" y="23558"/>
                    <a:pt x="90961" y="24698"/>
                    <a:pt x="90384" y="25705"/>
                  </a:cubicBezTo>
                  <a:cubicBezTo>
                    <a:pt x="89802" y="26712"/>
                    <a:pt x="89023" y="27598"/>
                    <a:pt x="88161" y="28377"/>
                  </a:cubicBezTo>
                  <a:cubicBezTo>
                    <a:pt x="87294" y="29156"/>
                    <a:pt x="86337" y="29840"/>
                    <a:pt x="85337" y="30448"/>
                  </a:cubicBezTo>
                  <a:cubicBezTo>
                    <a:pt x="84336" y="31050"/>
                    <a:pt x="83297" y="31588"/>
                    <a:pt x="82214" y="32038"/>
                  </a:cubicBezTo>
                  <a:lnTo>
                    <a:pt x="80606" y="32741"/>
                  </a:lnTo>
                  <a:cubicBezTo>
                    <a:pt x="80061" y="32956"/>
                    <a:pt x="79510" y="33165"/>
                    <a:pt x="78965" y="33374"/>
                  </a:cubicBezTo>
                  <a:lnTo>
                    <a:pt x="78142" y="33691"/>
                  </a:lnTo>
                  <a:cubicBezTo>
                    <a:pt x="77870" y="33786"/>
                    <a:pt x="77591" y="33875"/>
                    <a:pt x="77312" y="33970"/>
                  </a:cubicBezTo>
                  <a:lnTo>
                    <a:pt x="75640" y="34527"/>
                  </a:lnTo>
                  <a:lnTo>
                    <a:pt x="73956" y="35008"/>
                  </a:lnTo>
                  <a:lnTo>
                    <a:pt x="73107" y="35249"/>
                  </a:lnTo>
                  <a:cubicBezTo>
                    <a:pt x="72828" y="35325"/>
                    <a:pt x="72543" y="35388"/>
                    <a:pt x="72258" y="35458"/>
                  </a:cubicBezTo>
                  <a:lnTo>
                    <a:pt x="70548" y="35876"/>
                  </a:lnTo>
                  <a:lnTo>
                    <a:pt x="68825" y="36224"/>
                  </a:lnTo>
                  <a:lnTo>
                    <a:pt x="67964" y="36395"/>
                  </a:lnTo>
                  <a:cubicBezTo>
                    <a:pt x="67673" y="36446"/>
                    <a:pt x="67388" y="36490"/>
                    <a:pt x="67096" y="36541"/>
                  </a:cubicBezTo>
                  <a:lnTo>
                    <a:pt x="65361" y="36820"/>
                  </a:lnTo>
                  <a:cubicBezTo>
                    <a:pt x="64785" y="36902"/>
                    <a:pt x="64202" y="36972"/>
                    <a:pt x="63619" y="37048"/>
                  </a:cubicBezTo>
                  <a:lnTo>
                    <a:pt x="62745" y="37155"/>
                  </a:lnTo>
                  <a:cubicBezTo>
                    <a:pt x="62454" y="37193"/>
                    <a:pt x="62163" y="37212"/>
                    <a:pt x="61871" y="37244"/>
                  </a:cubicBezTo>
                  <a:lnTo>
                    <a:pt x="60123" y="37402"/>
                  </a:lnTo>
                  <a:cubicBezTo>
                    <a:pt x="59534" y="37447"/>
                    <a:pt x="58952" y="37478"/>
                    <a:pt x="58369" y="37516"/>
                  </a:cubicBezTo>
                  <a:lnTo>
                    <a:pt x="57489" y="37573"/>
                  </a:lnTo>
                  <a:cubicBezTo>
                    <a:pt x="57197" y="37592"/>
                    <a:pt x="56906" y="37592"/>
                    <a:pt x="56608" y="37605"/>
                  </a:cubicBezTo>
                  <a:lnTo>
                    <a:pt x="54854" y="37662"/>
                  </a:lnTo>
                  <a:cubicBezTo>
                    <a:pt x="54245" y="37669"/>
                    <a:pt x="53635" y="37673"/>
                    <a:pt x="53026" y="37673"/>
                  </a:cubicBezTo>
                  <a:cubicBezTo>
                    <a:pt x="51292" y="37673"/>
                    <a:pt x="49558" y="37640"/>
                    <a:pt x="47824" y="37542"/>
                  </a:cubicBezTo>
                  <a:cubicBezTo>
                    <a:pt x="46652" y="37497"/>
                    <a:pt x="45481" y="37402"/>
                    <a:pt x="44315" y="37320"/>
                  </a:cubicBezTo>
                  <a:cubicBezTo>
                    <a:pt x="43726" y="37282"/>
                    <a:pt x="43144" y="37219"/>
                    <a:pt x="42561" y="37162"/>
                  </a:cubicBezTo>
                  <a:lnTo>
                    <a:pt x="41687" y="37086"/>
                  </a:lnTo>
                  <a:lnTo>
                    <a:pt x="41250" y="37041"/>
                  </a:lnTo>
                  <a:lnTo>
                    <a:pt x="40813" y="36991"/>
                  </a:lnTo>
                  <a:cubicBezTo>
                    <a:pt x="36151" y="36471"/>
                    <a:pt x="31522" y="35686"/>
                    <a:pt x="26949" y="34660"/>
                  </a:cubicBezTo>
                  <a:cubicBezTo>
                    <a:pt x="24656" y="34160"/>
                    <a:pt x="22383" y="33583"/>
                    <a:pt x="20115" y="32988"/>
                  </a:cubicBezTo>
                  <a:cubicBezTo>
                    <a:pt x="18982" y="32671"/>
                    <a:pt x="17848" y="32374"/>
                    <a:pt x="16727" y="32038"/>
                  </a:cubicBezTo>
                  <a:lnTo>
                    <a:pt x="15036" y="31550"/>
                  </a:lnTo>
                  <a:lnTo>
                    <a:pt x="13351" y="31044"/>
                  </a:lnTo>
                  <a:cubicBezTo>
                    <a:pt x="8861" y="29676"/>
                    <a:pt x="4421" y="28156"/>
                    <a:pt x="0" y="26591"/>
                  </a:cubicBezTo>
                  <a:lnTo>
                    <a:pt x="0" y="26591"/>
                  </a:lnTo>
                  <a:cubicBezTo>
                    <a:pt x="4415" y="28168"/>
                    <a:pt x="8855" y="29707"/>
                    <a:pt x="13339" y="31082"/>
                  </a:cubicBezTo>
                  <a:lnTo>
                    <a:pt x="15023" y="31595"/>
                  </a:lnTo>
                  <a:lnTo>
                    <a:pt x="16708" y="32095"/>
                  </a:lnTo>
                  <a:cubicBezTo>
                    <a:pt x="17835" y="32431"/>
                    <a:pt x="18969" y="32728"/>
                    <a:pt x="20096" y="33045"/>
                  </a:cubicBezTo>
                  <a:cubicBezTo>
                    <a:pt x="22364" y="33653"/>
                    <a:pt x="24637" y="34236"/>
                    <a:pt x="26930" y="34742"/>
                  </a:cubicBezTo>
                  <a:cubicBezTo>
                    <a:pt x="31503" y="35781"/>
                    <a:pt x="36139" y="36566"/>
                    <a:pt x="40800" y="37092"/>
                  </a:cubicBezTo>
                  <a:lnTo>
                    <a:pt x="41237" y="37143"/>
                  </a:lnTo>
                  <a:lnTo>
                    <a:pt x="41674" y="37187"/>
                  </a:lnTo>
                  <a:lnTo>
                    <a:pt x="42555" y="37269"/>
                  </a:lnTo>
                  <a:cubicBezTo>
                    <a:pt x="43137" y="37320"/>
                    <a:pt x="43720" y="37390"/>
                    <a:pt x="44303" y="37428"/>
                  </a:cubicBezTo>
                  <a:cubicBezTo>
                    <a:pt x="45474" y="37510"/>
                    <a:pt x="46646" y="37605"/>
                    <a:pt x="47818" y="37656"/>
                  </a:cubicBezTo>
                  <a:cubicBezTo>
                    <a:pt x="49552" y="37754"/>
                    <a:pt x="51289" y="37787"/>
                    <a:pt x="53025" y="37787"/>
                  </a:cubicBezTo>
                  <a:cubicBezTo>
                    <a:pt x="53635" y="37787"/>
                    <a:pt x="54245" y="37783"/>
                    <a:pt x="54854" y="37776"/>
                  </a:cubicBezTo>
                  <a:lnTo>
                    <a:pt x="56615" y="37725"/>
                  </a:lnTo>
                  <a:cubicBezTo>
                    <a:pt x="56912" y="37713"/>
                    <a:pt x="57204" y="37713"/>
                    <a:pt x="57495" y="37694"/>
                  </a:cubicBezTo>
                  <a:lnTo>
                    <a:pt x="58375" y="37637"/>
                  </a:lnTo>
                  <a:cubicBezTo>
                    <a:pt x="58958" y="37599"/>
                    <a:pt x="59547" y="37573"/>
                    <a:pt x="60130" y="37529"/>
                  </a:cubicBezTo>
                  <a:lnTo>
                    <a:pt x="61884" y="37364"/>
                  </a:lnTo>
                  <a:cubicBezTo>
                    <a:pt x="62175" y="37339"/>
                    <a:pt x="62467" y="37314"/>
                    <a:pt x="62758" y="37282"/>
                  </a:cubicBezTo>
                  <a:lnTo>
                    <a:pt x="63632" y="37174"/>
                  </a:lnTo>
                  <a:cubicBezTo>
                    <a:pt x="64215" y="37098"/>
                    <a:pt x="64797" y="37029"/>
                    <a:pt x="65380" y="36946"/>
                  </a:cubicBezTo>
                  <a:lnTo>
                    <a:pt x="67122" y="36668"/>
                  </a:lnTo>
                  <a:cubicBezTo>
                    <a:pt x="67407" y="36617"/>
                    <a:pt x="67698" y="36579"/>
                    <a:pt x="67989" y="36522"/>
                  </a:cubicBezTo>
                  <a:lnTo>
                    <a:pt x="68851" y="36351"/>
                  </a:lnTo>
                  <a:lnTo>
                    <a:pt x="70580" y="36003"/>
                  </a:lnTo>
                  <a:lnTo>
                    <a:pt x="72290" y="35591"/>
                  </a:lnTo>
                  <a:cubicBezTo>
                    <a:pt x="72575" y="35521"/>
                    <a:pt x="72860" y="35458"/>
                    <a:pt x="73145" y="35382"/>
                  </a:cubicBezTo>
                  <a:lnTo>
                    <a:pt x="73994" y="35141"/>
                  </a:lnTo>
                  <a:lnTo>
                    <a:pt x="75685" y="34660"/>
                  </a:lnTo>
                  <a:lnTo>
                    <a:pt x="77357" y="34103"/>
                  </a:lnTo>
                  <a:cubicBezTo>
                    <a:pt x="77635" y="34008"/>
                    <a:pt x="77914" y="33919"/>
                    <a:pt x="78193" y="33824"/>
                  </a:cubicBezTo>
                  <a:lnTo>
                    <a:pt x="79016" y="33507"/>
                  </a:lnTo>
                  <a:cubicBezTo>
                    <a:pt x="79561" y="33298"/>
                    <a:pt x="80112" y="33096"/>
                    <a:pt x="80656" y="32880"/>
                  </a:cubicBezTo>
                  <a:lnTo>
                    <a:pt x="82271" y="32171"/>
                  </a:lnTo>
                  <a:cubicBezTo>
                    <a:pt x="83361" y="31721"/>
                    <a:pt x="84406" y="31183"/>
                    <a:pt x="85413" y="30575"/>
                  </a:cubicBezTo>
                  <a:cubicBezTo>
                    <a:pt x="86420" y="29967"/>
                    <a:pt x="87382" y="29283"/>
                    <a:pt x="88263" y="28491"/>
                  </a:cubicBezTo>
                  <a:cubicBezTo>
                    <a:pt x="89137" y="27706"/>
                    <a:pt x="89928" y="26807"/>
                    <a:pt x="90517" y="25781"/>
                  </a:cubicBezTo>
                  <a:cubicBezTo>
                    <a:pt x="90815" y="25268"/>
                    <a:pt x="91056" y="24723"/>
                    <a:pt x="91220" y="24153"/>
                  </a:cubicBezTo>
                  <a:cubicBezTo>
                    <a:pt x="91385" y="23583"/>
                    <a:pt x="91474" y="22988"/>
                    <a:pt x="91474" y="22392"/>
                  </a:cubicBezTo>
                  <a:cubicBezTo>
                    <a:pt x="91474" y="21803"/>
                    <a:pt x="91391" y="21208"/>
                    <a:pt x="91227" y="20638"/>
                  </a:cubicBezTo>
                  <a:cubicBezTo>
                    <a:pt x="91062" y="20068"/>
                    <a:pt x="90815" y="19517"/>
                    <a:pt x="90511" y="19010"/>
                  </a:cubicBezTo>
                  <a:cubicBezTo>
                    <a:pt x="90429" y="18890"/>
                    <a:pt x="90353" y="18757"/>
                    <a:pt x="90270" y="18637"/>
                  </a:cubicBezTo>
                  <a:lnTo>
                    <a:pt x="90004" y="18276"/>
                  </a:lnTo>
                  <a:lnTo>
                    <a:pt x="89726" y="17934"/>
                  </a:lnTo>
                  <a:cubicBezTo>
                    <a:pt x="89631" y="17820"/>
                    <a:pt x="89523" y="17718"/>
                    <a:pt x="89422" y="17611"/>
                  </a:cubicBezTo>
                  <a:cubicBezTo>
                    <a:pt x="89010" y="17186"/>
                    <a:pt x="88560" y="16800"/>
                    <a:pt x="88079" y="16451"/>
                  </a:cubicBezTo>
                  <a:cubicBezTo>
                    <a:pt x="87110" y="15774"/>
                    <a:pt x="86033" y="15248"/>
                    <a:pt x="84906" y="14900"/>
                  </a:cubicBezTo>
                  <a:cubicBezTo>
                    <a:pt x="83785" y="14545"/>
                    <a:pt x="82620" y="14330"/>
                    <a:pt x="81448" y="14197"/>
                  </a:cubicBezTo>
                  <a:cubicBezTo>
                    <a:pt x="80283" y="14064"/>
                    <a:pt x="79105" y="14007"/>
                    <a:pt x="77933" y="13962"/>
                  </a:cubicBezTo>
                  <a:lnTo>
                    <a:pt x="74418" y="13836"/>
                  </a:lnTo>
                  <a:lnTo>
                    <a:pt x="67381" y="13576"/>
                  </a:lnTo>
                  <a:lnTo>
                    <a:pt x="53321" y="13063"/>
                  </a:lnTo>
                  <a:cubicBezTo>
                    <a:pt x="52150" y="13006"/>
                    <a:pt x="50984" y="12917"/>
                    <a:pt x="49832" y="12727"/>
                  </a:cubicBezTo>
                  <a:cubicBezTo>
                    <a:pt x="48679" y="12525"/>
                    <a:pt x="47545" y="12221"/>
                    <a:pt x="46488" y="11720"/>
                  </a:cubicBezTo>
                  <a:cubicBezTo>
                    <a:pt x="45962" y="11473"/>
                    <a:pt x="45462" y="11169"/>
                    <a:pt x="44993" y="10827"/>
                  </a:cubicBezTo>
                  <a:cubicBezTo>
                    <a:pt x="44531" y="10473"/>
                    <a:pt x="44106" y="10074"/>
                    <a:pt x="43720" y="9637"/>
                  </a:cubicBezTo>
                  <a:cubicBezTo>
                    <a:pt x="42954" y="8769"/>
                    <a:pt x="42396" y="7699"/>
                    <a:pt x="42200" y="6559"/>
                  </a:cubicBezTo>
                  <a:cubicBezTo>
                    <a:pt x="42092" y="5982"/>
                    <a:pt x="42118" y="5400"/>
                    <a:pt x="42219" y="4830"/>
                  </a:cubicBezTo>
                  <a:cubicBezTo>
                    <a:pt x="42282" y="4545"/>
                    <a:pt x="42365" y="4266"/>
                    <a:pt x="42472" y="4000"/>
                  </a:cubicBezTo>
                  <a:cubicBezTo>
                    <a:pt x="42586" y="3734"/>
                    <a:pt x="42713" y="3474"/>
                    <a:pt x="42871" y="3234"/>
                  </a:cubicBezTo>
                  <a:cubicBezTo>
                    <a:pt x="43492" y="2252"/>
                    <a:pt x="44442" y="1505"/>
                    <a:pt x="45481" y="992"/>
                  </a:cubicBezTo>
                  <a:cubicBezTo>
                    <a:pt x="46532" y="485"/>
                    <a:pt x="47678" y="194"/>
                    <a:pt x="48844" y="130"/>
                  </a:cubicBezTo>
                  <a:cubicBezTo>
                    <a:pt x="48980" y="124"/>
                    <a:pt x="49116" y="121"/>
                    <a:pt x="49252" y="121"/>
                  </a:cubicBezTo>
                  <a:cubicBezTo>
                    <a:pt x="50281" y="121"/>
                    <a:pt x="51307" y="303"/>
                    <a:pt x="52308" y="555"/>
                  </a:cubicBezTo>
                  <a:cubicBezTo>
                    <a:pt x="54569" y="1150"/>
                    <a:pt x="56678" y="2208"/>
                    <a:pt x="58819" y="3170"/>
                  </a:cubicBezTo>
                  <a:cubicBezTo>
                    <a:pt x="59883" y="3658"/>
                    <a:pt x="60985" y="4076"/>
                    <a:pt x="62106" y="4437"/>
                  </a:cubicBezTo>
                  <a:lnTo>
                    <a:pt x="62948" y="4697"/>
                  </a:lnTo>
                  <a:cubicBezTo>
                    <a:pt x="63227" y="4779"/>
                    <a:pt x="63512" y="4849"/>
                    <a:pt x="63797" y="4925"/>
                  </a:cubicBezTo>
                  <a:cubicBezTo>
                    <a:pt x="64360" y="5089"/>
                    <a:pt x="64937" y="5210"/>
                    <a:pt x="65507" y="5349"/>
                  </a:cubicBezTo>
                  <a:cubicBezTo>
                    <a:pt x="67799" y="5849"/>
                    <a:pt x="70130" y="6179"/>
                    <a:pt x="72467" y="6388"/>
                  </a:cubicBezTo>
                  <a:cubicBezTo>
                    <a:pt x="74545" y="6574"/>
                    <a:pt x="76633" y="6664"/>
                    <a:pt x="78723" y="6664"/>
                  </a:cubicBezTo>
                  <a:cubicBezTo>
                    <a:pt x="78983" y="6664"/>
                    <a:pt x="79243" y="6663"/>
                    <a:pt x="79504" y="6660"/>
                  </a:cubicBezTo>
                  <a:cubicBezTo>
                    <a:pt x="84197" y="6603"/>
                    <a:pt x="88883" y="6134"/>
                    <a:pt x="93481" y="5197"/>
                  </a:cubicBezTo>
                  <a:cubicBezTo>
                    <a:pt x="95780" y="4722"/>
                    <a:pt x="98054" y="4127"/>
                    <a:pt x="100277" y="3360"/>
                  </a:cubicBezTo>
                  <a:cubicBezTo>
                    <a:pt x="102494" y="2600"/>
                    <a:pt x="104660" y="1676"/>
                    <a:pt x="106705" y="529"/>
                  </a:cubicBezTo>
                  <a:lnTo>
                    <a:pt x="106705" y="529"/>
                  </a:lnTo>
                  <a:cubicBezTo>
                    <a:pt x="104653" y="1669"/>
                    <a:pt x="102487" y="2588"/>
                    <a:pt x="100271" y="3341"/>
                  </a:cubicBezTo>
                  <a:cubicBezTo>
                    <a:pt x="98048" y="4101"/>
                    <a:pt x="95774" y="4684"/>
                    <a:pt x="93475" y="5153"/>
                  </a:cubicBezTo>
                  <a:cubicBezTo>
                    <a:pt x="88877" y="6077"/>
                    <a:pt x="84190" y="6527"/>
                    <a:pt x="79504" y="6571"/>
                  </a:cubicBezTo>
                  <a:cubicBezTo>
                    <a:pt x="79286" y="6573"/>
                    <a:pt x="79069" y="6574"/>
                    <a:pt x="78852" y="6574"/>
                  </a:cubicBezTo>
                  <a:cubicBezTo>
                    <a:pt x="76721" y="6574"/>
                    <a:pt x="74595" y="6488"/>
                    <a:pt x="72473" y="6293"/>
                  </a:cubicBezTo>
                  <a:cubicBezTo>
                    <a:pt x="70143" y="6077"/>
                    <a:pt x="67818" y="5748"/>
                    <a:pt x="65526" y="5248"/>
                  </a:cubicBezTo>
                  <a:cubicBezTo>
                    <a:pt x="64962" y="5108"/>
                    <a:pt x="64386" y="4988"/>
                    <a:pt x="63822" y="4830"/>
                  </a:cubicBezTo>
                  <a:cubicBezTo>
                    <a:pt x="63543" y="4747"/>
                    <a:pt x="63258" y="4678"/>
                    <a:pt x="62973" y="4595"/>
                  </a:cubicBezTo>
                  <a:lnTo>
                    <a:pt x="62137" y="4336"/>
                  </a:lnTo>
                  <a:cubicBezTo>
                    <a:pt x="61023" y="3975"/>
                    <a:pt x="59927" y="3557"/>
                    <a:pt x="58863" y="3069"/>
                  </a:cubicBezTo>
                  <a:cubicBezTo>
                    <a:pt x="56729" y="2106"/>
                    <a:pt x="54613" y="1049"/>
                    <a:pt x="52333" y="441"/>
                  </a:cubicBezTo>
                  <a:cubicBezTo>
                    <a:pt x="51326" y="183"/>
                    <a:pt x="50295" y="0"/>
                    <a:pt x="49252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1;p19"/>
            <p:cNvSpPr/>
            <p:nvPr/>
          </p:nvSpPr>
          <p:spPr>
            <a:xfrm>
              <a:off x="4894673" y="2170316"/>
              <a:ext cx="3705509" cy="1350245"/>
            </a:xfrm>
            <a:custGeom>
              <a:avLst/>
              <a:gdLst/>
              <a:ahLst/>
              <a:cxnLst/>
              <a:rect l="l" t="t" r="r" b="b"/>
              <a:pathLst>
                <a:path w="106864" h="38940" extrusionOk="0">
                  <a:moveTo>
                    <a:pt x="49616" y="1"/>
                  </a:moveTo>
                  <a:cubicBezTo>
                    <a:pt x="49319" y="1"/>
                    <a:pt x="49021" y="7"/>
                    <a:pt x="48730" y="32"/>
                  </a:cubicBezTo>
                  <a:cubicBezTo>
                    <a:pt x="47545" y="134"/>
                    <a:pt x="46380" y="469"/>
                    <a:pt x="45335" y="1039"/>
                  </a:cubicBezTo>
                  <a:cubicBezTo>
                    <a:pt x="44296" y="1609"/>
                    <a:pt x="43365" y="2426"/>
                    <a:pt x="42789" y="3478"/>
                  </a:cubicBezTo>
                  <a:cubicBezTo>
                    <a:pt x="42504" y="3997"/>
                    <a:pt x="42301" y="4573"/>
                    <a:pt x="42219" y="5169"/>
                  </a:cubicBezTo>
                  <a:cubicBezTo>
                    <a:pt x="42143" y="5758"/>
                    <a:pt x="42156" y="6359"/>
                    <a:pt x="42276" y="6948"/>
                  </a:cubicBezTo>
                  <a:cubicBezTo>
                    <a:pt x="42390" y="7531"/>
                    <a:pt x="42618" y="8095"/>
                    <a:pt x="42897" y="8614"/>
                  </a:cubicBezTo>
                  <a:cubicBezTo>
                    <a:pt x="43182" y="9140"/>
                    <a:pt x="43517" y="9634"/>
                    <a:pt x="43923" y="10071"/>
                  </a:cubicBezTo>
                  <a:cubicBezTo>
                    <a:pt x="44322" y="10514"/>
                    <a:pt x="44765" y="10913"/>
                    <a:pt x="45240" y="11268"/>
                  </a:cubicBezTo>
                  <a:cubicBezTo>
                    <a:pt x="45721" y="11616"/>
                    <a:pt x="46241" y="11914"/>
                    <a:pt x="46779" y="12161"/>
                  </a:cubicBezTo>
                  <a:cubicBezTo>
                    <a:pt x="47856" y="12661"/>
                    <a:pt x="49015" y="12952"/>
                    <a:pt x="50186" y="13142"/>
                  </a:cubicBezTo>
                  <a:cubicBezTo>
                    <a:pt x="51352" y="13326"/>
                    <a:pt x="52536" y="13396"/>
                    <a:pt x="53714" y="13440"/>
                  </a:cubicBezTo>
                  <a:lnTo>
                    <a:pt x="67856" y="13814"/>
                  </a:lnTo>
                  <a:lnTo>
                    <a:pt x="74931" y="14004"/>
                  </a:lnTo>
                  <a:lnTo>
                    <a:pt x="78465" y="14092"/>
                  </a:lnTo>
                  <a:cubicBezTo>
                    <a:pt x="79643" y="14130"/>
                    <a:pt x="80821" y="14181"/>
                    <a:pt x="81986" y="14314"/>
                  </a:cubicBezTo>
                  <a:cubicBezTo>
                    <a:pt x="83152" y="14447"/>
                    <a:pt x="84311" y="14662"/>
                    <a:pt x="85425" y="15030"/>
                  </a:cubicBezTo>
                  <a:cubicBezTo>
                    <a:pt x="86540" y="15391"/>
                    <a:pt x="87598" y="15910"/>
                    <a:pt x="88541" y="16613"/>
                  </a:cubicBezTo>
                  <a:cubicBezTo>
                    <a:pt x="89485" y="17297"/>
                    <a:pt x="90296" y="18171"/>
                    <a:pt x="90891" y="19172"/>
                  </a:cubicBezTo>
                  <a:cubicBezTo>
                    <a:pt x="91474" y="20185"/>
                    <a:pt x="91797" y="21344"/>
                    <a:pt x="91790" y="22510"/>
                  </a:cubicBezTo>
                  <a:cubicBezTo>
                    <a:pt x="91784" y="23675"/>
                    <a:pt x="91442" y="24821"/>
                    <a:pt x="90891" y="25847"/>
                  </a:cubicBezTo>
                  <a:cubicBezTo>
                    <a:pt x="90334" y="26880"/>
                    <a:pt x="89580" y="27792"/>
                    <a:pt x="88738" y="28609"/>
                  </a:cubicBezTo>
                  <a:cubicBezTo>
                    <a:pt x="87895" y="29419"/>
                    <a:pt x="86958" y="30141"/>
                    <a:pt x="85970" y="30781"/>
                  </a:cubicBezTo>
                  <a:cubicBezTo>
                    <a:pt x="84982" y="31414"/>
                    <a:pt x="83950" y="31978"/>
                    <a:pt x="82873" y="32453"/>
                  </a:cubicBezTo>
                  <a:lnTo>
                    <a:pt x="81271" y="33200"/>
                  </a:lnTo>
                  <a:lnTo>
                    <a:pt x="79637" y="33872"/>
                  </a:lnTo>
                  <a:lnTo>
                    <a:pt x="78820" y="34201"/>
                  </a:lnTo>
                  <a:cubicBezTo>
                    <a:pt x="78541" y="34309"/>
                    <a:pt x="78262" y="34404"/>
                    <a:pt x="77990" y="34505"/>
                  </a:cubicBezTo>
                  <a:lnTo>
                    <a:pt x="76324" y="35100"/>
                  </a:lnTo>
                  <a:lnTo>
                    <a:pt x="74640" y="35632"/>
                  </a:lnTo>
                  <a:lnTo>
                    <a:pt x="73797" y="35892"/>
                  </a:lnTo>
                  <a:lnTo>
                    <a:pt x="72942" y="36126"/>
                  </a:lnTo>
                  <a:lnTo>
                    <a:pt x="71238" y="36582"/>
                  </a:lnTo>
                  <a:lnTo>
                    <a:pt x="69516" y="36975"/>
                  </a:lnTo>
                  <a:lnTo>
                    <a:pt x="68654" y="37171"/>
                  </a:lnTo>
                  <a:lnTo>
                    <a:pt x="67787" y="37342"/>
                  </a:lnTo>
                  <a:lnTo>
                    <a:pt x="66051" y="37665"/>
                  </a:lnTo>
                  <a:lnTo>
                    <a:pt x="64303" y="37938"/>
                  </a:lnTo>
                  <a:lnTo>
                    <a:pt x="63429" y="38071"/>
                  </a:lnTo>
                  <a:lnTo>
                    <a:pt x="62555" y="38172"/>
                  </a:lnTo>
                  <a:lnTo>
                    <a:pt x="60801" y="38381"/>
                  </a:lnTo>
                  <a:lnTo>
                    <a:pt x="59040" y="38533"/>
                  </a:lnTo>
                  <a:lnTo>
                    <a:pt x="58160" y="38609"/>
                  </a:lnTo>
                  <a:cubicBezTo>
                    <a:pt x="57862" y="38628"/>
                    <a:pt x="57571" y="38641"/>
                    <a:pt x="57273" y="38660"/>
                  </a:cubicBezTo>
                  <a:lnTo>
                    <a:pt x="55513" y="38755"/>
                  </a:lnTo>
                  <a:cubicBezTo>
                    <a:pt x="54161" y="38795"/>
                    <a:pt x="52810" y="38824"/>
                    <a:pt x="51458" y="38824"/>
                  </a:cubicBezTo>
                  <a:cubicBezTo>
                    <a:pt x="50454" y="38824"/>
                    <a:pt x="49449" y="38808"/>
                    <a:pt x="48445" y="38767"/>
                  </a:cubicBezTo>
                  <a:cubicBezTo>
                    <a:pt x="47267" y="38742"/>
                    <a:pt x="46089" y="38653"/>
                    <a:pt x="44911" y="38590"/>
                  </a:cubicBezTo>
                  <a:cubicBezTo>
                    <a:pt x="44328" y="38558"/>
                    <a:pt x="43739" y="38495"/>
                    <a:pt x="43150" y="38451"/>
                  </a:cubicBezTo>
                  <a:cubicBezTo>
                    <a:pt x="42567" y="38400"/>
                    <a:pt x="41978" y="38362"/>
                    <a:pt x="41389" y="38292"/>
                  </a:cubicBezTo>
                  <a:lnTo>
                    <a:pt x="39635" y="38109"/>
                  </a:lnTo>
                  <a:cubicBezTo>
                    <a:pt x="39046" y="38045"/>
                    <a:pt x="38463" y="37963"/>
                    <a:pt x="37881" y="37887"/>
                  </a:cubicBezTo>
                  <a:cubicBezTo>
                    <a:pt x="36709" y="37748"/>
                    <a:pt x="35543" y="37570"/>
                    <a:pt x="34378" y="37399"/>
                  </a:cubicBezTo>
                  <a:cubicBezTo>
                    <a:pt x="33795" y="37311"/>
                    <a:pt x="33213" y="37209"/>
                    <a:pt x="32636" y="37114"/>
                  </a:cubicBezTo>
                  <a:cubicBezTo>
                    <a:pt x="32054" y="37013"/>
                    <a:pt x="31471" y="36924"/>
                    <a:pt x="30888" y="36817"/>
                  </a:cubicBezTo>
                  <a:cubicBezTo>
                    <a:pt x="29729" y="36601"/>
                    <a:pt x="28570" y="36392"/>
                    <a:pt x="27418" y="36152"/>
                  </a:cubicBezTo>
                  <a:cubicBezTo>
                    <a:pt x="18165" y="34315"/>
                    <a:pt x="9076" y="31750"/>
                    <a:pt x="0" y="29198"/>
                  </a:cubicBezTo>
                  <a:lnTo>
                    <a:pt x="0" y="29198"/>
                  </a:lnTo>
                  <a:cubicBezTo>
                    <a:pt x="9070" y="31782"/>
                    <a:pt x="18152" y="34372"/>
                    <a:pt x="27399" y="36240"/>
                  </a:cubicBezTo>
                  <a:cubicBezTo>
                    <a:pt x="29710" y="36715"/>
                    <a:pt x="32035" y="37121"/>
                    <a:pt x="34365" y="37494"/>
                  </a:cubicBezTo>
                  <a:cubicBezTo>
                    <a:pt x="35531" y="37665"/>
                    <a:pt x="36696" y="37849"/>
                    <a:pt x="37868" y="37988"/>
                  </a:cubicBezTo>
                  <a:cubicBezTo>
                    <a:pt x="38451" y="38058"/>
                    <a:pt x="39033" y="38147"/>
                    <a:pt x="39622" y="38210"/>
                  </a:cubicBezTo>
                  <a:lnTo>
                    <a:pt x="41383" y="38394"/>
                  </a:lnTo>
                  <a:cubicBezTo>
                    <a:pt x="41966" y="38463"/>
                    <a:pt x="42555" y="38508"/>
                    <a:pt x="43144" y="38558"/>
                  </a:cubicBezTo>
                  <a:cubicBezTo>
                    <a:pt x="43733" y="38603"/>
                    <a:pt x="44315" y="38660"/>
                    <a:pt x="44904" y="38698"/>
                  </a:cubicBezTo>
                  <a:cubicBezTo>
                    <a:pt x="46082" y="38761"/>
                    <a:pt x="47260" y="38850"/>
                    <a:pt x="48438" y="38875"/>
                  </a:cubicBezTo>
                  <a:cubicBezTo>
                    <a:pt x="49513" y="38921"/>
                    <a:pt x="50586" y="38940"/>
                    <a:pt x="51659" y="38940"/>
                  </a:cubicBezTo>
                  <a:cubicBezTo>
                    <a:pt x="52945" y="38940"/>
                    <a:pt x="54231" y="38913"/>
                    <a:pt x="55519" y="38875"/>
                  </a:cubicBezTo>
                  <a:lnTo>
                    <a:pt x="57286" y="38780"/>
                  </a:lnTo>
                  <a:cubicBezTo>
                    <a:pt x="57577" y="38761"/>
                    <a:pt x="57875" y="38755"/>
                    <a:pt x="58166" y="38729"/>
                  </a:cubicBezTo>
                  <a:lnTo>
                    <a:pt x="59047" y="38653"/>
                  </a:lnTo>
                  <a:lnTo>
                    <a:pt x="60814" y="38508"/>
                  </a:lnTo>
                  <a:lnTo>
                    <a:pt x="62568" y="38299"/>
                  </a:lnTo>
                  <a:lnTo>
                    <a:pt x="63448" y="38197"/>
                  </a:lnTo>
                  <a:lnTo>
                    <a:pt x="64322" y="38064"/>
                  </a:lnTo>
                  <a:lnTo>
                    <a:pt x="66070" y="37798"/>
                  </a:lnTo>
                  <a:lnTo>
                    <a:pt x="67812" y="37469"/>
                  </a:lnTo>
                  <a:lnTo>
                    <a:pt x="68680" y="37304"/>
                  </a:lnTo>
                  <a:lnTo>
                    <a:pt x="69547" y="37108"/>
                  </a:lnTo>
                  <a:lnTo>
                    <a:pt x="71270" y="36715"/>
                  </a:lnTo>
                  <a:lnTo>
                    <a:pt x="72980" y="36259"/>
                  </a:lnTo>
                  <a:lnTo>
                    <a:pt x="73835" y="36025"/>
                  </a:lnTo>
                  <a:lnTo>
                    <a:pt x="74684" y="35765"/>
                  </a:lnTo>
                  <a:lnTo>
                    <a:pt x="76369" y="35233"/>
                  </a:lnTo>
                  <a:lnTo>
                    <a:pt x="78034" y="34638"/>
                  </a:lnTo>
                  <a:cubicBezTo>
                    <a:pt x="78313" y="34537"/>
                    <a:pt x="78592" y="34442"/>
                    <a:pt x="78870" y="34340"/>
                  </a:cubicBezTo>
                  <a:lnTo>
                    <a:pt x="79687" y="34005"/>
                  </a:lnTo>
                  <a:lnTo>
                    <a:pt x="81328" y="33333"/>
                  </a:lnTo>
                  <a:lnTo>
                    <a:pt x="82936" y="32592"/>
                  </a:lnTo>
                  <a:cubicBezTo>
                    <a:pt x="84013" y="32117"/>
                    <a:pt x="85058" y="31547"/>
                    <a:pt x="86052" y="30908"/>
                  </a:cubicBezTo>
                  <a:cubicBezTo>
                    <a:pt x="87047" y="30262"/>
                    <a:pt x="87990" y="29540"/>
                    <a:pt x="88845" y="28723"/>
                  </a:cubicBezTo>
                  <a:cubicBezTo>
                    <a:pt x="89694" y="27899"/>
                    <a:pt x="90460" y="26975"/>
                    <a:pt x="91030" y="25923"/>
                  </a:cubicBezTo>
                  <a:cubicBezTo>
                    <a:pt x="91594" y="24885"/>
                    <a:pt x="91949" y="23707"/>
                    <a:pt x="91949" y="22510"/>
                  </a:cubicBezTo>
                  <a:cubicBezTo>
                    <a:pt x="91961" y="21313"/>
                    <a:pt x="91632" y="20122"/>
                    <a:pt x="91037" y="19090"/>
                  </a:cubicBezTo>
                  <a:cubicBezTo>
                    <a:pt x="90429" y="18064"/>
                    <a:pt x="89599" y="17177"/>
                    <a:pt x="88643" y="16474"/>
                  </a:cubicBezTo>
                  <a:cubicBezTo>
                    <a:pt x="87686" y="15764"/>
                    <a:pt x="86610" y="15232"/>
                    <a:pt x="85482" y="14859"/>
                  </a:cubicBezTo>
                  <a:cubicBezTo>
                    <a:pt x="84349" y="14491"/>
                    <a:pt x="83183" y="14270"/>
                    <a:pt x="82005" y="14137"/>
                  </a:cubicBezTo>
                  <a:cubicBezTo>
                    <a:pt x="80827" y="14004"/>
                    <a:pt x="79649" y="13953"/>
                    <a:pt x="78471" y="13921"/>
                  </a:cubicBezTo>
                  <a:lnTo>
                    <a:pt x="74931" y="13833"/>
                  </a:lnTo>
                  <a:lnTo>
                    <a:pt x="67863" y="13655"/>
                  </a:lnTo>
                  <a:lnTo>
                    <a:pt x="53720" y="13294"/>
                  </a:lnTo>
                  <a:cubicBezTo>
                    <a:pt x="52542" y="13250"/>
                    <a:pt x="51364" y="13180"/>
                    <a:pt x="50205" y="12997"/>
                  </a:cubicBezTo>
                  <a:cubicBezTo>
                    <a:pt x="49046" y="12813"/>
                    <a:pt x="47900" y="12522"/>
                    <a:pt x="46836" y="12034"/>
                  </a:cubicBezTo>
                  <a:cubicBezTo>
                    <a:pt x="46304" y="11793"/>
                    <a:pt x="45791" y="11502"/>
                    <a:pt x="45322" y="11154"/>
                  </a:cubicBezTo>
                  <a:cubicBezTo>
                    <a:pt x="44854" y="10805"/>
                    <a:pt x="44417" y="10413"/>
                    <a:pt x="44024" y="9982"/>
                  </a:cubicBezTo>
                  <a:cubicBezTo>
                    <a:pt x="43625" y="9551"/>
                    <a:pt x="43296" y="9064"/>
                    <a:pt x="43017" y="8551"/>
                  </a:cubicBezTo>
                  <a:cubicBezTo>
                    <a:pt x="42738" y="8038"/>
                    <a:pt x="42523" y="7493"/>
                    <a:pt x="42409" y="6923"/>
                  </a:cubicBezTo>
                  <a:cubicBezTo>
                    <a:pt x="42289" y="6347"/>
                    <a:pt x="42276" y="5764"/>
                    <a:pt x="42352" y="5188"/>
                  </a:cubicBezTo>
                  <a:cubicBezTo>
                    <a:pt x="42428" y="4611"/>
                    <a:pt x="42624" y="4048"/>
                    <a:pt x="42903" y="3541"/>
                  </a:cubicBezTo>
                  <a:cubicBezTo>
                    <a:pt x="43460" y="2515"/>
                    <a:pt x="44379" y="1711"/>
                    <a:pt x="45398" y="1153"/>
                  </a:cubicBezTo>
                  <a:cubicBezTo>
                    <a:pt x="46424" y="590"/>
                    <a:pt x="47571" y="260"/>
                    <a:pt x="48736" y="153"/>
                  </a:cubicBezTo>
                  <a:cubicBezTo>
                    <a:pt x="49027" y="127"/>
                    <a:pt x="49325" y="121"/>
                    <a:pt x="49616" y="121"/>
                  </a:cubicBezTo>
                  <a:cubicBezTo>
                    <a:pt x="49908" y="127"/>
                    <a:pt x="50199" y="159"/>
                    <a:pt x="50490" y="184"/>
                  </a:cubicBezTo>
                  <a:cubicBezTo>
                    <a:pt x="51073" y="254"/>
                    <a:pt x="51656" y="343"/>
                    <a:pt x="52226" y="488"/>
                  </a:cubicBezTo>
                  <a:cubicBezTo>
                    <a:pt x="54512" y="1046"/>
                    <a:pt x="56640" y="2097"/>
                    <a:pt x="58793" y="3053"/>
                  </a:cubicBezTo>
                  <a:cubicBezTo>
                    <a:pt x="59870" y="3541"/>
                    <a:pt x="60972" y="3959"/>
                    <a:pt x="62099" y="4326"/>
                  </a:cubicBezTo>
                  <a:cubicBezTo>
                    <a:pt x="62663" y="4497"/>
                    <a:pt x="63227" y="4675"/>
                    <a:pt x="63797" y="4814"/>
                  </a:cubicBezTo>
                  <a:cubicBezTo>
                    <a:pt x="64088" y="4890"/>
                    <a:pt x="64367" y="4972"/>
                    <a:pt x="64658" y="5036"/>
                  </a:cubicBezTo>
                  <a:lnTo>
                    <a:pt x="65519" y="5226"/>
                  </a:lnTo>
                  <a:cubicBezTo>
                    <a:pt x="65811" y="5295"/>
                    <a:pt x="66096" y="5346"/>
                    <a:pt x="66387" y="5403"/>
                  </a:cubicBezTo>
                  <a:lnTo>
                    <a:pt x="67255" y="5574"/>
                  </a:lnTo>
                  <a:lnTo>
                    <a:pt x="68129" y="5713"/>
                  </a:lnTo>
                  <a:cubicBezTo>
                    <a:pt x="68420" y="5764"/>
                    <a:pt x="68711" y="5815"/>
                    <a:pt x="69003" y="5846"/>
                  </a:cubicBezTo>
                  <a:cubicBezTo>
                    <a:pt x="69592" y="5929"/>
                    <a:pt x="70174" y="6011"/>
                    <a:pt x="70763" y="6074"/>
                  </a:cubicBezTo>
                  <a:lnTo>
                    <a:pt x="71644" y="6169"/>
                  </a:lnTo>
                  <a:lnTo>
                    <a:pt x="72524" y="6245"/>
                  </a:lnTo>
                  <a:cubicBezTo>
                    <a:pt x="74514" y="6412"/>
                    <a:pt x="76512" y="6487"/>
                    <a:pt x="78508" y="6487"/>
                  </a:cubicBezTo>
                  <a:cubicBezTo>
                    <a:pt x="78870" y="6487"/>
                    <a:pt x="79231" y="6485"/>
                    <a:pt x="79592" y="6480"/>
                  </a:cubicBezTo>
                  <a:cubicBezTo>
                    <a:pt x="84311" y="6391"/>
                    <a:pt x="89023" y="5897"/>
                    <a:pt x="93640" y="4915"/>
                  </a:cubicBezTo>
                  <a:cubicBezTo>
                    <a:pt x="95945" y="4421"/>
                    <a:pt x="98225" y="3807"/>
                    <a:pt x="100448" y="3015"/>
                  </a:cubicBezTo>
                  <a:cubicBezTo>
                    <a:pt x="102671" y="2224"/>
                    <a:pt x="104831" y="1261"/>
                    <a:pt x="106864" y="58"/>
                  </a:cubicBezTo>
                  <a:lnTo>
                    <a:pt x="106864" y="58"/>
                  </a:lnTo>
                  <a:cubicBezTo>
                    <a:pt x="104831" y="1255"/>
                    <a:pt x="102665" y="2211"/>
                    <a:pt x="100442" y="2996"/>
                  </a:cubicBezTo>
                  <a:cubicBezTo>
                    <a:pt x="98219" y="3782"/>
                    <a:pt x="95932" y="4383"/>
                    <a:pt x="93627" y="4871"/>
                  </a:cubicBezTo>
                  <a:cubicBezTo>
                    <a:pt x="89016" y="5840"/>
                    <a:pt x="84304" y="6321"/>
                    <a:pt x="79592" y="6391"/>
                  </a:cubicBezTo>
                  <a:cubicBezTo>
                    <a:pt x="79249" y="6396"/>
                    <a:pt x="78905" y="6398"/>
                    <a:pt x="78562" y="6398"/>
                  </a:cubicBezTo>
                  <a:cubicBezTo>
                    <a:pt x="76549" y="6398"/>
                    <a:pt x="74538" y="6318"/>
                    <a:pt x="72530" y="6150"/>
                  </a:cubicBezTo>
                  <a:lnTo>
                    <a:pt x="71650" y="6074"/>
                  </a:lnTo>
                  <a:lnTo>
                    <a:pt x="70770" y="5973"/>
                  </a:lnTo>
                  <a:cubicBezTo>
                    <a:pt x="70187" y="5916"/>
                    <a:pt x="69604" y="5827"/>
                    <a:pt x="69022" y="5751"/>
                  </a:cubicBezTo>
                  <a:cubicBezTo>
                    <a:pt x="68730" y="5713"/>
                    <a:pt x="68439" y="5663"/>
                    <a:pt x="68148" y="5618"/>
                  </a:cubicBezTo>
                  <a:lnTo>
                    <a:pt x="67274" y="5473"/>
                  </a:lnTo>
                  <a:lnTo>
                    <a:pt x="66406" y="5308"/>
                  </a:lnTo>
                  <a:cubicBezTo>
                    <a:pt x="66121" y="5251"/>
                    <a:pt x="65830" y="5194"/>
                    <a:pt x="65545" y="5124"/>
                  </a:cubicBezTo>
                  <a:lnTo>
                    <a:pt x="64683" y="4934"/>
                  </a:lnTo>
                  <a:cubicBezTo>
                    <a:pt x="64392" y="4871"/>
                    <a:pt x="64113" y="4782"/>
                    <a:pt x="63828" y="4713"/>
                  </a:cubicBezTo>
                  <a:cubicBezTo>
                    <a:pt x="63252" y="4573"/>
                    <a:pt x="62695" y="4390"/>
                    <a:pt x="62131" y="4225"/>
                  </a:cubicBezTo>
                  <a:cubicBezTo>
                    <a:pt x="61010" y="3858"/>
                    <a:pt x="59914" y="3440"/>
                    <a:pt x="58838" y="2952"/>
                  </a:cubicBezTo>
                  <a:cubicBezTo>
                    <a:pt x="56691" y="1996"/>
                    <a:pt x="54556" y="938"/>
                    <a:pt x="52251" y="374"/>
                  </a:cubicBezTo>
                  <a:cubicBezTo>
                    <a:pt x="51681" y="229"/>
                    <a:pt x="51092" y="134"/>
                    <a:pt x="50503" y="64"/>
                  </a:cubicBezTo>
                  <a:cubicBezTo>
                    <a:pt x="50212" y="39"/>
                    <a:pt x="49914" y="7"/>
                    <a:pt x="49616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44" name="AutoShape 8" descr="blob:https://web.telegram.org/afef1ef5-6a88-4f51-a890-548784c6cb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146" name="AutoShape 10" descr="blob:https://web.telegram.org/afef1ef5-6a88-4f51-a890-548784c6cb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" name="Рисунок 45" descr="photo_5280841674492340388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203598"/>
            <a:ext cx="936104" cy="974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1148" name="AutoShape 12" descr="blob:https://web.telegram.org/7f18b694-6e9a-44b1-8ec4-98092465fe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" name="Рисунок 46" descr="photo_5280841674492340399_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878" y="2931790"/>
            <a:ext cx="989096" cy="925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 descr="photo_5280841674492340407_x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CFD4DA"/>
              </a:clrFrom>
              <a:clrTo>
                <a:srgbClr val="CFD4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203597"/>
            <a:ext cx="1080120" cy="1008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9" name="Группа 48"/>
          <p:cNvGrpSpPr/>
          <p:nvPr/>
        </p:nvGrpSpPr>
        <p:grpSpPr>
          <a:xfrm>
            <a:off x="5868144" y="3003798"/>
            <a:ext cx="1296144" cy="1800398"/>
            <a:chOff x="3635896" y="1635646"/>
            <a:chExt cx="2088232" cy="2664296"/>
          </a:xfrm>
        </p:grpSpPr>
        <p:grpSp>
          <p:nvGrpSpPr>
            <p:cNvPr id="50" name="Google Shape;392;p29"/>
            <p:cNvGrpSpPr/>
            <p:nvPr/>
          </p:nvGrpSpPr>
          <p:grpSpPr>
            <a:xfrm>
              <a:off x="3635896" y="1635646"/>
              <a:ext cx="2088232" cy="2664296"/>
              <a:chOff x="3623940" y="1852975"/>
              <a:chExt cx="2088232" cy="2664296"/>
            </a:xfrm>
          </p:grpSpPr>
          <p:sp>
            <p:nvSpPr>
              <p:cNvPr id="52" name="Google Shape;394;p29"/>
              <p:cNvSpPr txBox="1"/>
              <p:nvPr/>
            </p:nvSpPr>
            <p:spPr>
              <a:xfrm>
                <a:off x="3623940" y="3549813"/>
                <a:ext cx="2088232" cy="967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lvl="0" algn="ctr"/>
                <a:r>
                  <a:rPr lang="ru-RU" sz="1200" b="1" dirty="0" smtClean="0">
                    <a:solidFill>
                      <a:schemeClr val="dk1"/>
                    </a:solidFill>
                    <a:latin typeface="Alegreya SemiBold"/>
                    <a:ea typeface="Alegreya SemiBold"/>
                    <a:cs typeface="Alegreya SemiBold"/>
                    <a:sym typeface="Alegreya SemiBold"/>
                  </a:rPr>
                  <a:t>Администрация городского округа Тольятти</a:t>
                </a:r>
                <a:endParaRPr sz="1200" b="1" dirty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endParaRPr>
              </a:p>
            </p:txBody>
          </p:sp>
          <p:grpSp>
            <p:nvGrpSpPr>
              <p:cNvPr id="53" name="Google Shape;396;p29"/>
              <p:cNvGrpSpPr/>
              <p:nvPr/>
            </p:nvGrpSpPr>
            <p:grpSpPr>
              <a:xfrm>
                <a:off x="3739953" y="1852975"/>
                <a:ext cx="1565422" cy="1466700"/>
                <a:chOff x="3739953" y="1852975"/>
                <a:chExt cx="1565422" cy="1466700"/>
              </a:xfrm>
            </p:grpSpPr>
            <p:sp>
              <p:nvSpPr>
                <p:cNvPr id="54" name="Google Shape;397;p29"/>
                <p:cNvSpPr/>
                <p:nvPr/>
              </p:nvSpPr>
              <p:spPr>
                <a:xfrm>
                  <a:off x="3739953" y="1852975"/>
                  <a:ext cx="1565422" cy="1466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/>
                </a:p>
              </p:txBody>
            </p:sp>
            <p:sp>
              <p:nvSpPr>
                <p:cNvPr id="55" name="Google Shape;399;p29"/>
                <p:cNvSpPr/>
                <p:nvPr/>
              </p:nvSpPr>
              <p:spPr>
                <a:xfrm>
                  <a:off x="3929574" y="1943877"/>
                  <a:ext cx="1284900" cy="1284901"/>
                </a:xfrm>
                <a:prstGeom prst="arc">
                  <a:avLst>
                    <a:gd name="adj1" fmla="val 16036034"/>
                    <a:gd name="adj2" fmla="val 5600175"/>
                  </a:avLst>
                </a:pr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/>
                </a:p>
              </p:txBody>
            </p:sp>
          </p:grpSp>
        </p:grpSp>
        <p:pic>
          <p:nvPicPr>
            <p:cNvPr id="51" name="Picture 2" descr="Picture background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960" r="54641"/>
            <a:stretch>
              <a:fillRect/>
            </a:stretch>
          </p:blipFill>
          <p:spPr bwMode="auto">
            <a:xfrm>
              <a:off x="4099948" y="1848766"/>
              <a:ext cx="928103" cy="9780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020272" y="1131590"/>
            <a:ext cx="1512168" cy="2016224"/>
            <a:chOff x="6156176" y="1707654"/>
            <a:chExt cx="2012572" cy="2983683"/>
          </a:xfrm>
        </p:grpSpPr>
        <p:grpSp>
          <p:nvGrpSpPr>
            <p:cNvPr id="57" name="Google Shape;404;p29"/>
            <p:cNvGrpSpPr/>
            <p:nvPr/>
          </p:nvGrpSpPr>
          <p:grpSpPr>
            <a:xfrm>
              <a:off x="6461799" y="1707654"/>
              <a:ext cx="1434573" cy="1385280"/>
              <a:chOff x="6480188" y="1852975"/>
              <a:chExt cx="1434573" cy="1385280"/>
            </a:xfrm>
          </p:grpSpPr>
          <p:sp>
            <p:nvSpPr>
              <p:cNvPr id="60" name="Google Shape;405;p29"/>
              <p:cNvSpPr/>
              <p:nvPr/>
            </p:nvSpPr>
            <p:spPr>
              <a:xfrm>
                <a:off x="6557913" y="1852975"/>
                <a:ext cx="1356848" cy="138528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61" name="Google Shape;407;p29"/>
              <p:cNvSpPr/>
              <p:nvPr/>
            </p:nvSpPr>
            <p:spPr>
              <a:xfrm>
                <a:off x="6480188" y="1943877"/>
                <a:ext cx="1284900" cy="1284900"/>
              </a:xfrm>
              <a:prstGeom prst="arc">
                <a:avLst>
                  <a:gd name="adj1" fmla="val 16200000"/>
                  <a:gd name="adj2" fmla="val 5394095"/>
                </a:avLst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sp>
          <p:nvSpPr>
            <p:cNvPr id="58" name="Google Shape;394;p29"/>
            <p:cNvSpPr txBox="1"/>
            <p:nvPr/>
          </p:nvSpPr>
          <p:spPr>
            <a:xfrm>
              <a:off x="6156176" y="3363837"/>
              <a:ext cx="2012572" cy="13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Нижегородская государственная консерватория</a:t>
              </a:r>
            </a:p>
            <a:p>
              <a:pPr algn="ctr"/>
              <a:r>
                <a:rPr lang="ru-RU" sz="12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им. М.И. Глинки </a:t>
              </a:r>
              <a:endParaRPr sz="1200" b="1" dirty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endParaRPr>
            </a:p>
          </p:txBody>
        </p:sp>
        <p:pic>
          <p:nvPicPr>
            <p:cNvPr id="59" name="Рисунок 58" descr="photo_5280841674492339983_y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36239" y="2027334"/>
              <a:ext cx="792088" cy="8524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539552" y="2931790"/>
            <a:ext cx="1584176" cy="1882141"/>
            <a:chOff x="739574" y="1670198"/>
            <a:chExt cx="2552284" cy="2785262"/>
          </a:xfrm>
        </p:grpSpPr>
        <p:grpSp>
          <p:nvGrpSpPr>
            <p:cNvPr id="63" name="Google Shape;384;p29"/>
            <p:cNvGrpSpPr/>
            <p:nvPr/>
          </p:nvGrpSpPr>
          <p:grpSpPr>
            <a:xfrm>
              <a:off x="739574" y="1670198"/>
              <a:ext cx="2552284" cy="2785262"/>
              <a:chOff x="739574" y="1959535"/>
              <a:chExt cx="2552284" cy="2785262"/>
            </a:xfrm>
          </p:grpSpPr>
          <p:sp>
            <p:nvSpPr>
              <p:cNvPr id="65" name="Google Shape;386;p29"/>
              <p:cNvSpPr txBox="1"/>
              <p:nvPr/>
            </p:nvSpPr>
            <p:spPr>
              <a:xfrm>
                <a:off x="739574" y="3664497"/>
                <a:ext cx="2552284" cy="10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lvl="0" algn="ctr"/>
                <a:r>
                  <a:rPr lang="ru-RU" sz="1200" b="1" dirty="0" smtClean="0">
                    <a:solidFill>
                      <a:schemeClr val="dk1"/>
                    </a:solidFill>
                    <a:latin typeface="Alegreya SemiBold"/>
                    <a:ea typeface="Alegreya SemiBold"/>
                    <a:cs typeface="Alegreya SemiBold"/>
                    <a:sym typeface="Alegreya SemiBold"/>
                  </a:rPr>
                  <a:t>ГБПОУ СО «Тольяттинский колледж искусств </a:t>
                </a:r>
              </a:p>
              <a:p>
                <a:pPr lvl="0" algn="ctr"/>
                <a:r>
                  <a:rPr lang="ru-RU" sz="1200" b="1" dirty="0" smtClean="0">
                    <a:solidFill>
                      <a:schemeClr val="dk1"/>
                    </a:solidFill>
                    <a:latin typeface="Alegreya SemiBold"/>
                    <a:ea typeface="Alegreya SemiBold"/>
                    <a:cs typeface="Alegreya SemiBold"/>
                    <a:sym typeface="Alegreya SemiBold"/>
                  </a:rPr>
                  <a:t>им. Р. К. Щедрина»</a:t>
                </a:r>
                <a:endParaRPr sz="1200" b="1" dirty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endParaRPr>
              </a:p>
            </p:txBody>
          </p:sp>
          <p:grpSp>
            <p:nvGrpSpPr>
              <p:cNvPr id="66" name="Google Shape;388;p29"/>
              <p:cNvGrpSpPr/>
              <p:nvPr/>
            </p:nvGrpSpPr>
            <p:grpSpPr>
              <a:xfrm>
                <a:off x="1203625" y="1959535"/>
                <a:ext cx="1640163" cy="1360141"/>
                <a:chOff x="1203625" y="1959535"/>
                <a:chExt cx="1640163" cy="1360141"/>
              </a:xfrm>
            </p:grpSpPr>
            <p:sp>
              <p:nvSpPr>
                <p:cNvPr id="67" name="Google Shape;389;p29"/>
                <p:cNvSpPr/>
                <p:nvPr/>
              </p:nvSpPr>
              <p:spPr>
                <a:xfrm>
                  <a:off x="1203625" y="1959535"/>
                  <a:ext cx="1640163" cy="1360141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/>
                </a:p>
              </p:txBody>
            </p:sp>
            <p:sp>
              <p:nvSpPr>
                <p:cNvPr id="68" name="Google Shape;391;p29"/>
                <p:cNvSpPr/>
                <p:nvPr/>
              </p:nvSpPr>
              <p:spPr>
                <a:xfrm>
                  <a:off x="1351975" y="2066094"/>
                  <a:ext cx="1359818" cy="1172163"/>
                </a:xfrm>
                <a:prstGeom prst="arc">
                  <a:avLst>
                    <a:gd name="adj1" fmla="val 16264826"/>
                    <a:gd name="adj2" fmla="val 5372501"/>
                  </a:avLst>
                </a:pr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/>
                </a:p>
              </p:txBody>
            </p:sp>
          </p:grpSp>
        </p:grpSp>
        <p:pic>
          <p:nvPicPr>
            <p:cNvPr id="64" name="Picture 2" descr="Picture background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5651" y="1776758"/>
              <a:ext cx="1044115" cy="10495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Участники</a:t>
            </a:r>
            <a:endParaRPr b="1" dirty="0"/>
          </a:p>
        </p:txBody>
      </p:sp>
      <p:grpSp>
        <p:nvGrpSpPr>
          <p:cNvPr id="413" name="Google Shape;413;p30"/>
          <p:cNvGrpSpPr/>
          <p:nvPr/>
        </p:nvGrpSpPr>
        <p:grpSpPr>
          <a:xfrm>
            <a:off x="1691680" y="1707654"/>
            <a:ext cx="7452320" cy="642747"/>
            <a:chOff x="951660" y="1258629"/>
            <a:chExt cx="8045339" cy="723000"/>
          </a:xfrm>
        </p:grpSpPr>
        <p:sp>
          <p:nvSpPr>
            <p:cNvPr id="414" name="Google Shape;414;p30"/>
            <p:cNvSpPr txBox="1"/>
            <p:nvPr/>
          </p:nvSpPr>
          <p:spPr>
            <a:xfrm>
              <a:off x="951660" y="1369933"/>
              <a:ext cx="2497800" cy="5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Обучающиеся</a:t>
              </a:r>
              <a:endParaRPr sz="2500" b="1" dirty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endParaRPr>
            </a:p>
          </p:txBody>
        </p:sp>
        <p:sp>
          <p:nvSpPr>
            <p:cNvPr id="415" name="Google Shape;415;p30"/>
            <p:cNvSpPr txBox="1"/>
            <p:nvPr/>
          </p:nvSpPr>
          <p:spPr>
            <a:xfrm>
              <a:off x="3772948" y="1258629"/>
              <a:ext cx="5224051" cy="7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детских музыкальных школ, школ искусств,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лицея </a:t>
              </a:r>
              <a:r>
                <a:rPr lang="ru-RU" sz="1600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искусств города Тольятти, Жигулёвска, Чапаевска, Сызрани, Димитровграда и др. городов</a:t>
              </a:r>
              <a:endParaRPr sz="16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</p:grpSp>
      <p:grpSp>
        <p:nvGrpSpPr>
          <p:cNvPr id="417" name="Google Shape;417;p30"/>
          <p:cNvGrpSpPr/>
          <p:nvPr/>
        </p:nvGrpSpPr>
        <p:grpSpPr>
          <a:xfrm>
            <a:off x="1691680" y="2952404"/>
            <a:ext cx="6912768" cy="642747"/>
            <a:chOff x="951660" y="1258629"/>
            <a:chExt cx="7540589" cy="723000"/>
          </a:xfrm>
        </p:grpSpPr>
        <p:sp>
          <p:nvSpPr>
            <p:cNvPr id="418" name="Google Shape;418;p30"/>
            <p:cNvSpPr txBox="1"/>
            <p:nvPr/>
          </p:nvSpPr>
          <p:spPr>
            <a:xfrm>
              <a:off x="951660" y="1369933"/>
              <a:ext cx="2514000" cy="5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Студенты</a:t>
              </a:r>
              <a:endParaRPr sz="2500" b="1" dirty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endParaRPr>
            </a:p>
          </p:txBody>
        </p:sp>
        <p:sp>
          <p:nvSpPr>
            <p:cNvPr id="419" name="Google Shape;419;p30"/>
            <p:cNvSpPr txBox="1"/>
            <p:nvPr/>
          </p:nvSpPr>
          <p:spPr>
            <a:xfrm>
              <a:off x="3772949" y="1258629"/>
              <a:ext cx="4719300" cy="7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Тольяттинского колледжа искусств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им. Р.К. Щедрина</a:t>
              </a:r>
              <a:endParaRPr sz="16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755576" y="1131590"/>
            <a:ext cx="3672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9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169" y="3795886"/>
            <a:ext cx="1447831" cy="1158265"/>
          </a:xfrm>
          <a:prstGeom prst="rect">
            <a:avLst/>
          </a:prstGeom>
          <a:noFill/>
        </p:spPr>
      </p:pic>
      <p:grpSp>
        <p:nvGrpSpPr>
          <p:cNvPr id="33" name="Google Shape;174;p19"/>
          <p:cNvGrpSpPr/>
          <p:nvPr/>
        </p:nvGrpSpPr>
        <p:grpSpPr>
          <a:xfrm rot="1119492" flipH="1">
            <a:off x="-952038" y="2986566"/>
            <a:ext cx="4270485" cy="1754039"/>
            <a:chOff x="4894673" y="1998744"/>
            <a:chExt cx="3705509" cy="1521816"/>
          </a:xfrm>
        </p:grpSpPr>
        <p:sp>
          <p:nvSpPr>
            <p:cNvPr id="34" name="Google Shape;175;p19"/>
            <p:cNvSpPr/>
            <p:nvPr/>
          </p:nvSpPr>
          <p:spPr>
            <a:xfrm>
              <a:off x="4894673" y="1998744"/>
              <a:ext cx="3672811" cy="1136855"/>
            </a:xfrm>
            <a:custGeom>
              <a:avLst/>
              <a:gdLst/>
              <a:ahLst/>
              <a:cxnLst/>
              <a:rect l="l" t="t" r="r" b="b"/>
              <a:pathLst>
                <a:path w="105921" h="32786" extrusionOk="0">
                  <a:moveTo>
                    <a:pt x="48309" y="0"/>
                  </a:moveTo>
                  <a:cubicBezTo>
                    <a:pt x="47391" y="0"/>
                    <a:pt x="46477" y="132"/>
                    <a:pt x="45595" y="382"/>
                  </a:cubicBezTo>
                  <a:cubicBezTo>
                    <a:pt x="44486" y="705"/>
                    <a:pt x="43410" y="1225"/>
                    <a:pt x="42555" y="2016"/>
                  </a:cubicBezTo>
                  <a:cubicBezTo>
                    <a:pt x="42130" y="2415"/>
                    <a:pt x="41769" y="2890"/>
                    <a:pt x="41522" y="3416"/>
                  </a:cubicBezTo>
                  <a:cubicBezTo>
                    <a:pt x="41275" y="3948"/>
                    <a:pt x="41142" y="4531"/>
                    <a:pt x="41136" y="5113"/>
                  </a:cubicBezTo>
                  <a:cubicBezTo>
                    <a:pt x="41130" y="5702"/>
                    <a:pt x="41263" y="6285"/>
                    <a:pt x="41484" y="6823"/>
                  </a:cubicBezTo>
                  <a:cubicBezTo>
                    <a:pt x="41700" y="7362"/>
                    <a:pt x="42010" y="7862"/>
                    <a:pt x="42371" y="8318"/>
                  </a:cubicBezTo>
                  <a:cubicBezTo>
                    <a:pt x="43093" y="9230"/>
                    <a:pt x="44037" y="9952"/>
                    <a:pt x="45069" y="10471"/>
                  </a:cubicBezTo>
                  <a:cubicBezTo>
                    <a:pt x="46101" y="10997"/>
                    <a:pt x="47222" y="11333"/>
                    <a:pt x="48350" y="11580"/>
                  </a:cubicBezTo>
                  <a:cubicBezTo>
                    <a:pt x="49477" y="11820"/>
                    <a:pt x="50623" y="11972"/>
                    <a:pt x="51770" y="12093"/>
                  </a:cubicBezTo>
                  <a:lnTo>
                    <a:pt x="65526" y="13385"/>
                  </a:lnTo>
                  <a:lnTo>
                    <a:pt x="72404" y="14031"/>
                  </a:lnTo>
                  <a:lnTo>
                    <a:pt x="75843" y="14347"/>
                  </a:lnTo>
                  <a:cubicBezTo>
                    <a:pt x="76989" y="14455"/>
                    <a:pt x="78136" y="14569"/>
                    <a:pt x="79269" y="14734"/>
                  </a:cubicBezTo>
                  <a:cubicBezTo>
                    <a:pt x="80403" y="14905"/>
                    <a:pt x="81537" y="15126"/>
                    <a:pt x="82626" y="15475"/>
                  </a:cubicBezTo>
                  <a:cubicBezTo>
                    <a:pt x="83722" y="15810"/>
                    <a:pt x="84773" y="16285"/>
                    <a:pt x="85723" y="16919"/>
                  </a:cubicBezTo>
                  <a:cubicBezTo>
                    <a:pt x="86673" y="17558"/>
                    <a:pt x="87522" y="18356"/>
                    <a:pt x="88130" y="19319"/>
                  </a:cubicBezTo>
                  <a:cubicBezTo>
                    <a:pt x="88738" y="20282"/>
                    <a:pt x="89042" y="21434"/>
                    <a:pt x="88934" y="22562"/>
                  </a:cubicBezTo>
                  <a:cubicBezTo>
                    <a:pt x="88877" y="23126"/>
                    <a:pt x="88700" y="23677"/>
                    <a:pt x="88446" y="24177"/>
                  </a:cubicBezTo>
                  <a:cubicBezTo>
                    <a:pt x="88187" y="24684"/>
                    <a:pt x="87845" y="25146"/>
                    <a:pt x="87452" y="25558"/>
                  </a:cubicBezTo>
                  <a:cubicBezTo>
                    <a:pt x="86667" y="26387"/>
                    <a:pt x="85710" y="27040"/>
                    <a:pt x="84710" y="27603"/>
                  </a:cubicBezTo>
                  <a:cubicBezTo>
                    <a:pt x="83709" y="28161"/>
                    <a:pt x="82658" y="28629"/>
                    <a:pt x="81594" y="29054"/>
                  </a:cubicBezTo>
                  <a:cubicBezTo>
                    <a:pt x="81055" y="29263"/>
                    <a:pt x="80517" y="29459"/>
                    <a:pt x="79972" y="29649"/>
                  </a:cubicBezTo>
                  <a:cubicBezTo>
                    <a:pt x="79706" y="29750"/>
                    <a:pt x="79428" y="29833"/>
                    <a:pt x="79155" y="29915"/>
                  </a:cubicBezTo>
                  <a:lnTo>
                    <a:pt x="78332" y="30175"/>
                  </a:lnTo>
                  <a:cubicBezTo>
                    <a:pt x="77243" y="30548"/>
                    <a:pt x="76122" y="30802"/>
                    <a:pt x="75007" y="31093"/>
                  </a:cubicBezTo>
                  <a:cubicBezTo>
                    <a:pt x="74868" y="31131"/>
                    <a:pt x="74728" y="31169"/>
                    <a:pt x="74589" y="31201"/>
                  </a:cubicBezTo>
                  <a:lnTo>
                    <a:pt x="74165" y="31283"/>
                  </a:lnTo>
                  <a:lnTo>
                    <a:pt x="73322" y="31454"/>
                  </a:lnTo>
                  <a:lnTo>
                    <a:pt x="72480" y="31625"/>
                  </a:lnTo>
                  <a:cubicBezTo>
                    <a:pt x="72334" y="31657"/>
                    <a:pt x="72195" y="31688"/>
                    <a:pt x="72055" y="31714"/>
                  </a:cubicBezTo>
                  <a:lnTo>
                    <a:pt x="71625" y="31777"/>
                  </a:lnTo>
                  <a:lnTo>
                    <a:pt x="69921" y="32043"/>
                  </a:lnTo>
                  <a:lnTo>
                    <a:pt x="69497" y="32106"/>
                  </a:lnTo>
                  <a:lnTo>
                    <a:pt x="69066" y="32151"/>
                  </a:lnTo>
                  <a:lnTo>
                    <a:pt x="68211" y="32246"/>
                  </a:lnTo>
                  <a:lnTo>
                    <a:pt x="67356" y="32341"/>
                  </a:lnTo>
                  <a:lnTo>
                    <a:pt x="66925" y="32391"/>
                  </a:lnTo>
                  <a:lnTo>
                    <a:pt x="66495" y="32423"/>
                  </a:lnTo>
                  <a:lnTo>
                    <a:pt x="64772" y="32537"/>
                  </a:lnTo>
                  <a:cubicBezTo>
                    <a:pt x="64202" y="32588"/>
                    <a:pt x="63626" y="32594"/>
                    <a:pt x="63049" y="32613"/>
                  </a:cubicBezTo>
                  <a:lnTo>
                    <a:pt x="62188" y="32645"/>
                  </a:lnTo>
                  <a:cubicBezTo>
                    <a:pt x="61897" y="32651"/>
                    <a:pt x="61612" y="32664"/>
                    <a:pt x="61327" y="32664"/>
                  </a:cubicBezTo>
                  <a:cubicBezTo>
                    <a:pt x="61096" y="32662"/>
                    <a:pt x="60866" y="32662"/>
                    <a:pt x="60635" y="32662"/>
                  </a:cubicBezTo>
                  <a:cubicBezTo>
                    <a:pt x="60482" y="32662"/>
                    <a:pt x="60328" y="32662"/>
                    <a:pt x="60174" y="32662"/>
                  </a:cubicBezTo>
                  <a:cubicBezTo>
                    <a:pt x="59406" y="32662"/>
                    <a:pt x="58639" y="32659"/>
                    <a:pt x="57875" y="32626"/>
                  </a:cubicBezTo>
                  <a:cubicBezTo>
                    <a:pt x="57299" y="32607"/>
                    <a:pt x="56722" y="32600"/>
                    <a:pt x="56146" y="32575"/>
                  </a:cubicBezTo>
                  <a:lnTo>
                    <a:pt x="54423" y="32474"/>
                  </a:lnTo>
                  <a:lnTo>
                    <a:pt x="53562" y="32423"/>
                  </a:lnTo>
                  <a:lnTo>
                    <a:pt x="52701" y="32353"/>
                  </a:lnTo>
                  <a:lnTo>
                    <a:pt x="50984" y="32220"/>
                  </a:lnTo>
                  <a:cubicBezTo>
                    <a:pt x="46399" y="31790"/>
                    <a:pt x="41833" y="31163"/>
                    <a:pt x="37285" y="30441"/>
                  </a:cubicBezTo>
                  <a:cubicBezTo>
                    <a:pt x="36151" y="30238"/>
                    <a:pt x="35018" y="30067"/>
                    <a:pt x="33890" y="29814"/>
                  </a:cubicBezTo>
                  <a:cubicBezTo>
                    <a:pt x="33327" y="29693"/>
                    <a:pt x="32763" y="29592"/>
                    <a:pt x="32206" y="29459"/>
                  </a:cubicBezTo>
                  <a:lnTo>
                    <a:pt x="30527" y="29054"/>
                  </a:lnTo>
                  <a:cubicBezTo>
                    <a:pt x="29964" y="28927"/>
                    <a:pt x="29413" y="28769"/>
                    <a:pt x="28855" y="28617"/>
                  </a:cubicBezTo>
                  <a:cubicBezTo>
                    <a:pt x="28304" y="28458"/>
                    <a:pt x="27747" y="28313"/>
                    <a:pt x="27196" y="28148"/>
                  </a:cubicBezTo>
                  <a:lnTo>
                    <a:pt x="25549" y="27635"/>
                  </a:lnTo>
                  <a:cubicBezTo>
                    <a:pt x="25277" y="27546"/>
                    <a:pt x="24998" y="27464"/>
                    <a:pt x="24726" y="27369"/>
                  </a:cubicBezTo>
                  <a:lnTo>
                    <a:pt x="23909" y="27084"/>
                  </a:lnTo>
                  <a:cubicBezTo>
                    <a:pt x="23371" y="26894"/>
                    <a:pt x="22826" y="26710"/>
                    <a:pt x="22281" y="26514"/>
                  </a:cubicBezTo>
                  <a:lnTo>
                    <a:pt x="20673" y="25887"/>
                  </a:lnTo>
                  <a:cubicBezTo>
                    <a:pt x="20407" y="25786"/>
                    <a:pt x="20134" y="25684"/>
                    <a:pt x="19868" y="25577"/>
                  </a:cubicBezTo>
                  <a:lnTo>
                    <a:pt x="19077" y="25235"/>
                  </a:lnTo>
                  <a:lnTo>
                    <a:pt x="17487" y="24557"/>
                  </a:lnTo>
                  <a:lnTo>
                    <a:pt x="15929" y="23822"/>
                  </a:lnTo>
                  <a:lnTo>
                    <a:pt x="15144" y="23455"/>
                  </a:lnTo>
                  <a:lnTo>
                    <a:pt x="14377" y="23062"/>
                  </a:lnTo>
                  <a:lnTo>
                    <a:pt x="12845" y="22271"/>
                  </a:lnTo>
                  <a:lnTo>
                    <a:pt x="11331" y="21434"/>
                  </a:lnTo>
                  <a:lnTo>
                    <a:pt x="10577" y="21010"/>
                  </a:lnTo>
                  <a:lnTo>
                    <a:pt x="9843" y="20567"/>
                  </a:lnTo>
                  <a:lnTo>
                    <a:pt x="8361" y="19674"/>
                  </a:lnTo>
                  <a:lnTo>
                    <a:pt x="6917" y="18730"/>
                  </a:lnTo>
                  <a:lnTo>
                    <a:pt x="6195" y="18261"/>
                  </a:lnTo>
                  <a:lnTo>
                    <a:pt x="5485" y="17761"/>
                  </a:lnTo>
                  <a:lnTo>
                    <a:pt x="4073" y="16767"/>
                  </a:lnTo>
                  <a:lnTo>
                    <a:pt x="2699" y="15728"/>
                  </a:lnTo>
                  <a:lnTo>
                    <a:pt x="2008" y="15202"/>
                  </a:lnTo>
                  <a:lnTo>
                    <a:pt x="1343" y="14658"/>
                  </a:lnTo>
                  <a:lnTo>
                    <a:pt x="0" y="13568"/>
                  </a:lnTo>
                  <a:lnTo>
                    <a:pt x="1337" y="14664"/>
                  </a:lnTo>
                  <a:lnTo>
                    <a:pt x="2002" y="15209"/>
                  </a:lnTo>
                  <a:lnTo>
                    <a:pt x="2692" y="15734"/>
                  </a:lnTo>
                  <a:lnTo>
                    <a:pt x="4067" y="16779"/>
                  </a:lnTo>
                  <a:lnTo>
                    <a:pt x="5473" y="17780"/>
                  </a:lnTo>
                  <a:lnTo>
                    <a:pt x="6182" y="18280"/>
                  </a:lnTo>
                  <a:lnTo>
                    <a:pt x="6904" y="18749"/>
                  </a:lnTo>
                  <a:lnTo>
                    <a:pt x="8348" y="19699"/>
                  </a:lnTo>
                  <a:lnTo>
                    <a:pt x="9824" y="20598"/>
                  </a:lnTo>
                  <a:lnTo>
                    <a:pt x="10558" y="21042"/>
                  </a:lnTo>
                  <a:lnTo>
                    <a:pt x="11312" y="21466"/>
                  </a:lnTo>
                  <a:lnTo>
                    <a:pt x="12819" y="22315"/>
                  </a:lnTo>
                  <a:lnTo>
                    <a:pt x="14352" y="23107"/>
                  </a:lnTo>
                  <a:lnTo>
                    <a:pt x="15125" y="23499"/>
                  </a:lnTo>
                  <a:lnTo>
                    <a:pt x="15904" y="23873"/>
                  </a:lnTo>
                  <a:lnTo>
                    <a:pt x="17468" y="24608"/>
                  </a:lnTo>
                  <a:lnTo>
                    <a:pt x="19051" y="25298"/>
                  </a:lnTo>
                  <a:lnTo>
                    <a:pt x="19843" y="25640"/>
                  </a:lnTo>
                  <a:cubicBezTo>
                    <a:pt x="20109" y="25748"/>
                    <a:pt x="20381" y="25849"/>
                    <a:pt x="20647" y="25957"/>
                  </a:cubicBezTo>
                  <a:lnTo>
                    <a:pt x="22256" y="26584"/>
                  </a:lnTo>
                  <a:cubicBezTo>
                    <a:pt x="22794" y="26786"/>
                    <a:pt x="23339" y="26970"/>
                    <a:pt x="23884" y="27166"/>
                  </a:cubicBezTo>
                  <a:lnTo>
                    <a:pt x="24701" y="27451"/>
                  </a:lnTo>
                  <a:cubicBezTo>
                    <a:pt x="24973" y="27546"/>
                    <a:pt x="25245" y="27629"/>
                    <a:pt x="25524" y="27717"/>
                  </a:cubicBezTo>
                  <a:lnTo>
                    <a:pt x="27171" y="28230"/>
                  </a:lnTo>
                  <a:cubicBezTo>
                    <a:pt x="27722" y="28395"/>
                    <a:pt x="28279" y="28541"/>
                    <a:pt x="28836" y="28699"/>
                  </a:cubicBezTo>
                  <a:cubicBezTo>
                    <a:pt x="29387" y="28857"/>
                    <a:pt x="29945" y="29016"/>
                    <a:pt x="30502" y="29142"/>
                  </a:cubicBezTo>
                  <a:lnTo>
                    <a:pt x="32180" y="29548"/>
                  </a:lnTo>
                  <a:cubicBezTo>
                    <a:pt x="32744" y="29681"/>
                    <a:pt x="33308" y="29788"/>
                    <a:pt x="33871" y="29909"/>
                  </a:cubicBezTo>
                  <a:cubicBezTo>
                    <a:pt x="34999" y="30156"/>
                    <a:pt x="36139" y="30333"/>
                    <a:pt x="37272" y="30536"/>
                  </a:cubicBezTo>
                  <a:cubicBezTo>
                    <a:pt x="41820" y="31258"/>
                    <a:pt x="46386" y="31897"/>
                    <a:pt x="50972" y="32328"/>
                  </a:cubicBezTo>
                  <a:lnTo>
                    <a:pt x="52694" y="32467"/>
                  </a:lnTo>
                  <a:lnTo>
                    <a:pt x="53556" y="32537"/>
                  </a:lnTo>
                  <a:lnTo>
                    <a:pt x="54417" y="32588"/>
                  </a:lnTo>
                  <a:lnTo>
                    <a:pt x="56140" y="32689"/>
                  </a:lnTo>
                  <a:cubicBezTo>
                    <a:pt x="56716" y="32714"/>
                    <a:pt x="57292" y="32727"/>
                    <a:pt x="57869" y="32746"/>
                  </a:cubicBezTo>
                  <a:cubicBezTo>
                    <a:pt x="58637" y="32780"/>
                    <a:pt x="59406" y="32782"/>
                    <a:pt x="60174" y="32782"/>
                  </a:cubicBezTo>
                  <a:cubicBezTo>
                    <a:pt x="60328" y="32782"/>
                    <a:pt x="60481" y="32782"/>
                    <a:pt x="60635" y="32782"/>
                  </a:cubicBezTo>
                  <a:cubicBezTo>
                    <a:pt x="60866" y="32782"/>
                    <a:pt x="61096" y="32783"/>
                    <a:pt x="61327" y="32784"/>
                  </a:cubicBezTo>
                  <a:cubicBezTo>
                    <a:pt x="61367" y="32785"/>
                    <a:pt x="61406" y="32785"/>
                    <a:pt x="61446" y="32785"/>
                  </a:cubicBezTo>
                  <a:cubicBezTo>
                    <a:pt x="61693" y="32785"/>
                    <a:pt x="61943" y="32770"/>
                    <a:pt x="62188" y="32765"/>
                  </a:cubicBezTo>
                  <a:lnTo>
                    <a:pt x="63056" y="32740"/>
                  </a:lnTo>
                  <a:cubicBezTo>
                    <a:pt x="63626" y="32714"/>
                    <a:pt x="64208" y="32714"/>
                    <a:pt x="64778" y="32664"/>
                  </a:cubicBezTo>
                  <a:lnTo>
                    <a:pt x="66507" y="32550"/>
                  </a:lnTo>
                  <a:lnTo>
                    <a:pt x="66938" y="32518"/>
                  </a:lnTo>
                  <a:lnTo>
                    <a:pt x="67362" y="32467"/>
                  </a:lnTo>
                  <a:lnTo>
                    <a:pt x="68224" y="32372"/>
                  </a:lnTo>
                  <a:lnTo>
                    <a:pt x="69085" y="32284"/>
                  </a:lnTo>
                  <a:lnTo>
                    <a:pt x="69516" y="32233"/>
                  </a:lnTo>
                  <a:lnTo>
                    <a:pt x="69940" y="32170"/>
                  </a:lnTo>
                  <a:lnTo>
                    <a:pt x="71650" y="31910"/>
                  </a:lnTo>
                  <a:lnTo>
                    <a:pt x="72074" y="31840"/>
                  </a:lnTo>
                  <a:cubicBezTo>
                    <a:pt x="72220" y="31815"/>
                    <a:pt x="72359" y="31783"/>
                    <a:pt x="72499" y="31758"/>
                  </a:cubicBezTo>
                  <a:lnTo>
                    <a:pt x="73348" y="31587"/>
                  </a:lnTo>
                  <a:lnTo>
                    <a:pt x="74196" y="31416"/>
                  </a:lnTo>
                  <a:lnTo>
                    <a:pt x="74621" y="31327"/>
                  </a:lnTo>
                  <a:cubicBezTo>
                    <a:pt x="74760" y="31302"/>
                    <a:pt x="74899" y="31258"/>
                    <a:pt x="75039" y="31226"/>
                  </a:cubicBezTo>
                  <a:cubicBezTo>
                    <a:pt x="76153" y="30935"/>
                    <a:pt x="77281" y="30681"/>
                    <a:pt x="78370" y="30308"/>
                  </a:cubicBezTo>
                  <a:lnTo>
                    <a:pt x="79200" y="30048"/>
                  </a:lnTo>
                  <a:cubicBezTo>
                    <a:pt x="79472" y="29966"/>
                    <a:pt x="79751" y="29883"/>
                    <a:pt x="80023" y="29782"/>
                  </a:cubicBezTo>
                  <a:cubicBezTo>
                    <a:pt x="80568" y="29592"/>
                    <a:pt x="81106" y="29396"/>
                    <a:pt x="81644" y="29187"/>
                  </a:cubicBezTo>
                  <a:cubicBezTo>
                    <a:pt x="82715" y="28762"/>
                    <a:pt x="83772" y="28294"/>
                    <a:pt x="84786" y="27730"/>
                  </a:cubicBezTo>
                  <a:cubicBezTo>
                    <a:pt x="85786" y="27166"/>
                    <a:pt x="86755" y="26508"/>
                    <a:pt x="87560" y="25665"/>
                  </a:cubicBezTo>
                  <a:cubicBezTo>
                    <a:pt x="87965" y="25241"/>
                    <a:pt x="88313" y="24766"/>
                    <a:pt x="88579" y="24247"/>
                  </a:cubicBezTo>
                  <a:cubicBezTo>
                    <a:pt x="88845" y="23727"/>
                    <a:pt x="89029" y="23164"/>
                    <a:pt x="89086" y="22581"/>
                  </a:cubicBezTo>
                  <a:cubicBezTo>
                    <a:pt x="89200" y="21409"/>
                    <a:pt x="88883" y="20218"/>
                    <a:pt x="88263" y="19237"/>
                  </a:cubicBezTo>
                  <a:cubicBezTo>
                    <a:pt x="87636" y="18249"/>
                    <a:pt x="86774" y="17438"/>
                    <a:pt x="85812" y="16786"/>
                  </a:cubicBezTo>
                  <a:cubicBezTo>
                    <a:pt x="84849" y="16140"/>
                    <a:pt x="83779" y="15658"/>
                    <a:pt x="82677" y="15316"/>
                  </a:cubicBezTo>
                  <a:cubicBezTo>
                    <a:pt x="81575" y="14968"/>
                    <a:pt x="80435" y="14740"/>
                    <a:pt x="79295" y="14569"/>
                  </a:cubicBezTo>
                  <a:cubicBezTo>
                    <a:pt x="78155" y="14404"/>
                    <a:pt x="77002" y="14290"/>
                    <a:pt x="75856" y="14189"/>
                  </a:cubicBezTo>
                  <a:lnTo>
                    <a:pt x="72416" y="13866"/>
                  </a:lnTo>
                  <a:lnTo>
                    <a:pt x="65538" y="13233"/>
                  </a:lnTo>
                  <a:lnTo>
                    <a:pt x="51782" y="11953"/>
                  </a:lnTo>
                  <a:cubicBezTo>
                    <a:pt x="50642" y="11839"/>
                    <a:pt x="49496" y="11687"/>
                    <a:pt x="48375" y="11447"/>
                  </a:cubicBezTo>
                  <a:cubicBezTo>
                    <a:pt x="47254" y="11206"/>
                    <a:pt x="46152" y="10870"/>
                    <a:pt x="45126" y="10351"/>
                  </a:cubicBezTo>
                  <a:cubicBezTo>
                    <a:pt x="44106" y="9844"/>
                    <a:pt x="43182" y="9129"/>
                    <a:pt x="42472" y="8236"/>
                  </a:cubicBezTo>
                  <a:cubicBezTo>
                    <a:pt x="42118" y="7792"/>
                    <a:pt x="41814" y="7298"/>
                    <a:pt x="41598" y="6773"/>
                  </a:cubicBezTo>
                  <a:cubicBezTo>
                    <a:pt x="41383" y="6247"/>
                    <a:pt x="41256" y="5683"/>
                    <a:pt x="41263" y="5113"/>
                  </a:cubicBezTo>
                  <a:cubicBezTo>
                    <a:pt x="41269" y="4550"/>
                    <a:pt x="41396" y="3986"/>
                    <a:pt x="41636" y="3473"/>
                  </a:cubicBezTo>
                  <a:cubicBezTo>
                    <a:pt x="41877" y="2960"/>
                    <a:pt x="42225" y="2498"/>
                    <a:pt x="42637" y="2105"/>
                  </a:cubicBezTo>
                  <a:cubicBezTo>
                    <a:pt x="43473" y="1326"/>
                    <a:pt x="44531" y="813"/>
                    <a:pt x="45626" y="496"/>
                  </a:cubicBezTo>
                  <a:cubicBezTo>
                    <a:pt x="46509" y="248"/>
                    <a:pt x="47423" y="117"/>
                    <a:pt x="48338" y="117"/>
                  </a:cubicBezTo>
                  <a:cubicBezTo>
                    <a:pt x="48566" y="117"/>
                    <a:pt x="48794" y="125"/>
                    <a:pt x="49021" y="142"/>
                  </a:cubicBezTo>
                  <a:cubicBezTo>
                    <a:pt x="49167" y="148"/>
                    <a:pt x="49306" y="167"/>
                    <a:pt x="49452" y="180"/>
                  </a:cubicBezTo>
                  <a:lnTo>
                    <a:pt x="49876" y="243"/>
                  </a:lnTo>
                  <a:cubicBezTo>
                    <a:pt x="50161" y="275"/>
                    <a:pt x="50440" y="344"/>
                    <a:pt x="50718" y="395"/>
                  </a:cubicBezTo>
                  <a:cubicBezTo>
                    <a:pt x="51282" y="528"/>
                    <a:pt x="51833" y="674"/>
                    <a:pt x="52378" y="857"/>
                  </a:cubicBezTo>
                  <a:cubicBezTo>
                    <a:pt x="54563" y="1586"/>
                    <a:pt x="56589" y="2694"/>
                    <a:pt x="58673" y="3676"/>
                  </a:cubicBezTo>
                  <a:cubicBezTo>
                    <a:pt x="60763" y="4651"/>
                    <a:pt x="62967" y="5379"/>
                    <a:pt x="65203" y="5924"/>
                  </a:cubicBezTo>
                  <a:cubicBezTo>
                    <a:pt x="67438" y="6481"/>
                    <a:pt x="69712" y="6880"/>
                    <a:pt x="72005" y="7153"/>
                  </a:cubicBezTo>
                  <a:cubicBezTo>
                    <a:pt x="74291" y="7425"/>
                    <a:pt x="76590" y="7583"/>
                    <a:pt x="78896" y="7640"/>
                  </a:cubicBezTo>
                  <a:cubicBezTo>
                    <a:pt x="79432" y="7651"/>
                    <a:pt x="79969" y="7657"/>
                    <a:pt x="80506" y="7657"/>
                  </a:cubicBezTo>
                  <a:cubicBezTo>
                    <a:pt x="84575" y="7657"/>
                    <a:pt x="88647" y="7337"/>
                    <a:pt x="92664" y="6671"/>
                  </a:cubicBezTo>
                  <a:cubicBezTo>
                    <a:pt x="97205" y="5918"/>
                    <a:pt x="101689" y="4721"/>
                    <a:pt x="105920" y="2897"/>
                  </a:cubicBezTo>
                  <a:lnTo>
                    <a:pt x="105920" y="2897"/>
                  </a:lnTo>
                  <a:cubicBezTo>
                    <a:pt x="101683" y="4708"/>
                    <a:pt x="97199" y="5886"/>
                    <a:pt x="92658" y="6633"/>
                  </a:cubicBezTo>
                  <a:cubicBezTo>
                    <a:pt x="88729" y="7268"/>
                    <a:pt x="84754" y="7581"/>
                    <a:pt x="80775" y="7581"/>
                  </a:cubicBezTo>
                  <a:cubicBezTo>
                    <a:pt x="80149" y="7581"/>
                    <a:pt x="79522" y="7574"/>
                    <a:pt x="78896" y="7558"/>
                  </a:cubicBezTo>
                  <a:cubicBezTo>
                    <a:pt x="76597" y="7501"/>
                    <a:pt x="74298" y="7343"/>
                    <a:pt x="72011" y="7064"/>
                  </a:cubicBezTo>
                  <a:cubicBezTo>
                    <a:pt x="69731" y="6792"/>
                    <a:pt x="67457" y="6386"/>
                    <a:pt x="65228" y="5835"/>
                  </a:cubicBezTo>
                  <a:cubicBezTo>
                    <a:pt x="62992" y="5284"/>
                    <a:pt x="60801" y="4556"/>
                    <a:pt x="58717" y="3581"/>
                  </a:cubicBezTo>
                  <a:cubicBezTo>
                    <a:pt x="56640" y="2599"/>
                    <a:pt x="54607" y="1491"/>
                    <a:pt x="52416" y="756"/>
                  </a:cubicBezTo>
                  <a:cubicBezTo>
                    <a:pt x="51865" y="566"/>
                    <a:pt x="51307" y="420"/>
                    <a:pt x="50744" y="287"/>
                  </a:cubicBezTo>
                  <a:cubicBezTo>
                    <a:pt x="50459" y="237"/>
                    <a:pt x="50180" y="167"/>
                    <a:pt x="49895" y="129"/>
                  </a:cubicBezTo>
                  <a:lnTo>
                    <a:pt x="49464" y="66"/>
                  </a:lnTo>
                  <a:cubicBezTo>
                    <a:pt x="49319" y="53"/>
                    <a:pt x="49179" y="34"/>
                    <a:pt x="49034" y="28"/>
                  </a:cubicBezTo>
                  <a:cubicBezTo>
                    <a:pt x="48792" y="9"/>
                    <a:pt x="48550" y="0"/>
                    <a:pt x="48309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6;p19"/>
            <p:cNvSpPr/>
            <p:nvPr/>
          </p:nvSpPr>
          <p:spPr>
            <a:xfrm>
              <a:off x="4894673" y="2027525"/>
              <a:ext cx="3678289" cy="1167750"/>
            </a:xfrm>
            <a:custGeom>
              <a:avLst/>
              <a:gdLst/>
              <a:ahLst/>
              <a:cxnLst/>
              <a:rect l="l" t="t" r="r" b="b"/>
              <a:pathLst>
                <a:path w="106079" h="33677" extrusionOk="0">
                  <a:moveTo>
                    <a:pt x="48516" y="0"/>
                  </a:moveTo>
                  <a:cubicBezTo>
                    <a:pt x="47528" y="0"/>
                    <a:pt x="46547" y="150"/>
                    <a:pt x="45607" y="445"/>
                  </a:cubicBezTo>
                  <a:cubicBezTo>
                    <a:pt x="44499" y="800"/>
                    <a:pt x="43441" y="1357"/>
                    <a:pt x="42618" y="2193"/>
                  </a:cubicBezTo>
                  <a:cubicBezTo>
                    <a:pt x="42415" y="2402"/>
                    <a:pt x="42225" y="2630"/>
                    <a:pt x="42061" y="2871"/>
                  </a:cubicBezTo>
                  <a:cubicBezTo>
                    <a:pt x="41896" y="3112"/>
                    <a:pt x="41757" y="3371"/>
                    <a:pt x="41643" y="3637"/>
                  </a:cubicBezTo>
                  <a:cubicBezTo>
                    <a:pt x="41529" y="3910"/>
                    <a:pt x="41440" y="4188"/>
                    <a:pt x="41389" y="4480"/>
                  </a:cubicBezTo>
                  <a:cubicBezTo>
                    <a:pt x="41370" y="4625"/>
                    <a:pt x="41332" y="4765"/>
                    <a:pt x="41326" y="4910"/>
                  </a:cubicBezTo>
                  <a:cubicBezTo>
                    <a:pt x="41326" y="5062"/>
                    <a:pt x="41313" y="5208"/>
                    <a:pt x="41313" y="5354"/>
                  </a:cubicBezTo>
                  <a:cubicBezTo>
                    <a:pt x="41320" y="5936"/>
                    <a:pt x="41465" y="6519"/>
                    <a:pt x="41687" y="7057"/>
                  </a:cubicBezTo>
                  <a:cubicBezTo>
                    <a:pt x="41915" y="7596"/>
                    <a:pt x="42225" y="8096"/>
                    <a:pt x="42586" y="8552"/>
                  </a:cubicBezTo>
                  <a:cubicBezTo>
                    <a:pt x="43308" y="9464"/>
                    <a:pt x="44252" y="10192"/>
                    <a:pt x="45291" y="10718"/>
                  </a:cubicBezTo>
                  <a:cubicBezTo>
                    <a:pt x="46329" y="11237"/>
                    <a:pt x="47444" y="11579"/>
                    <a:pt x="48578" y="11820"/>
                  </a:cubicBezTo>
                  <a:cubicBezTo>
                    <a:pt x="49711" y="12061"/>
                    <a:pt x="50864" y="12200"/>
                    <a:pt x="52017" y="12308"/>
                  </a:cubicBezTo>
                  <a:lnTo>
                    <a:pt x="65823" y="13448"/>
                  </a:lnTo>
                  <a:lnTo>
                    <a:pt x="72727" y="14018"/>
                  </a:lnTo>
                  <a:lnTo>
                    <a:pt x="76179" y="14296"/>
                  </a:lnTo>
                  <a:cubicBezTo>
                    <a:pt x="77325" y="14391"/>
                    <a:pt x="78478" y="14493"/>
                    <a:pt x="79618" y="14651"/>
                  </a:cubicBezTo>
                  <a:cubicBezTo>
                    <a:pt x="80758" y="14809"/>
                    <a:pt x="81891" y="15025"/>
                    <a:pt x="82987" y="15360"/>
                  </a:cubicBezTo>
                  <a:cubicBezTo>
                    <a:pt x="84089" y="15696"/>
                    <a:pt x="85147" y="16165"/>
                    <a:pt x="86103" y="16798"/>
                  </a:cubicBezTo>
                  <a:cubicBezTo>
                    <a:pt x="87053" y="17431"/>
                    <a:pt x="87902" y="18229"/>
                    <a:pt x="88529" y="19192"/>
                  </a:cubicBezTo>
                  <a:cubicBezTo>
                    <a:pt x="89143" y="20148"/>
                    <a:pt x="89485" y="21289"/>
                    <a:pt x="89415" y="22429"/>
                  </a:cubicBezTo>
                  <a:cubicBezTo>
                    <a:pt x="89377" y="22992"/>
                    <a:pt x="89244" y="23556"/>
                    <a:pt x="89016" y="24075"/>
                  </a:cubicBezTo>
                  <a:cubicBezTo>
                    <a:pt x="88788" y="24595"/>
                    <a:pt x="88472" y="25076"/>
                    <a:pt x="88111" y="25519"/>
                  </a:cubicBezTo>
                  <a:cubicBezTo>
                    <a:pt x="87376" y="26400"/>
                    <a:pt x="86458" y="27109"/>
                    <a:pt x="85489" y="27723"/>
                  </a:cubicBezTo>
                  <a:cubicBezTo>
                    <a:pt x="84513" y="28331"/>
                    <a:pt x="83481" y="28844"/>
                    <a:pt x="82423" y="29307"/>
                  </a:cubicBezTo>
                  <a:cubicBezTo>
                    <a:pt x="81898" y="29535"/>
                    <a:pt x="81359" y="29756"/>
                    <a:pt x="80821" y="29959"/>
                  </a:cubicBezTo>
                  <a:cubicBezTo>
                    <a:pt x="80289" y="30168"/>
                    <a:pt x="79738" y="30339"/>
                    <a:pt x="79193" y="30529"/>
                  </a:cubicBezTo>
                  <a:cubicBezTo>
                    <a:pt x="77015" y="31302"/>
                    <a:pt x="74773" y="31840"/>
                    <a:pt x="72518" y="32321"/>
                  </a:cubicBezTo>
                  <a:cubicBezTo>
                    <a:pt x="71378" y="32518"/>
                    <a:pt x="70250" y="32752"/>
                    <a:pt x="69104" y="32885"/>
                  </a:cubicBezTo>
                  <a:cubicBezTo>
                    <a:pt x="68534" y="32961"/>
                    <a:pt x="67964" y="33050"/>
                    <a:pt x="67388" y="33107"/>
                  </a:cubicBezTo>
                  <a:lnTo>
                    <a:pt x="65665" y="33271"/>
                  </a:lnTo>
                  <a:cubicBezTo>
                    <a:pt x="65380" y="33297"/>
                    <a:pt x="65095" y="33335"/>
                    <a:pt x="64804" y="33347"/>
                  </a:cubicBezTo>
                  <a:lnTo>
                    <a:pt x="63942" y="33398"/>
                  </a:lnTo>
                  <a:cubicBezTo>
                    <a:pt x="63366" y="33430"/>
                    <a:pt x="62790" y="33474"/>
                    <a:pt x="62213" y="33493"/>
                  </a:cubicBezTo>
                  <a:lnTo>
                    <a:pt x="60484" y="33537"/>
                  </a:lnTo>
                  <a:cubicBezTo>
                    <a:pt x="60193" y="33544"/>
                    <a:pt x="59908" y="33556"/>
                    <a:pt x="59617" y="33556"/>
                  </a:cubicBezTo>
                  <a:lnTo>
                    <a:pt x="58755" y="33556"/>
                  </a:lnTo>
                  <a:lnTo>
                    <a:pt x="57020" y="33544"/>
                  </a:lnTo>
                  <a:lnTo>
                    <a:pt x="55291" y="33487"/>
                  </a:lnTo>
                  <a:lnTo>
                    <a:pt x="54430" y="33461"/>
                  </a:lnTo>
                  <a:lnTo>
                    <a:pt x="53562" y="33411"/>
                  </a:lnTo>
                  <a:lnTo>
                    <a:pt x="51839" y="33309"/>
                  </a:lnTo>
                  <a:cubicBezTo>
                    <a:pt x="49534" y="33138"/>
                    <a:pt x="47235" y="32942"/>
                    <a:pt x="44942" y="32663"/>
                  </a:cubicBezTo>
                  <a:cubicBezTo>
                    <a:pt x="42650" y="32404"/>
                    <a:pt x="40363" y="32093"/>
                    <a:pt x="38077" y="31758"/>
                  </a:cubicBezTo>
                  <a:cubicBezTo>
                    <a:pt x="36943" y="31568"/>
                    <a:pt x="35797" y="31409"/>
                    <a:pt x="34669" y="31175"/>
                  </a:cubicBezTo>
                  <a:cubicBezTo>
                    <a:pt x="34099" y="31061"/>
                    <a:pt x="33536" y="30960"/>
                    <a:pt x="32972" y="30839"/>
                  </a:cubicBezTo>
                  <a:lnTo>
                    <a:pt x="31281" y="30459"/>
                  </a:lnTo>
                  <a:cubicBezTo>
                    <a:pt x="31002" y="30396"/>
                    <a:pt x="30717" y="30339"/>
                    <a:pt x="30439" y="30269"/>
                  </a:cubicBezTo>
                  <a:lnTo>
                    <a:pt x="29596" y="30048"/>
                  </a:lnTo>
                  <a:cubicBezTo>
                    <a:pt x="29039" y="29908"/>
                    <a:pt x="28482" y="29763"/>
                    <a:pt x="27924" y="29617"/>
                  </a:cubicBezTo>
                  <a:lnTo>
                    <a:pt x="26265" y="29136"/>
                  </a:lnTo>
                  <a:cubicBezTo>
                    <a:pt x="25986" y="29053"/>
                    <a:pt x="25708" y="28971"/>
                    <a:pt x="25429" y="28889"/>
                  </a:cubicBezTo>
                  <a:lnTo>
                    <a:pt x="24606" y="28623"/>
                  </a:lnTo>
                  <a:lnTo>
                    <a:pt x="22959" y="28091"/>
                  </a:lnTo>
                  <a:lnTo>
                    <a:pt x="21331" y="27508"/>
                  </a:lnTo>
                  <a:lnTo>
                    <a:pt x="20514" y="27217"/>
                  </a:lnTo>
                  <a:lnTo>
                    <a:pt x="19710" y="26900"/>
                  </a:lnTo>
                  <a:lnTo>
                    <a:pt x="18101" y="26267"/>
                  </a:lnTo>
                  <a:lnTo>
                    <a:pt x="16505" y="25589"/>
                  </a:lnTo>
                  <a:lnTo>
                    <a:pt x="15714" y="25247"/>
                  </a:lnTo>
                  <a:lnTo>
                    <a:pt x="14928" y="24886"/>
                  </a:lnTo>
                  <a:lnTo>
                    <a:pt x="13358" y="24158"/>
                  </a:lnTo>
                  <a:lnTo>
                    <a:pt x="11806" y="23385"/>
                  </a:lnTo>
                  <a:lnTo>
                    <a:pt x="11033" y="22999"/>
                  </a:lnTo>
                  <a:lnTo>
                    <a:pt x="10273" y="22587"/>
                  </a:lnTo>
                  <a:lnTo>
                    <a:pt x="8747" y="21764"/>
                  </a:lnTo>
                  <a:lnTo>
                    <a:pt x="7246" y="20896"/>
                  </a:lnTo>
                  <a:lnTo>
                    <a:pt x="6499" y="20465"/>
                  </a:lnTo>
                  <a:lnTo>
                    <a:pt x="5764" y="20009"/>
                  </a:lnTo>
                  <a:lnTo>
                    <a:pt x="4288" y="19097"/>
                  </a:lnTo>
                  <a:lnTo>
                    <a:pt x="2844" y="18141"/>
                  </a:lnTo>
                  <a:lnTo>
                    <a:pt x="2122" y="17666"/>
                  </a:lnTo>
                  <a:lnTo>
                    <a:pt x="1419" y="17165"/>
                  </a:lnTo>
                  <a:lnTo>
                    <a:pt x="0" y="16165"/>
                  </a:lnTo>
                  <a:lnTo>
                    <a:pt x="0" y="16165"/>
                  </a:lnTo>
                  <a:lnTo>
                    <a:pt x="1413" y="17172"/>
                  </a:lnTo>
                  <a:lnTo>
                    <a:pt x="2122" y="17672"/>
                  </a:lnTo>
                  <a:lnTo>
                    <a:pt x="2838" y="18153"/>
                  </a:lnTo>
                  <a:lnTo>
                    <a:pt x="4282" y="19110"/>
                  </a:lnTo>
                  <a:lnTo>
                    <a:pt x="5751" y="20028"/>
                  </a:lnTo>
                  <a:lnTo>
                    <a:pt x="6486" y="20484"/>
                  </a:lnTo>
                  <a:lnTo>
                    <a:pt x="7233" y="20921"/>
                  </a:lnTo>
                  <a:lnTo>
                    <a:pt x="8734" y="21789"/>
                  </a:lnTo>
                  <a:lnTo>
                    <a:pt x="10254" y="22619"/>
                  </a:lnTo>
                  <a:lnTo>
                    <a:pt x="11014" y="23030"/>
                  </a:lnTo>
                  <a:lnTo>
                    <a:pt x="11787" y="23423"/>
                  </a:lnTo>
                  <a:lnTo>
                    <a:pt x="13339" y="24202"/>
                  </a:lnTo>
                  <a:lnTo>
                    <a:pt x="14903" y="24930"/>
                  </a:lnTo>
                  <a:lnTo>
                    <a:pt x="15688" y="25298"/>
                  </a:lnTo>
                  <a:lnTo>
                    <a:pt x="16486" y="25640"/>
                  </a:lnTo>
                  <a:lnTo>
                    <a:pt x="18076" y="26324"/>
                  </a:lnTo>
                  <a:lnTo>
                    <a:pt x="19685" y="26963"/>
                  </a:lnTo>
                  <a:lnTo>
                    <a:pt x="20495" y="27280"/>
                  </a:lnTo>
                  <a:lnTo>
                    <a:pt x="21306" y="27578"/>
                  </a:lnTo>
                  <a:lnTo>
                    <a:pt x="22940" y="28160"/>
                  </a:lnTo>
                  <a:lnTo>
                    <a:pt x="24587" y="28699"/>
                  </a:lnTo>
                  <a:lnTo>
                    <a:pt x="25410" y="28971"/>
                  </a:lnTo>
                  <a:cubicBezTo>
                    <a:pt x="25682" y="29053"/>
                    <a:pt x="25961" y="29136"/>
                    <a:pt x="26240" y="29212"/>
                  </a:cubicBezTo>
                  <a:lnTo>
                    <a:pt x="27899" y="29699"/>
                  </a:lnTo>
                  <a:cubicBezTo>
                    <a:pt x="28456" y="29851"/>
                    <a:pt x="29020" y="29991"/>
                    <a:pt x="29577" y="30136"/>
                  </a:cubicBezTo>
                  <a:lnTo>
                    <a:pt x="30413" y="30352"/>
                  </a:lnTo>
                  <a:cubicBezTo>
                    <a:pt x="30698" y="30428"/>
                    <a:pt x="30977" y="30485"/>
                    <a:pt x="31262" y="30548"/>
                  </a:cubicBezTo>
                  <a:lnTo>
                    <a:pt x="32953" y="30934"/>
                  </a:lnTo>
                  <a:cubicBezTo>
                    <a:pt x="33517" y="31055"/>
                    <a:pt x="34080" y="31156"/>
                    <a:pt x="34650" y="31270"/>
                  </a:cubicBezTo>
                  <a:cubicBezTo>
                    <a:pt x="35778" y="31504"/>
                    <a:pt x="36924" y="31663"/>
                    <a:pt x="38064" y="31853"/>
                  </a:cubicBezTo>
                  <a:cubicBezTo>
                    <a:pt x="40351" y="32195"/>
                    <a:pt x="42637" y="32505"/>
                    <a:pt x="44930" y="32771"/>
                  </a:cubicBezTo>
                  <a:cubicBezTo>
                    <a:pt x="47222" y="33050"/>
                    <a:pt x="49528" y="33252"/>
                    <a:pt x="51827" y="33423"/>
                  </a:cubicBezTo>
                  <a:lnTo>
                    <a:pt x="53556" y="33525"/>
                  </a:lnTo>
                  <a:lnTo>
                    <a:pt x="54423" y="33575"/>
                  </a:lnTo>
                  <a:lnTo>
                    <a:pt x="55291" y="33601"/>
                  </a:lnTo>
                  <a:lnTo>
                    <a:pt x="57020" y="33664"/>
                  </a:lnTo>
                  <a:lnTo>
                    <a:pt x="58755" y="33670"/>
                  </a:lnTo>
                  <a:lnTo>
                    <a:pt x="59617" y="33677"/>
                  </a:lnTo>
                  <a:cubicBezTo>
                    <a:pt x="59908" y="33677"/>
                    <a:pt x="60199" y="33664"/>
                    <a:pt x="60484" y="33658"/>
                  </a:cubicBezTo>
                  <a:lnTo>
                    <a:pt x="62220" y="33620"/>
                  </a:lnTo>
                  <a:cubicBezTo>
                    <a:pt x="62796" y="33594"/>
                    <a:pt x="63372" y="33556"/>
                    <a:pt x="63949" y="33525"/>
                  </a:cubicBezTo>
                  <a:lnTo>
                    <a:pt x="64816" y="33474"/>
                  </a:lnTo>
                  <a:cubicBezTo>
                    <a:pt x="65101" y="33461"/>
                    <a:pt x="65386" y="33423"/>
                    <a:pt x="65678" y="33398"/>
                  </a:cubicBezTo>
                  <a:lnTo>
                    <a:pt x="67400" y="33233"/>
                  </a:lnTo>
                  <a:cubicBezTo>
                    <a:pt x="67977" y="33176"/>
                    <a:pt x="68547" y="33088"/>
                    <a:pt x="69123" y="33012"/>
                  </a:cubicBezTo>
                  <a:cubicBezTo>
                    <a:pt x="70269" y="32879"/>
                    <a:pt x="71403" y="32644"/>
                    <a:pt x="72543" y="32448"/>
                  </a:cubicBezTo>
                  <a:cubicBezTo>
                    <a:pt x="74804" y="31973"/>
                    <a:pt x="77053" y="31435"/>
                    <a:pt x="79238" y="30662"/>
                  </a:cubicBezTo>
                  <a:cubicBezTo>
                    <a:pt x="79782" y="30472"/>
                    <a:pt x="80333" y="30301"/>
                    <a:pt x="80872" y="30092"/>
                  </a:cubicBezTo>
                  <a:cubicBezTo>
                    <a:pt x="81416" y="29889"/>
                    <a:pt x="81948" y="29668"/>
                    <a:pt x="82480" y="29440"/>
                  </a:cubicBezTo>
                  <a:cubicBezTo>
                    <a:pt x="83544" y="28977"/>
                    <a:pt x="84583" y="28464"/>
                    <a:pt x="85565" y="27850"/>
                  </a:cubicBezTo>
                  <a:cubicBezTo>
                    <a:pt x="86546" y="27229"/>
                    <a:pt x="87477" y="26514"/>
                    <a:pt x="88225" y="25614"/>
                  </a:cubicBezTo>
                  <a:cubicBezTo>
                    <a:pt x="88598" y="25165"/>
                    <a:pt x="88921" y="24671"/>
                    <a:pt x="89156" y="24139"/>
                  </a:cubicBezTo>
                  <a:cubicBezTo>
                    <a:pt x="89396" y="23600"/>
                    <a:pt x="89529" y="23024"/>
                    <a:pt x="89567" y="22435"/>
                  </a:cubicBezTo>
                  <a:cubicBezTo>
                    <a:pt x="89637" y="21263"/>
                    <a:pt x="89289" y="20085"/>
                    <a:pt x="88662" y="19103"/>
                  </a:cubicBezTo>
                  <a:cubicBezTo>
                    <a:pt x="88022" y="18122"/>
                    <a:pt x="87154" y="17311"/>
                    <a:pt x="86192" y="16665"/>
                  </a:cubicBezTo>
                  <a:cubicBezTo>
                    <a:pt x="85223" y="16019"/>
                    <a:pt x="84146" y="15538"/>
                    <a:pt x="83038" y="15208"/>
                  </a:cubicBezTo>
                  <a:cubicBezTo>
                    <a:pt x="81929" y="14860"/>
                    <a:pt x="80783" y="14645"/>
                    <a:pt x="79637" y="14486"/>
                  </a:cubicBezTo>
                  <a:cubicBezTo>
                    <a:pt x="78490" y="14322"/>
                    <a:pt x="77338" y="14227"/>
                    <a:pt x="76191" y="14132"/>
                  </a:cubicBezTo>
                  <a:lnTo>
                    <a:pt x="72739" y="13853"/>
                  </a:lnTo>
                  <a:lnTo>
                    <a:pt x="65836" y="13289"/>
                  </a:lnTo>
                  <a:lnTo>
                    <a:pt x="52029" y="12162"/>
                  </a:lnTo>
                  <a:cubicBezTo>
                    <a:pt x="50877" y="12061"/>
                    <a:pt x="49737" y="11921"/>
                    <a:pt x="48609" y="11687"/>
                  </a:cubicBezTo>
                  <a:cubicBezTo>
                    <a:pt x="47482" y="11453"/>
                    <a:pt x="46374" y="11111"/>
                    <a:pt x="45348" y="10598"/>
                  </a:cubicBezTo>
                  <a:cubicBezTo>
                    <a:pt x="44328" y="10078"/>
                    <a:pt x="43397" y="9369"/>
                    <a:pt x="42688" y="8470"/>
                  </a:cubicBezTo>
                  <a:cubicBezTo>
                    <a:pt x="42333" y="8026"/>
                    <a:pt x="42029" y="7532"/>
                    <a:pt x="41807" y="7007"/>
                  </a:cubicBezTo>
                  <a:cubicBezTo>
                    <a:pt x="41586" y="6481"/>
                    <a:pt x="41453" y="5917"/>
                    <a:pt x="41440" y="5347"/>
                  </a:cubicBezTo>
                  <a:cubicBezTo>
                    <a:pt x="41440" y="5208"/>
                    <a:pt x="41453" y="5069"/>
                    <a:pt x="41453" y="4923"/>
                  </a:cubicBezTo>
                  <a:cubicBezTo>
                    <a:pt x="41459" y="4784"/>
                    <a:pt x="41497" y="4644"/>
                    <a:pt x="41516" y="4505"/>
                  </a:cubicBezTo>
                  <a:cubicBezTo>
                    <a:pt x="41560" y="4220"/>
                    <a:pt x="41643" y="3948"/>
                    <a:pt x="41757" y="3688"/>
                  </a:cubicBezTo>
                  <a:cubicBezTo>
                    <a:pt x="41871" y="3428"/>
                    <a:pt x="42004" y="3175"/>
                    <a:pt x="42168" y="2941"/>
                  </a:cubicBezTo>
                  <a:cubicBezTo>
                    <a:pt x="42327" y="2706"/>
                    <a:pt x="42504" y="2485"/>
                    <a:pt x="42707" y="2282"/>
                  </a:cubicBezTo>
                  <a:cubicBezTo>
                    <a:pt x="43511" y="1465"/>
                    <a:pt x="44550" y="908"/>
                    <a:pt x="45639" y="559"/>
                  </a:cubicBezTo>
                  <a:cubicBezTo>
                    <a:pt x="46572" y="268"/>
                    <a:pt x="47551" y="115"/>
                    <a:pt x="48529" y="115"/>
                  </a:cubicBezTo>
                  <a:cubicBezTo>
                    <a:pt x="48700" y="115"/>
                    <a:pt x="48870" y="119"/>
                    <a:pt x="49040" y="129"/>
                  </a:cubicBezTo>
                  <a:cubicBezTo>
                    <a:pt x="49325" y="141"/>
                    <a:pt x="49610" y="173"/>
                    <a:pt x="49895" y="217"/>
                  </a:cubicBezTo>
                  <a:cubicBezTo>
                    <a:pt x="50180" y="249"/>
                    <a:pt x="50459" y="306"/>
                    <a:pt x="50744" y="363"/>
                  </a:cubicBezTo>
                  <a:cubicBezTo>
                    <a:pt x="51307" y="483"/>
                    <a:pt x="51865" y="623"/>
                    <a:pt x="52409" y="806"/>
                  </a:cubicBezTo>
                  <a:cubicBezTo>
                    <a:pt x="54607" y="1509"/>
                    <a:pt x="56646" y="2611"/>
                    <a:pt x="58743" y="3580"/>
                  </a:cubicBezTo>
                  <a:cubicBezTo>
                    <a:pt x="59794" y="4062"/>
                    <a:pt x="60864" y="4505"/>
                    <a:pt x="61966" y="4860"/>
                  </a:cubicBezTo>
                  <a:lnTo>
                    <a:pt x="62372" y="4999"/>
                  </a:lnTo>
                  <a:lnTo>
                    <a:pt x="62790" y="5126"/>
                  </a:lnTo>
                  <a:lnTo>
                    <a:pt x="63619" y="5373"/>
                  </a:lnTo>
                  <a:lnTo>
                    <a:pt x="64455" y="5601"/>
                  </a:lnTo>
                  <a:lnTo>
                    <a:pt x="64873" y="5708"/>
                  </a:lnTo>
                  <a:lnTo>
                    <a:pt x="65298" y="5810"/>
                  </a:lnTo>
                  <a:cubicBezTo>
                    <a:pt x="67546" y="6348"/>
                    <a:pt x="69826" y="6741"/>
                    <a:pt x="72125" y="6994"/>
                  </a:cubicBezTo>
                  <a:cubicBezTo>
                    <a:pt x="74418" y="7254"/>
                    <a:pt x="76730" y="7393"/>
                    <a:pt x="79035" y="7431"/>
                  </a:cubicBezTo>
                  <a:cubicBezTo>
                    <a:pt x="79400" y="7436"/>
                    <a:pt x="79765" y="7439"/>
                    <a:pt x="80129" y="7439"/>
                  </a:cubicBezTo>
                  <a:cubicBezTo>
                    <a:pt x="84388" y="7439"/>
                    <a:pt x="88641" y="7096"/>
                    <a:pt x="92835" y="6367"/>
                  </a:cubicBezTo>
                  <a:cubicBezTo>
                    <a:pt x="97383" y="5569"/>
                    <a:pt x="101867" y="4328"/>
                    <a:pt x="106078" y="2421"/>
                  </a:cubicBezTo>
                  <a:lnTo>
                    <a:pt x="106078" y="2421"/>
                  </a:lnTo>
                  <a:cubicBezTo>
                    <a:pt x="101860" y="4315"/>
                    <a:pt x="97370" y="5544"/>
                    <a:pt x="92829" y="6323"/>
                  </a:cubicBezTo>
                  <a:cubicBezTo>
                    <a:pt x="88706" y="7028"/>
                    <a:pt x="84526" y="7360"/>
                    <a:pt x="80350" y="7360"/>
                  </a:cubicBezTo>
                  <a:cubicBezTo>
                    <a:pt x="79914" y="7360"/>
                    <a:pt x="79477" y="7356"/>
                    <a:pt x="79041" y="7349"/>
                  </a:cubicBezTo>
                  <a:cubicBezTo>
                    <a:pt x="76730" y="7304"/>
                    <a:pt x="74424" y="7165"/>
                    <a:pt x="72131" y="6905"/>
                  </a:cubicBezTo>
                  <a:cubicBezTo>
                    <a:pt x="69839" y="6646"/>
                    <a:pt x="67565" y="6253"/>
                    <a:pt x="65323" y="5715"/>
                  </a:cubicBezTo>
                  <a:lnTo>
                    <a:pt x="64899" y="5613"/>
                  </a:lnTo>
                  <a:lnTo>
                    <a:pt x="64481" y="5506"/>
                  </a:lnTo>
                  <a:lnTo>
                    <a:pt x="63645" y="5278"/>
                  </a:lnTo>
                  <a:lnTo>
                    <a:pt x="62821" y="5024"/>
                  </a:lnTo>
                  <a:lnTo>
                    <a:pt x="62403" y="4904"/>
                  </a:lnTo>
                  <a:lnTo>
                    <a:pt x="61998" y="4765"/>
                  </a:lnTo>
                  <a:cubicBezTo>
                    <a:pt x="60896" y="4410"/>
                    <a:pt x="59832" y="3967"/>
                    <a:pt x="58787" y="3485"/>
                  </a:cubicBezTo>
                  <a:cubicBezTo>
                    <a:pt x="56697" y="2516"/>
                    <a:pt x="54651" y="1408"/>
                    <a:pt x="52441" y="699"/>
                  </a:cubicBezTo>
                  <a:cubicBezTo>
                    <a:pt x="51345" y="338"/>
                    <a:pt x="50205" y="91"/>
                    <a:pt x="49046" y="15"/>
                  </a:cubicBezTo>
                  <a:cubicBezTo>
                    <a:pt x="48869" y="5"/>
                    <a:pt x="48692" y="0"/>
                    <a:pt x="48516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7;p19"/>
            <p:cNvSpPr/>
            <p:nvPr/>
          </p:nvSpPr>
          <p:spPr>
            <a:xfrm>
              <a:off x="4894673" y="2056166"/>
              <a:ext cx="3683768" cy="1200830"/>
            </a:xfrm>
            <a:custGeom>
              <a:avLst/>
              <a:gdLst/>
              <a:ahLst/>
              <a:cxnLst/>
              <a:rect l="l" t="t" r="r" b="b"/>
              <a:pathLst>
                <a:path w="106237" h="34631" extrusionOk="0">
                  <a:moveTo>
                    <a:pt x="48718" y="1"/>
                  </a:moveTo>
                  <a:cubicBezTo>
                    <a:pt x="47655" y="1"/>
                    <a:pt x="46593" y="179"/>
                    <a:pt x="45595" y="531"/>
                  </a:cubicBezTo>
                  <a:cubicBezTo>
                    <a:pt x="44499" y="918"/>
                    <a:pt x="43454" y="1519"/>
                    <a:pt x="42669" y="2393"/>
                  </a:cubicBezTo>
                  <a:cubicBezTo>
                    <a:pt x="42276" y="2830"/>
                    <a:pt x="41959" y="3337"/>
                    <a:pt x="41757" y="3888"/>
                  </a:cubicBezTo>
                  <a:cubicBezTo>
                    <a:pt x="41655" y="4167"/>
                    <a:pt x="41573" y="4445"/>
                    <a:pt x="41541" y="4743"/>
                  </a:cubicBezTo>
                  <a:cubicBezTo>
                    <a:pt x="41522" y="4889"/>
                    <a:pt x="41491" y="5034"/>
                    <a:pt x="41497" y="5180"/>
                  </a:cubicBezTo>
                  <a:lnTo>
                    <a:pt x="41491" y="5402"/>
                  </a:lnTo>
                  <a:cubicBezTo>
                    <a:pt x="41484" y="5471"/>
                    <a:pt x="41484" y="5547"/>
                    <a:pt x="41497" y="5617"/>
                  </a:cubicBezTo>
                  <a:cubicBezTo>
                    <a:pt x="41522" y="6206"/>
                    <a:pt x="41668" y="6782"/>
                    <a:pt x="41902" y="7321"/>
                  </a:cubicBezTo>
                  <a:cubicBezTo>
                    <a:pt x="42137" y="7859"/>
                    <a:pt x="42453" y="8359"/>
                    <a:pt x="42814" y="8815"/>
                  </a:cubicBezTo>
                  <a:cubicBezTo>
                    <a:pt x="43549" y="9727"/>
                    <a:pt x="44493" y="10449"/>
                    <a:pt x="45531" y="10981"/>
                  </a:cubicBezTo>
                  <a:cubicBezTo>
                    <a:pt x="46583" y="11501"/>
                    <a:pt x="47704" y="11843"/>
                    <a:pt x="48844" y="12071"/>
                  </a:cubicBezTo>
                  <a:cubicBezTo>
                    <a:pt x="49977" y="12305"/>
                    <a:pt x="51136" y="12432"/>
                    <a:pt x="52289" y="12527"/>
                  </a:cubicBezTo>
                  <a:lnTo>
                    <a:pt x="66153" y="13515"/>
                  </a:lnTo>
                  <a:lnTo>
                    <a:pt x="73088" y="14009"/>
                  </a:lnTo>
                  <a:lnTo>
                    <a:pt x="76552" y="14256"/>
                  </a:lnTo>
                  <a:cubicBezTo>
                    <a:pt x="77705" y="14338"/>
                    <a:pt x="78858" y="14427"/>
                    <a:pt x="80004" y="14572"/>
                  </a:cubicBezTo>
                  <a:cubicBezTo>
                    <a:pt x="81150" y="14724"/>
                    <a:pt x="82290" y="14933"/>
                    <a:pt x="83392" y="15269"/>
                  </a:cubicBezTo>
                  <a:cubicBezTo>
                    <a:pt x="83943" y="15440"/>
                    <a:pt x="84488" y="15630"/>
                    <a:pt x="85007" y="15871"/>
                  </a:cubicBezTo>
                  <a:cubicBezTo>
                    <a:pt x="85527" y="16111"/>
                    <a:pt x="86033" y="16390"/>
                    <a:pt x="86515" y="16707"/>
                  </a:cubicBezTo>
                  <a:cubicBezTo>
                    <a:pt x="87471" y="17340"/>
                    <a:pt x="88320" y="18144"/>
                    <a:pt x="88947" y="19107"/>
                  </a:cubicBezTo>
                  <a:cubicBezTo>
                    <a:pt x="89567" y="20064"/>
                    <a:pt x="89922" y="21204"/>
                    <a:pt x="89890" y="22344"/>
                  </a:cubicBezTo>
                  <a:cubicBezTo>
                    <a:pt x="89871" y="22914"/>
                    <a:pt x="89757" y="23484"/>
                    <a:pt x="89555" y="24016"/>
                  </a:cubicBezTo>
                  <a:cubicBezTo>
                    <a:pt x="89352" y="24548"/>
                    <a:pt x="89067" y="25048"/>
                    <a:pt x="88725" y="25510"/>
                  </a:cubicBezTo>
                  <a:cubicBezTo>
                    <a:pt x="88041" y="26435"/>
                    <a:pt x="87161" y="27195"/>
                    <a:pt x="86217" y="27854"/>
                  </a:cubicBezTo>
                  <a:cubicBezTo>
                    <a:pt x="85267" y="28512"/>
                    <a:pt x="84254" y="29076"/>
                    <a:pt x="83215" y="29570"/>
                  </a:cubicBezTo>
                  <a:cubicBezTo>
                    <a:pt x="82170" y="30070"/>
                    <a:pt x="81100" y="30514"/>
                    <a:pt x="80010" y="30887"/>
                  </a:cubicBezTo>
                  <a:cubicBezTo>
                    <a:pt x="79466" y="31084"/>
                    <a:pt x="78921" y="31293"/>
                    <a:pt x="78376" y="31470"/>
                  </a:cubicBezTo>
                  <a:lnTo>
                    <a:pt x="76717" y="31983"/>
                  </a:lnTo>
                  <a:cubicBezTo>
                    <a:pt x="76438" y="32059"/>
                    <a:pt x="76166" y="32154"/>
                    <a:pt x="75881" y="32230"/>
                  </a:cubicBezTo>
                  <a:lnTo>
                    <a:pt x="75045" y="32439"/>
                  </a:lnTo>
                  <a:cubicBezTo>
                    <a:pt x="74481" y="32578"/>
                    <a:pt x="73924" y="32730"/>
                    <a:pt x="73360" y="32863"/>
                  </a:cubicBezTo>
                  <a:lnTo>
                    <a:pt x="71663" y="33212"/>
                  </a:lnTo>
                  <a:cubicBezTo>
                    <a:pt x="71378" y="33269"/>
                    <a:pt x="71093" y="33332"/>
                    <a:pt x="70808" y="33383"/>
                  </a:cubicBezTo>
                  <a:lnTo>
                    <a:pt x="69953" y="33522"/>
                  </a:lnTo>
                  <a:cubicBezTo>
                    <a:pt x="69383" y="33611"/>
                    <a:pt x="68813" y="33712"/>
                    <a:pt x="68243" y="33794"/>
                  </a:cubicBezTo>
                  <a:lnTo>
                    <a:pt x="66520" y="34010"/>
                  </a:lnTo>
                  <a:cubicBezTo>
                    <a:pt x="66229" y="34041"/>
                    <a:pt x="65944" y="34079"/>
                    <a:pt x="65652" y="34111"/>
                  </a:cubicBezTo>
                  <a:lnTo>
                    <a:pt x="64791" y="34181"/>
                  </a:lnTo>
                  <a:lnTo>
                    <a:pt x="63062" y="34326"/>
                  </a:lnTo>
                  <a:lnTo>
                    <a:pt x="61327" y="34415"/>
                  </a:lnTo>
                  <a:lnTo>
                    <a:pt x="60459" y="34459"/>
                  </a:lnTo>
                  <a:lnTo>
                    <a:pt x="59591" y="34478"/>
                  </a:lnTo>
                  <a:lnTo>
                    <a:pt x="57856" y="34510"/>
                  </a:lnTo>
                  <a:lnTo>
                    <a:pt x="56121" y="34497"/>
                  </a:lnTo>
                  <a:lnTo>
                    <a:pt x="55253" y="34485"/>
                  </a:lnTo>
                  <a:cubicBezTo>
                    <a:pt x="54962" y="34485"/>
                    <a:pt x="54677" y="34472"/>
                    <a:pt x="54385" y="34459"/>
                  </a:cubicBezTo>
                  <a:lnTo>
                    <a:pt x="52650" y="34402"/>
                  </a:lnTo>
                  <a:cubicBezTo>
                    <a:pt x="50338" y="34282"/>
                    <a:pt x="48027" y="34124"/>
                    <a:pt x="45721" y="33889"/>
                  </a:cubicBezTo>
                  <a:cubicBezTo>
                    <a:pt x="43422" y="33668"/>
                    <a:pt x="41123" y="33383"/>
                    <a:pt x="38824" y="33072"/>
                  </a:cubicBezTo>
                  <a:cubicBezTo>
                    <a:pt x="37684" y="32895"/>
                    <a:pt x="36531" y="32749"/>
                    <a:pt x="35398" y="32528"/>
                  </a:cubicBezTo>
                  <a:cubicBezTo>
                    <a:pt x="34828" y="32426"/>
                    <a:pt x="34258" y="32325"/>
                    <a:pt x="33688" y="32217"/>
                  </a:cubicBezTo>
                  <a:lnTo>
                    <a:pt x="31990" y="31863"/>
                  </a:lnTo>
                  <a:cubicBezTo>
                    <a:pt x="31705" y="31799"/>
                    <a:pt x="31420" y="31742"/>
                    <a:pt x="31142" y="31679"/>
                  </a:cubicBezTo>
                  <a:lnTo>
                    <a:pt x="30293" y="31476"/>
                  </a:lnTo>
                  <a:lnTo>
                    <a:pt x="28608" y="31071"/>
                  </a:lnTo>
                  <a:lnTo>
                    <a:pt x="26930" y="30621"/>
                  </a:lnTo>
                  <a:lnTo>
                    <a:pt x="26094" y="30393"/>
                  </a:lnTo>
                  <a:lnTo>
                    <a:pt x="25258" y="30146"/>
                  </a:lnTo>
                  <a:lnTo>
                    <a:pt x="23599" y="29652"/>
                  </a:lnTo>
                  <a:lnTo>
                    <a:pt x="21946" y="29114"/>
                  </a:lnTo>
                  <a:lnTo>
                    <a:pt x="21122" y="28842"/>
                  </a:lnTo>
                  <a:lnTo>
                    <a:pt x="20305" y="28550"/>
                  </a:lnTo>
                  <a:lnTo>
                    <a:pt x="18665" y="27968"/>
                  </a:lnTo>
                  <a:lnTo>
                    <a:pt x="17050" y="27341"/>
                  </a:lnTo>
                  <a:lnTo>
                    <a:pt x="16239" y="27024"/>
                  </a:lnTo>
                  <a:lnTo>
                    <a:pt x="15435" y="26695"/>
                  </a:lnTo>
                  <a:lnTo>
                    <a:pt x="13833" y="26023"/>
                  </a:lnTo>
                  <a:lnTo>
                    <a:pt x="12249" y="25314"/>
                  </a:lnTo>
                  <a:lnTo>
                    <a:pt x="11458" y="24959"/>
                  </a:lnTo>
                  <a:lnTo>
                    <a:pt x="10672" y="24586"/>
                  </a:lnTo>
                  <a:lnTo>
                    <a:pt x="9102" y="23838"/>
                  </a:lnTo>
                  <a:lnTo>
                    <a:pt x="7556" y="23053"/>
                  </a:lnTo>
                  <a:lnTo>
                    <a:pt x="6784" y="22654"/>
                  </a:lnTo>
                  <a:lnTo>
                    <a:pt x="6017" y="22242"/>
                  </a:lnTo>
                  <a:lnTo>
                    <a:pt x="4491" y="21419"/>
                  </a:lnTo>
                  <a:lnTo>
                    <a:pt x="2984" y="20551"/>
                  </a:lnTo>
                  <a:lnTo>
                    <a:pt x="2230" y="20121"/>
                  </a:lnTo>
                  <a:lnTo>
                    <a:pt x="1489" y="19671"/>
                  </a:lnTo>
                  <a:lnTo>
                    <a:pt x="0" y="18771"/>
                  </a:lnTo>
                  <a:lnTo>
                    <a:pt x="0" y="18771"/>
                  </a:lnTo>
                  <a:lnTo>
                    <a:pt x="1482" y="19677"/>
                  </a:lnTo>
                  <a:lnTo>
                    <a:pt x="2224" y="20127"/>
                  </a:lnTo>
                  <a:lnTo>
                    <a:pt x="2977" y="20564"/>
                  </a:lnTo>
                  <a:lnTo>
                    <a:pt x="4485" y="21432"/>
                  </a:lnTo>
                  <a:lnTo>
                    <a:pt x="6011" y="22261"/>
                  </a:lnTo>
                  <a:lnTo>
                    <a:pt x="6771" y="22679"/>
                  </a:lnTo>
                  <a:lnTo>
                    <a:pt x="7544" y="23072"/>
                  </a:lnTo>
                  <a:lnTo>
                    <a:pt x="9089" y="23870"/>
                  </a:lnTo>
                  <a:lnTo>
                    <a:pt x="10653" y="24624"/>
                  </a:lnTo>
                  <a:lnTo>
                    <a:pt x="11439" y="24997"/>
                  </a:lnTo>
                  <a:lnTo>
                    <a:pt x="12230" y="25352"/>
                  </a:lnTo>
                  <a:lnTo>
                    <a:pt x="13814" y="26068"/>
                  </a:lnTo>
                  <a:lnTo>
                    <a:pt x="15416" y="26739"/>
                  </a:lnTo>
                  <a:lnTo>
                    <a:pt x="16220" y="27081"/>
                  </a:lnTo>
                  <a:lnTo>
                    <a:pt x="17025" y="27391"/>
                  </a:lnTo>
                  <a:lnTo>
                    <a:pt x="18646" y="28025"/>
                  </a:lnTo>
                  <a:lnTo>
                    <a:pt x="20280" y="28614"/>
                  </a:lnTo>
                  <a:lnTo>
                    <a:pt x="21097" y="28911"/>
                  </a:lnTo>
                  <a:lnTo>
                    <a:pt x="21920" y="29184"/>
                  </a:lnTo>
                  <a:lnTo>
                    <a:pt x="23573" y="29728"/>
                  </a:lnTo>
                  <a:lnTo>
                    <a:pt x="25239" y="30229"/>
                  </a:lnTo>
                  <a:lnTo>
                    <a:pt x="26069" y="30476"/>
                  </a:lnTo>
                  <a:lnTo>
                    <a:pt x="26911" y="30704"/>
                  </a:lnTo>
                  <a:lnTo>
                    <a:pt x="28583" y="31160"/>
                  </a:lnTo>
                  <a:lnTo>
                    <a:pt x="30274" y="31565"/>
                  </a:lnTo>
                  <a:lnTo>
                    <a:pt x="31123" y="31768"/>
                  </a:lnTo>
                  <a:cubicBezTo>
                    <a:pt x="31401" y="31837"/>
                    <a:pt x="31686" y="31888"/>
                    <a:pt x="31971" y="31951"/>
                  </a:cubicBezTo>
                  <a:lnTo>
                    <a:pt x="33669" y="32306"/>
                  </a:lnTo>
                  <a:cubicBezTo>
                    <a:pt x="34239" y="32420"/>
                    <a:pt x="34809" y="32515"/>
                    <a:pt x="35379" y="32623"/>
                  </a:cubicBezTo>
                  <a:cubicBezTo>
                    <a:pt x="36519" y="32844"/>
                    <a:pt x="37665" y="32996"/>
                    <a:pt x="38812" y="33174"/>
                  </a:cubicBezTo>
                  <a:cubicBezTo>
                    <a:pt x="41111" y="33484"/>
                    <a:pt x="43410" y="33775"/>
                    <a:pt x="45715" y="33997"/>
                  </a:cubicBezTo>
                  <a:cubicBezTo>
                    <a:pt x="48020" y="34238"/>
                    <a:pt x="50332" y="34396"/>
                    <a:pt x="52644" y="34516"/>
                  </a:cubicBezTo>
                  <a:lnTo>
                    <a:pt x="54379" y="34573"/>
                  </a:lnTo>
                  <a:cubicBezTo>
                    <a:pt x="54670" y="34586"/>
                    <a:pt x="54962" y="34599"/>
                    <a:pt x="55253" y="34605"/>
                  </a:cubicBezTo>
                  <a:lnTo>
                    <a:pt x="56121" y="34611"/>
                  </a:lnTo>
                  <a:lnTo>
                    <a:pt x="57856" y="34630"/>
                  </a:lnTo>
                  <a:lnTo>
                    <a:pt x="59598" y="34599"/>
                  </a:lnTo>
                  <a:lnTo>
                    <a:pt x="60465" y="34580"/>
                  </a:lnTo>
                  <a:lnTo>
                    <a:pt x="61333" y="34535"/>
                  </a:lnTo>
                  <a:lnTo>
                    <a:pt x="63068" y="34453"/>
                  </a:lnTo>
                  <a:lnTo>
                    <a:pt x="64804" y="34307"/>
                  </a:lnTo>
                  <a:lnTo>
                    <a:pt x="65665" y="34238"/>
                  </a:lnTo>
                  <a:cubicBezTo>
                    <a:pt x="65956" y="34206"/>
                    <a:pt x="66241" y="34168"/>
                    <a:pt x="66533" y="34136"/>
                  </a:cubicBezTo>
                  <a:lnTo>
                    <a:pt x="68255" y="33927"/>
                  </a:lnTo>
                  <a:cubicBezTo>
                    <a:pt x="68832" y="33839"/>
                    <a:pt x="69402" y="33744"/>
                    <a:pt x="69972" y="33655"/>
                  </a:cubicBezTo>
                  <a:lnTo>
                    <a:pt x="70833" y="33516"/>
                  </a:lnTo>
                  <a:cubicBezTo>
                    <a:pt x="71118" y="33465"/>
                    <a:pt x="71403" y="33402"/>
                    <a:pt x="71688" y="33345"/>
                  </a:cubicBezTo>
                  <a:lnTo>
                    <a:pt x="73392" y="32996"/>
                  </a:lnTo>
                  <a:cubicBezTo>
                    <a:pt x="73956" y="32863"/>
                    <a:pt x="74513" y="32711"/>
                    <a:pt x="75077" y="32572"/>
                  </a:cubicBezTo>
                  <a:lnTo>
                    <a:pt x="75919" y="32363"/>
                  </a:lnTo>
                  <a:cubicBezTo>
                    <a:pt x="76204" y="32287"/>
                    <a:pt x="76476" y="32192"/>
                    <a:pt x="76755" y="32116"/>
                  </a:cubicBezTo>
                  <a:lnTo>
                    <a:pt x="78421" y="31603"/>
                  </a:lnTo>
                  <a:cubicBezTo>
                    <a:pt x="78965" y="31426"/>
                    <a:pt x="79510" y="31217"/>
                    <a:pt x="80055" y="31020"/>
                  </a:cubicBezTo>
                  <a:cubicBezTo>
                    <a:pt x="81150" y="30647"/>
                    <a:pt x="82227" y="30203"/>
                    <a:pt x="83278" y="29703"/>
                  </a:cubicBezTo>
                  <a:cubicBezTo>
                    <a:pt x="84323" y="29209"/>
                    <a:pt x="85343" y="28639"/>
                    <a:pt x="86299" y="27980"/>
                  </a:cubicBezTo>
                  <a:cubicBezTo>
                    <a:pt x="87249" y="27315"/>
                    <a:pt x="88149" y="26543"/>
                    <a:pt x="88845" y="25599"/>
                  </a:cubicBezTo>
                  <a:cubicBezTo>
                    <a:pt x="89194" y="25130"/>
                    <a:pt x="89491" y="24617"/>
                    <a:pt x="89700" y="24073"/>
                  </a:cubicBezTo>
                  <a:cubicBezTo>
                    <a:pt x="89909" y="23522"/>
                    <a:pt x="90023" y="22939"/>
                    <a:pt x="90042" y="22350"/>
                  </a:cubicBezTo>
                  <a:cubicBezTo>
                    <a:pt x="90080" y="21172"/>
                    <a:pt x="89719" y="20000"/>
                    <a:pt x="89080" y="19018"/>
                  </a:cubicBezTo>
                  <a:cubicBezTo>
                    <a:pt x="88440" y="18037"/>
                    <a:pt x="87572" y="17220"/>
                    <a:pt x="86603" y="16574"/>
                  </a:cubicBezTo>
                  <a:cubicBezTo>
                    <a:pt x="86116" y="16251"/>
                    <a:pt x="85603" y="15966"/>
                    <a:pt x="85077" y="15719"/>
                  </a:cubicBezTo>
                  <a:cubicBezTo>
                    <a:pt x="84545" y="15478"/>
                    <a:pt x="83994" y="15282"/>
                    <a:pt x="83437" y="15111"/>
                  </a:cubicBezTo>
                  <a:cubicBezTo>
                    <a:pt x="82328" y="14769"/>
                    <a:pt x="81176" y="14560"/>
                    <a:pt x="80029" y="14408"/>
                  </a:cubicBezTo>
                  <a:cubicBezTo>
                    <a:pt x="78877" y="14256"/>
                    <a:pt x="77718" y="14173"/>
                    <a:pt x="76565" y="14091"/>
                  </a:cubicBezTo>
                  <a:lnTo>
                    <a:pt x="73094" y="13844"/>
                  </a:lnTo>
                  <a:lnTo>
                    <a:pt x="66165" y="13363"/>
                  </a:lnTo>
                  <a:lnTo>
                    <a:pt x="52302" y="12387"/>
                  </a:lnTo>
                  <a:cubicBezTo>
                    <a:pt x="51149" y="12292"/>
                    <a:pt x="50003" y="12166"/>
                    <a:pt x="48869" y="11938"/>
                  </a:cubicBezTo>
                  <a:cubicBezTo>
                    <a:pt x="47735" y="11710"/>
                    <a:pt x="46627" y="11368"/>
                    <a:pt x="45595" y="10861"/>
                  </a:cubicBezTo>
                  <a:cubicBezTo>
                    <a:pt x="44575" y="10342"/>
                    <a:pt x="43638" y="9626"/>
                    <a:pt x="42922" y="8733"/>
                  </a:cubicBezTo>
                  <a:cubicBezTo>
                    <a:pt x="42561" y="8283"/>
                    <a:pt x="42251" y="7796"/>
                    <a:pt x="42023" y="7270"/>
                  </a:cubicBezTo>
                  <a:cubicBezTo>
                    <a:pt x="41788" y="6744"/>
                    <a:pt x="41649" y="6181"/>
                    <a:pt x="41624" y="5611"/>
                  </a:cubicBezTo>
                  <a:cubicBezTo>
                    <a:pt x="41611" y="5541"/>
                    <a:pt x="41611" y="5471"/>
                    <a:pt x="41617" y="5402"/>
                  </a:cubicBezTo>
                  <a:lnTo>
                    <a:pt x="41624" y="5186"/>
                  </a:lnTo>
                  <a:cubicBezTo>
                    <a:pt x="41617" y="5041"/>
                    <a:pt x="41649" y="4901"/>
                    <a:pt x="41668" y="4762"/>
                  </a:cubicBezTo>
                  <a:cubicBezTo>
                    <a:pt x="41693" y="4477"/>
                    <a:pt x="41782" y="4198"/>
                    <a:pt x="41871" y="3932"/>
                  </a:cubicBezTo>
                  <a:cubicBezTo>
                    <a:pt x="42073" y="3394"/>
                    <a:pt x="42377" y="2906"/>
                    <a:pt x="42757" y="2476"/>
                  </a:cubicBezTo>
                  <a:cubicBezTo>
                    <a:pt x="43524" y="1621"/>
                    <a:pt x="44550" y="1025"/>
                    <a:pt x="45633" y="645"/>
                  </a:cubicBezTo>
                  <a:cubicBezTo>
                    <a:pt x="46633" y="294"/>
                    <a:pt x="47699" y="116"/>
                    <a:pt x="48765" y="116"/>
                  </a:cubicBezTo>
                  <a:cubicBezTo>
                    <a:pt x="48852" y="116"/>
                    <a:pt x="48940" y="117"/>
                    <a:pt x="49027" y="120"/>
                  </a:cubicBezTo>
                  <a:cubicBezTo>
                    <a:pt x="50174" y="177"/>
                    <a:pt x="51314" y="405"/>
                    <a:pt x="52416" y="747"/>
                  </a:cubicBezTo>
                  <a:cubicBezTo>
                    <a:pt x="54626" y="1431"/>
                    <a:pt x="56684" y="2520"/>
                    <a:pt x="58787" y="3489"/>
                  </a:cubicBezTo>
                  <a:lnTo>
                    <a:pt x="59180" y="3666"/>
                  </a:lnTo>
                  <a:lnTo>
                    <a:pt x="59585" y="3837"/>
                  </a:lnTo>
                  <a:cubicBezTo>
                    <a:pt x="59851" y="3951"/>
                    <a:pt x="60117" y="4072"/>
                    <a:pt x="60389" y="4173"/>
                  </a:cubicBezTo>
                  <a:lnTo>
                    <a:pt x="61200" y="4477"/>
                  </a:lnTo>
                  <a:cubicBezTo>
                    <a:pt x="61472" y="4578"/>
                    <a:pt x="61751" y="4661"/>
                    <a:pt x="62023" y="4756"/>
                  </a:cubicBezTo>
                  <a:cubicBezTo>
                    <a:pt x="62574" y="4952"/>
                    <a:pt x="63132" y="5098"/>
                    <a:pt x="63689" y="5269"/>
                  </a:cubicBezTo>
                  <a:lnTo>
                    <a:pt x="64531" y="5484"/>
                  </a:lnTo>
                  <a:cubicBezTo>
                    <a:pt x="64810" y="5560"/>
                    <a:pt x="65089" y="5636"/>
                    <a:pt x="65374" y="5693"/>
                  </a:cubicBezTo>
                  <a:cubicBezTo>
                    <a:pt x="69889" y="6751"/>
                    <a:pt x="74538" y="7181"/>
                    <a:pt x="79168" y="7232"/>
                  </a:cubicBezTo>
                  <a:cubicBezTo>
                    <a:pt x="79351" y="7233"/>
                    <a:pt x="79535" y="7234"/>
                    <a:pt x="79718" y="7234"/>
                  </a:cubicBezTo>
                  <a:cubicBezTo>
                    <a:pt x="84171" y="7234"/>
                    <a:pt x="88620" y="6864"/>
                    <a:pt x="93000" y="6067"/>
                  </a:cubicBezTo>
                  <a:cubicBezTo>
                    <a:pt x="95280" y="5649"/>
                    <a:pt x="97541" y="5117"/>
                    <a:pt x="99758" y="4439"/>
                  </a:cubicBezTo>
                  <a:cubicBezTo>
                    <a:pt x="101968" y="3761"/>
                    <a:pt x="104147" y="2944"/>
                    <a:pt x="106237" y="1944"/>
                  </a:cubicBezTo>
                  <a:lnTo>
                    <a:pt x="106237" y="1944"/>
                  </a:lnTo>
                  <a:cubicBezTo>
                    <a:pt x="104140" y="2938"/>
                    <a:pt x="101968" y="3749"/>
                    <a:pt x="99751" y="4420"/>
                  </a:cubicBezTo>
                  <a:cubicBezTo>
                    <a:pt x="97535" y="5085"/>
                    <a:pt x="95274" y="5617"/>
                    <a:pt x="92994" y="6022"/>
                  </a:cubicBezTo>
                  <a:cubicBezTo>
                    <a:pt x="88717" y="6789"/>
                    <a:pt x="84374" y="7148"/>
                    <a:pt x="80032" y="7148"/>
                  </a:cubicBezTo>
                  <a:cubicBezTo>
                    <a:pt x="79744" y="7148"/>
                    <a:pt x="79456" y="7147"/>
                    <a:pt x="79168" y="7143"/>
                  </a:cubicBezTo>
                  <a:cubicBezTo>
                    <a:pt x="74545" y="7093"/>
                    <a:pt x="69902" y="6656"/>
                    <a:pt x="65399" y="5598"/>
                  </a:cubicBezTo>
                  <a:cubicBezTo>
                    <a:pt x="65114" y="5535"/>
                    <a:pt x="64835" y="5465"/>
                    <a:pt x="64557" y="5389"/>
                  </a:cubicBezTo>
                  <a:lnTo>
                    <a:pt x="63714" y="5167"/>
                  </a:lnTo>
                  <a:cubicBezTo>
                    <a:pt x="63163" y="5003"/>
                    <a:pt x="62606" y="4851"/>
                    <a:pt x="62055" y="4661"/>
                  </a:cubicBezTo>
                  <a:cubicBezTo>
                    <a:pt x="61783" y="4566"/>
                    <a:pt x="61510" y="4483"/>
                    <a:pt x="61238" y="4382"/>
                  </a:cubicBezTo>
                  <a:lnTo>
                    <a:pt x="60427" y="4072"/>
                  </a:lnTo>
                  <a:cubicBezTo>
                    <a:pt x="60155" y="3977"/>
                    <a:pt x="59895" y="3850"/>
                    <a:pt x="59623" y="3742"/>
                  </a:cubicBezTo>
                  <a:lnTo>
                    <a:pt x="59224" y="3571"/>
                  </a:lnTo>
                  <a:lnTo>
                    <a:pt x="58831" y="3394"/>
                  </a:lnTo>
                  <a:cubicBezTo>
                    <a:pt x="56729" y="2425"/>
                    <a:pt x="54677" y="1329"/>
                    <a:pt x="52447" y="639"/>
                  </a:cubicBezTo>
                  <a:cubicBezTo>
                    <a:pt x="51345" y="291"/>
                    <a:pt x="50193" y="56"/>
                    <a:pt x="49027" y="6"/>
                  </a:cubicBezTo>
                  <a:cubicBezTo>
                    <a:pt x="48924" y="2"/>
                    <a:pt x="48821" y="1"/>
                    <a:pt x="48718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8;p19"/>
            <p:cNvSpPr/>
            <p:nvPr/>
          </p:nvSpPr>
          <p:spPr>
            <a:xfrm>
              <a:off x="4948489" y="2084669"/>
              <a:ext cx="3635223" cy="1235540"/>
            </a:xfrm>
            <a:custGeom>
              <a:avLst/>
              <a:gdLst/>
              <a:ahLst/>
              <a:cxnLst/>
              <a:rect l="l" t="t" r="r" b="b"/>
              <a:pathLst>
                <a:path w="104837" h="35632" extrusionOk="0">
                  <a:moveTo>
                    <a:pt x="47387" y="1"/>
                  </a:moveTo>
                  <a:cubicBezTo>
                    <a:pt x="46232" y="1"/>
                    <a:pt x="45078" y="216"/>
                    <a:pt x="44005" y="634"/>
                  </a:cubicBezTo>
                  <a:cubicBezTo>
                    <a:pt x="42922" y="1058"/>
                    <a:pt x="41896" y="1711"/>
                    <a:pt x="41155" y="2623"/>
                  </a:cubicBezTo>
                  <a:cubicBezTo>
                    <a:pt x="40965" y="2851"/>
                    <a:pt x="40806" y="3098"/>
                    <a:pt x="40661" y="3357"/>
                  </a:cubicBezTo>
                  <a:cubicBezTo>
                    <a:pt x="40521" y="3617"/>
                    <a:pt x="40407" y="3889"/>
                    <a:pt x="40312" y="4168"/>
                  </a:cubicBezTo>
                  <a:cubicBezTo>
                    <a:pt x="40135" y="4732"/>
                    <a:pt x="40078" y="5327"/>
                    <a:pt x="40129" y="5916"/>
                  </a:cubicBezTo>
                  <a:cubicBezTo>
                    <a:pt x="40179" y="6505"/>
                    <a:pt x="40338" y="7081"/>
                    <a:pt x="40578" y="7613"/>
                  </a:cubicBezTo>
                  <a:cubicBezTo>
                    <a:pt x="40825" y="8145"/>
                    <a:pt x="41142" y="8646"/>
                    <a:pt x="41516" y="9095"/>
                  </a:cubicBezTo>
                  <a:cubicBezTo>
                    <a:pt x="42257" y="10007"/>
                    <a:pt x="43207" y="10736"/>
                    <a:pt x="44252" y="11261"/>
                  </a:cubicBezTo>
                  <a:cubicBezTo>
                    <a:pt x="45309" y="11774"/>
                    <a:pt x="46437" y="12110"/>
                    <a:pt x="47583" y="12332"/>
                  </a:cubicBezTo>
                  <a:cubicBezTo>
                    <a:pt x="48729" y="12553"/>
                    <a:pt x="49888" y="12674"/>
                    <a:pt x="51047" y="12756"/>
                  </a:cubicBezTo>
                  <a:lnTo>
                    <a:pt x="64974" y="13592"/>
                  </a:lnTo>
                  <a:lnTo>
                    <a:pt x="71935" y="14010"/>
                  </a:lnTo>
                  <a:lnTo>
                    <a:pt x="75418" y="14219"/>
                  </a:lnTo>
                  <a:cubicBezTo>
                    <a:pt x="76577" y="14289"/>
                    <a:pt x="77736" y="14365"/>
                    <a:pt x="78889" y="14504"/>
                  </a:cubicBezTo>
                  <a:cubicBezTo>
                    <a:pt x="80035" y="14650"/>
                    <a:pt x="81182" y="14852"/>
                    <a:pt x="82284" y="15188"/>
                  </a:cubicBezTo>
                  <a:cubicBezTo>
                    <a:pt x="82841" y="15359"/>
                    <a:pt x="83379" y="15562"/>
                    <a:pt x="83905" y="15796"/>
                  </a:cubicBezTo>
                  <a:cubicBezTo>
                    <a:pt x="84431" y="16037"/>
                    <a:pt x="84931" y="16322"/>
                    <a:pt x="85412" y="16645"/>
                  </a:cubicBezTo>
                  <a:cubicBezTo>
                    <a:pt x="86369" y="17284"/>
                    <a:pt x="87217" y="18101"/>
                    <a:pt x="87844" y="19064"/>
                  </a:cubicBezTo>
                  <a:cubicBezTo>
                    <a:pt x="88471" y="20027"/>
                    <a:pt x="88820" y="21167"/>
                    <a:pt x="88807" y="22313"/>
                  </a:cubicBezTo>
                  <a:cubicBezTo>
                    <a:pt x="88801" y="23466"/>
                    <a:pt x="88402" y="24587"/>
                    <a:pt x="87756" y="25537"/>
                  </a:cubicBezTo>
                  <a:cubicBezTo>
                    <a:pt x="87110" y="26493"/>
                    <a:pt x="86267" y="27304"/>
                    <a:pt x="85349" y="28007"/>
                  </a:cubicBezTo>
                  <a:cubicBezTo>
                    <a:pt x="84431" y="28716"/>
                    <a:pt x="83436" y="29318"/>
                    <a:pt x="82410" y="29850"/>
                  </a:cubicBezTo>
                  <a:cubicBezTo>
                    <a:pt x="81378" y="30382"/>
                    <a:pt x="80320" y="30863"/>
                    <a:pt x="79231" y="31262"/>
                  </a:cubicBezTo>
                  <a:lnTo>
                    <a:pt x="77603" y="31889"/>
                  </a:lnTo>
                  <a:lnTo>
                    <a:pt x="75950" y="32434"/>
                  </a:lnTo>
                  <a:lnTo>
                    <a:pt x="75127" y="32706"/>
                  </a:lnTo>
                  <a:lnTo>
                    <a:pt x="74291" y="32947"/>
                  </a:lnTo>
                  <a:lnTo>
                    <a:pt x="72613" y="33416"/>
                  </a:lnTo>
                  <a:lnTo>
                    <a:pt x="70915" y="33808"/>
                  </a:lnTo>
                  <a:lnTo>
                    <a:pt x="70066" y="34005"/>
                  </a:lnTo>
                  <a:lnTo>
                    <a:pt x="69211" y="34163"/>
                  </a:lnTo>
                  <a:lnTo>
                    <a:pt x="67501" y="34486"/>
                  </a:lnTo>
                  <a:lnTo>
                    <a:pt x="65772" y="34746"/>
                  </a:lnTo>
                  <a:lnTo>
                    <a:pt x="64911" y="34872"/>
                  </a:lnTo>
                  <a:lnTo>
                    <a:pt x="64050" y="34967"/>
                  </a:lnTo>
                  <a:lnTo>
                    <a:pt x="62314" y="35157"/>
                  </a:lnTo>
                  <a:lnTo>
                    <a:pt x="60579" y="35290"/>
                  </a:lnTo>
                  <a:lnTo>
                    <a:pt x="59711" y="35360"/>
                  </a:lnTo>
                  <a:cubicBezTo>
                    <a:pt x="59420" y="35379"/>
                    <a:pt x="59129" y="35385"/>
                    <a:pt x="58837" y="35398"/>
                  </a:cubicBezTo>
                  <a:lnTo>
                    <a:pt x="57102" y="35474"/>
                  </a:lnTo>
                  <a:cubicBezTo>
                    <a:pt x="56519" y="35493"/>
                    <a:pt x="55937" y="35493"/>
                    <a:pt x="55360" y="35506"/>
                  </a:cubicBezTo>
                  <a:cubicBezTo>
                    <a:pt x="55033" y="35514"/>
                    <a:pt x="54706" y="35518"/>
                    <a:pt x="54379" y="35518"/>
                  </a:cubicBezTo>
                  <a:cubicBezTo>
                    <a:pt x="53543" y="35518"/>
                    <a:pt x="52708" y="35496"/>
                    <a:pt x="51871" y="35487"/>
                  </a:cubicBezTo>
                  <a:cubicBezTo>
                    <a:pt x="42592" y="35195"/>
                    <a:pt x="33288" y="34119"/>
                    <a:pt x="24314" y="31661"/>
                  </a:cubicBezTo>
                  <a:lnTo>
                    <a:pt x="22636" y="31205"/>
                  </a:lnTo>
                  <a:lnTo>
                    <a:pt x="20964" y="30705"/>
                  </a:lnTo>
                  <a:lnTo>
                    <a:pt x="20128" y="30458"/>
                  </a:lnTo>
                  <a:lnTo>
                    <a:pt x="19298" y="30186"/>
                  </a:lnTo>
                  <a:lnTo>
                    <a:pt x="17639" y="29654"/>
                  </a:lnTo>
                  <a:lnTo>
                    <a:pt x="15992" y="29077"/>
                  </a:lnTo>
                  <a:lnTo>
                    <a:pt x="15169" y="28792"/>
                  </a:lnTo>
                  <a:lnTo>
                    <a:pt x="14352" y="28488"/>
                  </a:lnTo>
                  <a:lnTo>
                    <a:pt x="12724" y="27880"/>
                  </a:lnTo>
                  <a:lnTo>
                    <a:pt x="11103" y="27234"/>
                  </a:lnTo>
                  <a:lnTo>
                    <a:pt x="10292" y="26918"/>
                  </a:lnTo>
                  <a:lnTo>
                    <a:pt x="9488" y="26576"/>
                  </a:lnTo>
                  <a:lnTo>
                    <a:pt x="7879" y="25898"/>
                  </a:lnTo>
                  <a:lnTo>
                    <a:pt x="6289" y="25195"/>
                  </a:lnTo>
                  <a:lnTo>
                    <a:pt x="5491" y="24840"/>
                  </a:lnTo>
                  <a:lnTo>
                    <a:pt x="4700" y="24467"/>
                  </a:lnTo>
                  <a:lnTo>
                    <a:pt x="3123" y="23732"/>
                  </a:lnTo>
                  <a:lnTo>
                    <a:pt x="1558" y="22959"/>
                  </a:lnTo>
                  <a:lnTo>
                    <a:pt x="773" y="22573"/>
                  </a:lnTo>
                  <a:lnTo>
                    <a:pt x="0" y="22180"/>
                  </a:lnTo>
                  <a:lnTo>
                    <a:pt x="0" y="22180"/>
                  </a:lnTo>
                  <a:lnTo>
                    <a:pt x="773" y="22586"/>
                  </a:lnTo>
                  <a:lnTo>
                    <a:pt x="1552" y="22972"/>
                  </a:lnTo>
                  <a:lnTo>
                    <a:pt x="3116" y="23745"/>
                  </a:lnTo>
                  <a:lnTo>
                    <a:pt x="4693" y="24486"/>
                  </a:lnTo>
                  <a:lnTo>
                    <a:pt x="5479" y="24859"/>
                  </a:lnTo>
                  <a:lnTo>
                    <a:pt x="6277" y="25214"/>
                  </a:lnTo>
                  <a:lnTo>
                    <a:pt x="7866" y="25930"/>
                  </a:lnTo>
                  <a:lnTo>
                    <a:pt x="9475" y="26614"/>
                  </a:lnTo>
                  <a:lnTo>
                    <a:pt x="10273" y="26949"/>
                  </a:lnTo>
                  <a:lnTo>
                    <a:pt x="11084" y="27279"/>
                  </a:lnTo>
                  <a:lnTo>
                    <a:pt x="12705" y="27925"/>
                  </a:lnTo>
                  <a:lnTo>
                    <a:pt x="14339" y="28539"/>
                  </a:lnTo>
                  <a:lnTo>
                    <a:pt x="15156" y="28843"/>
                  </a:lnTo>
                  <a:lnTo>
                    <a:pt x="15973" y="29134"/>
                  </a:lnTo>
                  <a:lnTo>
                    <a:pt x="17620" y="29711"/>
                  </a:lnTo>
                  <a:lnTo>
                    <a:pt x="19279" y="30255"/>
                  </a:lnTo>
                  <a:lnTo>
                    <a:pt x="20109" y="30521"/>
                  </a:lnTo>
                  <a:lnTo>
                    <a:pt x="20945" y="30775"/>
                  </a:lnTo>
                  <a:lnTo>
                    <a:pt x="22610" y="31275"/>
                  </a:lnTo>
                  <a:lnTo>
                    <a:pt x="24295" y="31744"/>
                  </a:lnTo>
                  <a:lnTo>
                    <a:pt x="25137" y="31972"/>
                  </a:lnTo>
                  <a:lnTo>
                    <a:pt x="25980" y="32187"/>
                  </a:lnTo>
                  <a:lnTo>
                    <a:pt x="27677" y="32605"/>
                  </a:lnTo>
                  <a:lnTo>
                    <a:pt x="29374" y="32985"/>
                  </a:lnTo>
                  <a:lnTo>
                    <a:pt x="30229" y="33175"/>
                  </a:lnTo>
                  <a:cubicBezTo>
                    <a:pt x="30514" y="33238"/>
                    <a:pt x="30799" y="33289"/>
                    <a:pt x="31084" y="33346"/>
                  </a:cubicBezTo>
                  <a:lnTo>
                    <a:pt x="32794" y="33675"/>
                  </a:lnTo>
                  <a:cubicBezTo>
                    <a:pt x="33371" y="33783"/>
                    <a:pt x="33941" y="33872"/>
                    <a:pt x="34517" y="33973"/>
                  </a:cubicBezTo>
                  <a:cubicBezTo>
                    <a:pt x="35663" y="34176"/>
                    <a:pt x="36816" y="34321"/>
                    <a:pt x="37969" y="34486"/>
                  </a:cubicBezTo>
                  <a:cubicBezTo>
                    <a:pt x="40274" y="34771"/>
                    <a:pt x="42586" y="35037"/>
                    <a:pt x="44904" y="35221"/>
                  </a:cubicBezTo>
                  <a:cubicBezTo>
                    <a:pt x="47222" y="35423"/>
                    <a:pt x="49546" y="35531"/>
                    <a:pt x="51871" y="35601"/>
                  </a:cubicBezTo>
                  <a:cubicBezTo>
                    <a:pt x="52708" y="35610"/>
                    <a:pt x="53543" y="35632"/>
                    <a:pt x="54379" y="35632"/>
                  </a:cubicBezTo>
                  <a:cubicBezTo>
                    <a:pt x="54706" y="35632"/>
                    <a:pt x="55033" y="35628"/>
                    <a:pt x="55360" y="35620"/>
                  </a:cubicBezTo>
                  <a:cubicBezTo>
                    <a:pt x="55943" y="35613"/>
                    <a:pt x="56519" y="35613"/>
                    <a:pt x="57102" y="35594"/>
                  </a:cubicBezTo>
                  <a:lnTo>
                    <a:pt x="58844" y="35518"/>
                  </a:lnTo>
                  <a:cubicBezTo>
                    <a:pt x="59135" y="35506"/>
                    <a:pt x="59426" y="35499"/>
                    <a:pt x="59718" y="35480"/>
                  </a:cubicBezTo>
                  <a:lnTo>
                    <a:pt x="60585" y="35417"/>
                  </a:lnTo>
                  <a:lnTo>
                    <a:pt x="62327" y="35284"/>
                  </a:lnTo>
                  <a:lnTo>
                    <a:pt x="64062" y="35094"/>
                  </a:lnTo>
                  <a:lnTo>
                    <a:pt x="64930" y="34999"/>
                  </a:lnTo>
                  <a:lnTo>
                    <a:pt x="65791" y="34872"/>
                  </a:lnTo>
                  <a:lnTo>
                    <a:pt x="67520" y="34619"/>
                  </a:lnTo>
                  <a:lnTo>
                    <a:pt x="69237" y="34296"/>
                  </a:lnTo>
                  <a:lnTo>
                    <a:pt x="70092" y="34131"/>
                  </a:lnTo>
                  <a:lnTo>
                    <a:pt x="70947" y="33935"/>
                  </a:lnTo>
                  <a:lnTo>
                    <a:pt x="72644" y="33542"/>
                  </a:lnTo>
                  <a:lnTo>
                    <a:pt x="74329" y="33074"/>
                  </a:lnTo>
                  <a:lnTo>
                    <a:pt x="75165" y="32839"/>
                  </a:lnTo>
                  <a:lnTo>
                    <a:pt x="75995" y="32567"/>
                  </a:lnTo>
                  <a:lnTo>
                    <a:pt x="77654" y="32022"/>
                  </a:lnTo>
                  <a:lnTo>
                    <a:pt x="79282" y="31395"/>
                  </a:lnTo>
                  <a:cubicBezTo>
                    <a:pt x="80377" y="30996"/>
                    <a:pt x="81441" y="30515"/>
                    <a:pt x="82480" y="29983"/>
                  </a:cubicBezTo>
                  <a:cubicBezTo>
                    <a:pt x="83512" y="29445"/>
                    <a:pt x="84513" y="28843"/>
                    <a:pt x="85444" y="28127"/>
                  </a:cubicBezTo>
                  <a:cubicBezTo>
                    <a:pt x="86369" y="27418"/>
                    <a:pt x="87224" y="26601"/>
                    <a:pt x="87882" y="25626"/>
                  </a:cubicBezTo>
                  <a:cubicBezTo>
                    <a:pt x="88541" y="24657"/>
                    <a:pt x="88959" y="23498"/>
                    <a:pt x="88965" y="22320"/>
                  </a:cubicBezTo>
                  <a:cubicBezTo>
                    <a:pt x="88984" y="21135"/>
                    <a:pt x="88623" y="19964"/>
                    <a:pt x="87977" y="18975"/>
                  </a:cubicBezTo>
                  <a:cubicBezTo>
                    <a:pt x="87338" y="17987"/>
                    <a:pt x="86476" y="17158"/>
                    <a:pt x="85507" y="16505"/>
                  </a:cubicBezTo>
                  <a:cubicBezTo>
                    <a:pt x="85020" y="16182"/>
                    <a:pt x="84507" y="15891"/>
                    <a:pt x="83975" y="15644"/>
                  </a:cubicBezTo>
                  <a:cubicBezTo>
                    <a:pt x="83443" y="15403"/>
                    <a:pt x="82892" y="15201"/>
                    <a:pt x="82334" y="15030"/>
                  </a:cubicBezTo>
                  <a:cubicBezTo>
                    <a:pt x="81220" y="14688"/>
                    <a:pt x="80061" y="14479"/>
                    <a:pt x="78908" y="14333"/>
                  </a:cubicBezTo>
                  <a:cubicBezTo>
                    <a:pt x="77749" y="14194"/>
                    <a:pt x="76590" y="14118"/>
                    <a:pt x="75425" y="14048"/>
                  </a:cubicBezTo>
                  <a:lnTo>
                    <a:pt x="71948" y="13845"/>
                  </a:lnTo>
                  <a:lnTo>
                    <a:pt x="64981" y="13434"/>
                  </a:lnTo>
                  <a:lnTo>
                    <a:pt x="51060" y="12610"/>
                  </a:lnTo>
                  <a:cubicBezTo>
                    <a:pt x="49901" y="12528"/>
                    <a:pt x="48742" y="12414"/>
                    <a:pt x="47608" y="12192"/>
                  </a:cubicBezTo>
                  <a:cubicBezTo>
                    <a:pt x="46468" y="11977"/>
                    <a:pt x="45354" y="11641"/>
                    <a:pt x="44315" y="11135"/>
                  </a:cubicBezTo>
                  <a:cubicBezTo>
                    <a:pt x="43289" y="10622"/>
                    <a:pt x="42345" y="9906"/>
                    <a:pt x="41617" y="9013"/>
                  </a:cubicBezTo>
                  <a:cubicBezTo>
                    <a:pt x="41250" y="8570"/>
                    <a:pt x="40939" y="8082"/>
                    <a:pt x="40699" y="7556"/>
                  </a:cubicBezTo>
                  <a:cubicBezTo>
                    <a:pt x="40458" y="7037"/>
                    <a:pt x="40306" y="6473"/>
                    <a:pt x="40255" y="5903"/>
                  </a:cubicBezTo>
                  <a:cubicBezTo>
                    <a:pt x="40211" y="5333"/>
                    <a:pt x="40268" y="4757"/>
                    <a:pt x="40433" y="4206"/>
                  </a:cubicBezTo>
                  <a:cubicBezTo>
                    <a:pt x="40528" y="3934"/>
                    <a:pt x="40635" y="3668"/>
                    <a:pt x="40775" y="3421"/>
                  </a:cubicBezTo>
                  <a:cubicBezTo>
                    <a:pt x="40914" y="3167"/>
                    <a:pt x="41072" y="2927"/>
                    <a:pt x="41250" y="2705"/>
                  </a:cubicBezTo>
                  <a:cubicBezTo>
                    <a:pt x="41978" y="1806"/>
                    <a:pt x="42979" y="1166"/>
                    <a:pt x="44049" y="742"/>
                  </a:cubicBezTo>
                  <a:cubicBezTo>
                    <a:pt x="45110" y="336"/>
                    <a:pt x="46251" y="121"/>
                    <a:pt x="47388" y="121"/>
                  </a:cubicBezTo>
                  <a:cubicBezTo>
                    <a:pt x="47404" y="121"/>
                    <a:pt x="47421" y="121"/>
                    <a:pt x="47437" y="121"/>
                  </a:cubicBezTo>
                  <a:cubicBezTo>
                    <a:pt x="47729" y="121"/>
                    <a:pt x="48014" y="134"/>
                    <a:pt x="48299" y="172"/>
                  </a:cubicBezTo>
                  <a:lnTo>
                    <a:pt x="48729" y="222"/>
                  </a:lnTo>
                  <a:cubicBezTo>
                    <a:pt x="48875" y="241"/>
                    <a:pt x="49014" y="267"/>
                    <a:pt x="49160" y="292"/>
                  </a:cubicBezTo>
                  <a:cubicBezTo>
                    <a:pt x="49445" y="336"/>
                    <a:pt x="49730" y="406"/>
                    <a:pt x="50009" y="463"/>
                  </a:cubicBezTo>
                  <a:lnTo>
                    <a:pt x="50433" y="571"/>
                  </a:lnTo>
                  <a:cubicBezTo>
                    <a:pt x="50572" y="609"/>
                    <a:pt x="50712" y="647"/>
                    <a:pt x="50851" y="691"/>
                  </a:cubicBezTo>
                  <a:cubicBezTo>
                    <a:pt x="53080" y="1343"/>
                    <a:pt x="55145" y="2433"/>
                    <a:pt x="57267" y="3389"/>
                  </a:cubicBezTo>
                  <a:cubicBezTo>
                    <a:pt x="57792" y="3636"/>
                    <a:pt x="58331" y="3851"/>
                    <a:pt x="58869" y="4073"/>
                  </a:cubicBezTo>
                  <a:cubicBezTo>
                    <a:pt x="59420" y="4276"/>
                    <a:pt x="59958" y="4485"/>
                    <a:pt x="60516" y="4656"/>
                  </a:cubicBezTo>
                  <a:cubicBezTo>
                    <a:pt x="61624" y="5023"/>
                    <a:pt x="62751" y="5314"/>
                    <a:pt x="63885" y="5580"/>
                  </a:cubicBezTo>
                  <a:cubicBezTo>
                    <a:pt x="68426" y="6613"/>
                    <a:pt x="73088" y="7024"/>
                    <a:pt x="77736" y="7037"/>
                  </a:cubicBezTo>
                  <a:cubicBezTo>
                    <a:pt x="82391" y="7037"/>
                    <a:pt x="87040" y="6638"/>
                    <a:pt x="91613" y="5777"/>
                  </a:cubicBezTo>
                  <a:cubicBezTo>
                    <a:pt x="93899" y="5340"/>
                    <a:pt x="96160" y="4782"/>
                    <a:pt x="98377" y="4079"/>
                  </a:cubicBezTo>
                  <a:cubicBezTo>
                    <a:pt x="100593" y="3376"/>
                    <a:pt x="102766" y="2521"/>
                    <a:pt x="104837" y="1476"/>
                  </a:cubicBezTo>
                  <a:lnTo>
                    <a:pt x="104837" y="1476"/>
                  </a:lnTo>
                  <a:cubicBezTo>
                    <a:pt x="102759" y="2515"/>
                    <a:pt x="100587" y="3357"/>
                    <a:pt x="98370" y="4060"/>
                  </a:cubicBezTo>
                  <a:cubicBezTo>
                    <a:pt x="96154" y="4757"/>
                    <a:pt x="93893" y="5308"/>
                    <a:pt x="91606" y="5732"/>
                  </a:cubicBezTo>
                  <a:cubicBezTo>
                    <a:pt x="87106" y="6568"/>
                    <a:pt x="82532" y="6955"/>
                    <a:pt x="77957" y="6955"/>
                  </a:cubicBezTo>
                  <a:cubicBezTo>
                    <a:pt x="77884" y="6955"/>
                    <a:pt x="77810" y="6955"/>
                    <a:pt x="77736" y="6955"/>
                  </a:cubicBezTo>
                  <a:cubicBezTo>
                    <a:pt x="75412" y="6942"/>
                    <a:pt x="73088" y="6834"/>
                    <a:pt x="70776" y="6600"/>
                  </a:cubicBezTo>
                  <a:cubicBezTo>
                    <a:pt x="68470" y="6359"/>
                    <a:pt x="66171" y="6005"/>
                    <a:pt x="63904" y="5485"/>
                  </a:cubicBezTo>
                  <a:cubicBezTo>
                    <a:pt x="62777" y="5219"/>
                    <a:pt x="61649" y="4922"/>
                    <a:pt x="60547" y="4554"/>
                  </a:cubicBezTo>
                  <a:cubicBezTo>
                    <a:pt x="59996" y="4383"/>
                    <a:pt x="59452" y="4174"/>
                    <a:pt x="58907" y="3978"/>
                  </a:cubicBezTo>
                  <a:cubicBezTo>
                    <a:pt x="58375" y="3756"/>
                    <a:pt x="57837" y="3541"/>
                    <a:pt x="57311" y="3294"/>
                  </a:cubicBezTo>
                  <a:cubicBezTo>
                    <a:pt x="56253" y="2813"/>
                    <a:pt x="55208" y="2300"/>
                    <a:pt x="54144" y="1825"/>
                  </a:cubicBezTo>
                  <a:cubicBezTo>
                    <a:pt x="53080" y="1350"/>
                    <a:pt x="52004" y="906"/>
                    <a:pt x="50883" y="577"/>
                  </a:cubicBezTo>
                  <a:cubicBezTo>
                    <a:pt x="50743" y="533"/>
                    <a:pt x="50604" y="495"/>
                    <a:pt x="50458" y="463"/>
                  </a:cubicBezTo>
                  <a:lnTo>
                    <a:pt x="50040" y="349"/>
                  </a:lnTo>
                  <a:cubicBezTo>
                    <a:pt x="49755" y="292"/>
                    <a:pt x="49470" y="222"/>
                    <a:pt x="49179" y="178"/>
                  </a:cubicBezTo>
                  <a:cubicBezTo>
                    <a:pt x="49033" y="153"/>
                    <a:pt x="48894" y="127"/>
                    <a:pt x="48748" y="108"/>
                  </a:cubicBezTo>
                  <a:lnTo>
                    <a:pt x="48311" y="58"/>
                  </a:lnTo>
                  <a:cubicBezTo>
                    <a:pt x="48020" y="20"/>
                    <a:pt x="47729" y="7"/>
                    <a:pt x="47437" y="1"/>
                  </a:cubicBezTo>
                  <a:cubicBezTo>
                    <a:pt x="47421" y="1"/>
                    <a:pt x="47404" y="1"/>
                    <a:pt x="47387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9;p19"/>
            <p:cNvSpPr/>
            <p:nvPr/>
          </p:nvSpPr>
          <p:spPr>
            <a:xfrm>
              <a:off x="4894673" y="2113311"/>
              <a:ext cx="3694552" cy="1272156"/>
            </a:xfrm>
            <a:custGeom>
              <a:avLst/>
              <a:gdLst/>
              <a:ahLst/>
              <a:cxnLst/>
              <a:rect l="l" t="t" r="r" b="b"/>
              <a:pathLst>
                <a:path w="106548" h="36688" extrusionOk="0">
                  <a:moveTo>
                    <a:pt x="49124" y="0"/>
                  </a:moveTo>
                  <a:cubicBezTo>
                    <a:pt x="49058" y="0"/>
                    <a:pt x="48992" y="2"/>
                    <a:pt x="48926" y="4"/>
                  </a:cubicBezTo>
                  <a:cubicBezTo>
                    <a:pt x="47754" y="30"/>
                    <a:pt x="46583" y="277"/>
                    <a:pt x="45500" y="745"/>
                  </a:cubicBezTo>
                  <a:cubicBezTo>
                    <a:pt x="44429" y="1214"/>
                    <a:pt x="43429" y="1917"/>
                    <a:pt x="42738" y="2880"/>
                  </a:cubicBezTo>
                  <a:cubicBezTo>
                    <a:pt x="42561" y="3120"/>
                    <a:pt x="42409" y="3374"/>
                    <a:pt x="42282" y="3640"/>
                  </a:cubicBezTo>
                  <a:cubicBezTo>
                    <a:pt x="42156" y="3906"/>
                    <a:pt x="42054" y="4184"/>
                    <a:pt x="41978" y="4476"/>
                  </a:cubicBezTo>
                  <a:cubicBezTo>
                    <a:pt x="41826" y="5046"/>
                    <a:pt x="41801" y="5647"/>
                    <a:pt x="41871" y="6230"/>
                  </a:cubicBezTo>
                  <a:cubicBezTo>
                    <a:pt x="41940" y="6819"/>
                    <a:pt x="42118" y="7389"/>
                    <a:pt x="42371" y="7927"/>
                  </a:cubicBezTo>
                  <a:cubicBezTo>
                    <a:pt x="42624" y="8459"/>
                    <a:pt x="42960" y="8947"/>
                    <a:pt x="43334" y="9403"/>
                  </a:cubicBezTo>
                  <a:cubicBezTo>
                    <a:pt x="44087" y="10309"/>
                    <a:pt x="45050" y="11031"/>
                    <a:pt x="46108" y="11544"/>
                  </a:cubicBezTo>
                  <a:cubicBezTo>
                    <a:pt x="47165" y="12057"/>
                    <a:pt x="48305" y="12386"/>
                    <a:pt x="49452" y="12595"/>
                  </a:cubicBezTo>
                  <a:cubicBezTo>
                    <a:pt x="50611" y="12804"/>
                    <a:pt x="51776" y="12912"/>
                    <a:pt x="52941" y="12981"/>
                  </a:cubicBezTo>
                  <a:lnTo>
                    <a:pt x="66932" y="13665"/>
                  </a:lnTo>
                  <a:lnTo>
                    <a:pt x="73930" y="14007"/>
                  </a:lnTo>
                  <a:lnTo>
                    <a:pt x="77426" y="14178"/>
                  </a:lnTo>
                  <a:cubicBezTo>
                    <a:pt x="78592" y="14235"/>
                    <a:pt x="79757" y="14299"/>
                    <a:pt x="80916" y="14438"/>
                  </a:cubicBezTo>
                  <a:cubicBezTo>
                    <a:pt x="82069" y="14571"/>
                    <a:pt x="83215" y="14786"/>
                    <a:pt x="84330" y="15122"/>
                  </a:cubicBezTo>
                  <a:cubicBezTo>
                    <a:pt x="85432" y="15464"/>
                    <a:pt x="86502" y="15939"/>
                    <a:pt x="87452" y="16604"/>
                  </a:cubicBezTo>
                  <a:cubicBezTo>
                    <a:pt x="87927" y="16933"/>
                    <a:pt x="88377" y="17301"/>
                    <a:pt x="88788" y="17712"/>
                  </a:cubicBezTo>
                  <a:cubicBezTo>
                    <a:pt x="89194" y="18124"/>
                    <a:pt x="89561" y="18574"/>
                    <a:pt x="89871" y="19062"/>
                  </a:cubicBezTo>
                  <a:cubicBezTo>
                    <a:pt x="90175" y="19549"/>
                    <a:pt x="90429" y="20075"/>
                    <a:pt x="90587" y="20626"/>
                  </a:cubicBezTo>
                  <a:cubicBezTo>
                    <a:pt x="90745" y="21177"/>
                    <a:pt x="90834" y="21753"/>
                    <a:pt x="90834" y="22330"/>
                  </a:cubicBezTo>
                  <a:cubicBezTo>
                    <a:pt x="90840" y="23482"/>
                    <a:pt x="90467" y="24622"/>
                    <a:pt x="89859" y="25598"/>
                  </a:cubicBezTo>
                  <a:cubicBezTo>
                    <a:pt x="89251" y="26586"/>
                    <a:pt x="88440" y="27434"/>
                    <a:pt x="87547" y="28182"/>
                  </a:cubicBezTo>
                  <a:cubicBezTo>
                    <a:pt x="86654" y="28923"/>
                    <a:pt x="85679" y="29569"/>
                    <a:pt x="84665" y="30139"/>
                  </a:cubicBezTo>
                  <a:cubicBezTo>
                    <a:pt x="83652" y="30709"/>
                    <a:pt x="82607" y="31222"/>
                    <a:pt x="81518" y="31646"/>
                  </a:cubicBezTo>
                  <a:lnTo>
                    <a:pt x="79903" y="32311"/>
                  </a:lnTo>
                  <a:lnTo>
                    <a:pt x="78256" y="32900"/>
                  </a:lnTo>
                  <a:lnTo>
                    <a:pt x="77433" y="33191"/>
                  </a:lnTo>
                  <a:lnTo>
                    <a:pt x="76597" y="33451"/>
                  </a:lnTo>
                  <a:lnTo>
                    <a:pt x="74925" y="33964"/>
                  </a:lnTo>
                  <a:lnTo>
                    <a:pt x="73234" y="34401"/>
                  </a:lnTo>
                  <a:lnTo>
                    <a:pt x="72385" y="34623"/>
                  </a:lnTo>
                  <a:lnTo>
                    <a:pt x="71530" y="34806"/>
                  </a:lnTo>
                  <a:lnTo>
                    <a:pt x="69820" y="35174"/>
                  </a:lnTo>
                  <a:lnTo>
                    <a:pt x="68097" y="35478"/>
                  </a:lnTo>
                  <a:lnTo>
                    <a:pt x="67236" y="35630"/>
                  </a:lnTo>
                  <a:cubicBezTo>
                    <a:pt x="66944" y="35674"/>
                    <a:pt x="66659" y="35712"/>
                    <a:pt x="66368" y="35750"/>
                  </a:cubicBezTo>
                  <a:lnTo>
                    <a:pt x="64633" y="35984"/>
                  </a:lnTo>
                  <a:cubicBezTo>
                    <a:pt x="64056" y="36054"/>
                    <a:pt x="63474" y="36105"/>
                    <a:pt x="62897" y="36168"/>
                  </a:cubicBezTo>
                  <a:lnTo>
                    <a:pt x="62023" y="36257"/>
                  </a:lnTo>
                  <a:cubicBezTo>
                    <a:pt x="61732" y="36282"/>
                    <a:pt x="61441" y="36295"/>
                    <a:pt x="61149" y="36320"/>
                  </a:cubicBezTo>
                  <a:lnTo>
                    <a:pt x="59408" y="36440"/>
                  </a:lnTo>
                  <a:cubicBezTo>
                    <a:pt x="58825" y="36472"/>
                    <a:pt x="58242" y="36485"/>
                    <a:pt x="57660" y="36510"/>
                  </a:cubicBezTo>
                  <a:cubicBezTo>
                    <a:pt x="56494" y="36567"/>
                    <a:pt x="55323" y="36554"/>
                    <a:pt x="54157" y="36573"/>
                  </a:cubicBezTo>
                  <a:cubicBezTo>
                    <a:pt x="51827" y="36554"/>
                    <a:pt x="49490" y="36491"/>
                    <a:pt x="47165" y="36326"/>
                  </a:cubicBezTo>
                  <a:cubicBezTo>
                    <a:pt x="44835" y="36187"/>
                    <a:pt x="42510" y="35953"/>
                    <a:pt x="40192" y="35687"/>
                  </a:cubicBezTo>
                  <a:cubicBezTo>
                    <a:pt x="35562" y="35129"/>
                    <a:pt x="30958" y="34287"/>
                    <a:pt x="26430" y="33160"/>
                  </a:cubicBezTo>
                  <a:lnTo>
                    <a:pt x="24732" y="32742"/>
                  </a:lnTo>
                  <a:lnTo>
                    <a:pt x="23041" y="32286"/>
                  </a:lnTo>
                  <a:lnTo>
                    <a:pt x="22199" y="32051"/>
                  </a:lnTo>
                  <a:lnTo>
                    <a:pt x="21357" y="31811"/>
                  </a:lnTo>
                  <a:lnTo>
                    <a:pt x="19672" y="31323"/>
                  </a:lnTo>
                  <a:lnTo>
                    <a:pt x="18000" y="30804"/>
                  </a:lnTo>
                  <a:lnTo>
                    <a:pt x="17170" y="30544"/>
                  </a:lnTo>
                  <a:lnTo>
                    <a:pt x="16334" y="30265"/>
                  </a:lnTo>
                  <a:lnTo>
                    <a:pt x="14675" y="29721"/>
                  </a:lnTo>
                  <a:lnTo>
                    <a:pt x="13022" y="29144"/>
                  </a:lnTo>
                  <a:lnTo>
                    <a:pt x="12192" y="28853"/>
                  </a:lnTo>
                  <a:lnTo>
                    <a:pt x="11375" y="28549"/>
                  </a:lnTo>
                  <a:lnTo>
                    <a:pt x="9729" y="27947"/>
                  </a:lnTo>
                  <a:lnTo>
                    <a:pt x="8095" y="27320"/>
                  </a:lnTo>
                  <a:lnTo>
                    <a:pt x="7278" y="27010"/>
                  </a:lnTo>
                  <a:lnTo>
                    <a:pt x="6467" y="26681"/>
                  </a:lnTo>
                  <a:lnTo>
                    <a:pt x="4839" y="26028"/>
                  </a:lnTo>
                  <a:lnTo>
                    <a:pt x="3224" y="25357"/>
                  </a:lnTo>
                  <a:lnTo>
                    <a:pt x="2414" y="25021"/>
                  </a:lnTo>
                  <a:lnTo>
                    <a:pt x="1609" y="24673"/>
                  </a:lnTo>
                  <a:lnTo>
                    <a:pt x="0" y="23983"/>
                  </a:lnTo>
                  <a:lnTo>
                    <a:pt x="1609" y="24679"/>
                  </a:lnTo>
                  <a:lnTo>
                    <a:pt x="2414" y="25028"/>
                  </a:lnTo>
                  <a:lnTo>
                    <a:pt x="3218" y="25370"/>
                  </a:lnTo>
                  <a:lnTo>
                    <a:pt x="4833" y="26047"/>
                  </a:lnTo>
                  <a:lnTo>
                    <a:pt x="6454" y="26700"/>
                  </a:lnTo>
                  <a:lnTo>
                    <a:pt x="7271" y="27029"/>
                  </a:lnTo>
                  <a:lnTo>
                    <a:pt x="8082" y="27346"/>
                  </a:lnTo>
                  <a:lnTo>
                    <a:pt x="9716" y="27979"/>
                  </a:lnTo>
                  <a:lnTo>
                    <a:pt x="11363" y="28587"/>
                  </a:lnTo>
                  <a:lnTo>
                    <a:pt x="12180" y="28891"/>
                  </a:lnTo>
                  <a:lnTo>
                    <a:pt x="13009" y="29182"/>
                  </a:lnTo>
                  <a:lnTo>
                    <a:pt x="14656" y="29765"/>
                  </a:lnTo>
                  <a:lnTo>
                    <a:pt x="16322" y="30316"/>
                  </a:lnTo>
                  <a:lnTo>
                    <a:pt x="17151" y="30595"/>
                  </a:lnTo>
                  <a:lnTo>
                    <a:pt x="17987" y="30861"/>
                  </a:lnTo>
                  <a:lnTo>
                    <a:pt x="19659" y="31380"/>
                  </a:lnTo>
                  <a:lnTo>
                    <a:pt x="21338" y="31874"/>
                  </a:lnTo>
                  <a:lnTo>
                    <a:pt x="22180" y="32121"/>
                  </a:lnTo>
                  <a:lnTo>
                    <a:pt x="23022" y="32355"/>
                  </a:lnTo>
                  <a:lnTo>
                    <a:pt x="24713" y="32818"/>
                  </a:lnTo>
                  <a:lnTo>
                    <a:pt x="26411" y="33242"/>
                  </a:lnTo>
                  <a:cubicBezTo>
                    <a:pt x="30939" y="34382"/>
                    <a:pt x="35543" y="35218"/>
                    <a:pt x="40180" y="35788"/>
                  </a:cubicBezTo>
                  <a:cubicBezTo>
                    <a:pt x="42504" y="36054"/>
                    <a:pt x="44828" y="36288"/>
                    <a:pt x="47159" y="36434"/>
                  </a:cubicBezTo>
                  <a:cubicBezTo>
                    <a:pt x="49490" y="36605"/>
                    <a:pt x="51820" y="36668"/>
                    <a:pt x="54157" y="36687"/>
                  </a:cubicBezTo>
                  <a:cubicBezTo>
                    <a:pt x="55329" y="36675"/>
                    <a:pt x="56494" y="36687"/>
                    <a:pt x="57660" y="36630"/>
                  </a:cubicBezTo>
                  <a:cubicBezTo>
                    <a:pt x="58249" y="36605"/>
                    <a:pt x="58831" y="36592"/>
                    <a:pt x="59414" y="36561"/>
                  </a:cubicBezTo>
                  <a:lnTo>
                    <a:pt x="61162" y="36440"/>
                  </a:lnTo>
                  <a:cubicBezTo>
                    <a:pt x="61453" y="36421"/>
                    <a:pt x="61745" y="36409"/>
                    <a:pt x="62036" y="36377"/>
                  </a:cubicBezTo>
                  <a:lnTo>
                    <a:pt x="62904" y="36288"/>
                  </a:lnTo>
                  <a:cubicBezTo>
                    <a:pt x="63486" y="36231"/>
                    <a:pt x="64069" y="36181"/>
                    <a:pt x="64652" y="36111"/>
                  </a:cubicBezTo>
                  <a:lnTo>
                    <a:pt x="66387" y="35877"/>
                  </a:lnTo>
                  <a:cubicBezTo>
                    <a:pt x="66678" y="35839"/>
                    <a:pt x="66963" y="35801"/>
                    <a:pt x="67255" y="35756"/>
                  </a:cubicBezTo>
                  <a:lnTo>
                    <a:pt x="68116" y="35604"/>
                  </a:lnTo>
                  <a:lnTo>
                    <a:pt x="69845" y="35307"/>
                  </a:lnTo>
                  <a:lnTo>
                    <a:pt x="71561" y="34939"/>
                  </a:lnTo>
                  <a:lnTo>
                    <a:pt x="72416" y="34756"/>
                  </a:lnTo>
                  <a:lnTo>
                    <a:pt x="73265" y="34534"/>
                  </a:lnTo>
                  <a:lnTo>
                    <a:pt x="74963" y="34097"/>
                  </a:lnTo>
                  <a:lnTo>
                    <a:pt x="76635" y="33584"/>
                  </a:lnTo>
                  <a:lnTo>
                    <a:pt x="77477" y="33324"/>
                  </a:lnTo>
                  <a:lnTo>
                    <a:pt x="78300" y="33033"/>
                  </a:lnTo>
                  <a:lnTo>
                    <a:pt x="79953" y="32444"/>
                  </a:lnTo>
                  <a:lnTo>
                    <a:pt x="81575" y="31779"/>
                  </a:lnTo>
                  <a:cubicBezTo>
                    <a:pt x="82664" y="31355"/>
                    <a:pt x="83722" y="30842"/>
                    <a:pt x="84741" y="30272"/>
                  </a:cubicBezTo>
                  <a:cubicBezTo>
                    <a:pt x="85761" y="29695"/>
                    <a:pt x="86743" y="29049"/>
                    <a:pt x="87648" y="28296"/>
                  </a:cubicBezTo>
                  <a:cubicBezTo>
                    <a:pt x="88541" y="27548"/>
                    <a:pt x="89371" y="26687"/>
                    <a:pt x="89992" y="25680"/>
                  </a:cubicBezTo>
                  <a:cubicBezTo>
                    <a:pt x="90612" y="24686"/>
                    <a:pt x="90999" y="23514"/>
                    <a:pt x="90992" y="22330"/>
                  </a:cubicBezTo>
                  <a:cubicBezTo>
                    <a:pt x="90999" y="21741"/>
                    <a:pt x="90904" y="21152"/>
                    <a:pt x="90745" y="20582"/>
                  </a:cubicBezTo>
                  <a:cubicBezTo>
                    <a:pt x="90581" y="20012"/>
                    <a:pt x="90321" y="19473"/>
                    <a:pt x="90004" y="18973"/>
                  </a:cubicBezTo>
                  <a:cubicBezTo>
                    <a:pt x="89694" y="18473"/>
                    <a:pt x="89320" y="18010"/>
                    <a:pt x="88909" y="17592"/>
                  </a:cubicBezTo>
                  <a:cubicBezTo>
                    <a:pt x="88491" y="17174"/>
                    <a:pt x="88035" y="16800"/>
                    <a:pt x="87547" y="16465"/>
                  </a:cubicBezTo>
                  <a:cubicBezTo>
                    <a:pt x="86584" y="15787"/>
                    <a:pt x="85495" y="15306"/>
                    <a:pt x="84374" y="14957"/>
                  </a:cubicBezTo>
                  <a:cubicBezTo>
                    <a:pt x="83253" y="14615"/>
                    <a:pt x="82094" y="14400"/>
                    <a:pt x="80935" y="14261"/>
                  </a:cubicBezTo>
                  <a:cubicBezTo>
                    <a:pt x="79770" y="14128"/>
                    <a:pt x="78604" y="14064"/>
                    <a:pt x="77433" y="14007"/>
                  </a:cubicBezTo>
                  <a:lnTo>
                    <a:pt x="73937" y="13836"/>
                  </a:lnTo>
                  <a:lnTo>
                    <a:pt x="66938" y="13507"/>
                  </a:lnTo>
                  <a:lnTo>
                    <a:pt x="52948" y="12836"/>
                  </a:lnTo>
                  <a:cubicBezTo>
                    <a:pt x="51789" y="12766"/>
                    <a:pt x="50623" y="12665"/>
                    <a:pt x="49477" y="12456"/>
                  </a:cubicBezTo>
                  <a:cubicBezTo>
                    <a:pt x="48337" y="12247"/>
                    <a:pt x="47210" y="11924"/>
                    <a:pt x="46165" y="11423"/>
                  </a:cubicBezTo>
                  <a:cubicBezTo>
                    <a:pt x="45126" y="10917"/>
                    <a:pt x="44182" y="10201"/>
                    <a:pt x="43435" y="9314"/>
                  </a:cubicBezTo>
                  <a:cubicBezTo>
                    <a:pt x="43068" y="8871"/>
                    <a:pt x="42738" y="8390"/>
                    <a:pt x="42491" y="7870"/>
                  </a:cubicBezTo>
                  <a:cubicBezTo>
                    <a:pt x="42244" y="7345"/>
                    <a:pt x="42073" y="6787"/>
                    <a:pt x="41997" y="6217"/>
                  </a:cubicBezTo>
                  <a:cubicBezTo>
                    <a:pt x="41934" y="5647"/>
                    <a:pt x="41953" y="5058"/>
                    <a:pt x="42105" y="4507"/>
                  </a:cubicBezTo>
                  <a:cubicBezTo>
                    <a:pt x="42175" y="4229"/>
                    <a:pt x="42276" y="3956"/>
                    <a:pt x="42396" y="3697"/>
                  </a:cubicBezTo>
                  <a:cubicBezTo>
                    <a:pt x="42517" y="3431"/>
                    <a:pt x="42669" y="3190"/>
                    <a:pt x="42840" y="2956"/>
                  </a:cubicBezTo>
                  <a:cubicBezTo>
                    <a:pt x="43517" y="2012"/>
                    <a:pt x="44493" y="1322"/>
                    <a:pt x="45550" y="859"/>
                  </a:cubicBezTo>
                  <a:cubicBezTo>
                    <a:pt x="46614" y="397"/>
                    <a:pt x="47767" y="150"/>
                    <a:pt x="48926" y="125"/>
                  </a:cubicBezTo>
                  <a:cubicBezTo>
                    <a:pt x="49007" y="121"/>
                    <a:pt x="49089" y="120"/>
                    <a:pt x="49170" y="120"/>
                  </a:cubicBezTo>
                  <a:cubicBezTo>
                    <a:pt x="49380" y="120"/>
                    <a:pt x="49590" y="130"/>
                    <a:pt x="49800" y="144"/>
                  </a:cubicBezTo>
                  <a:cubicBezTo>
                    <a:pt x="50085" y="182"/>
                    <a:pt x="50376" y="201"/>
                    <a:pt x="50661" y="251"/>
                  </a:cubicBezTo>
                  <a:cubicBezTo>
                    <a:pt x="51238" y="334"/>
                    <a:pt x="51801" y="473"/>
                    <a:pt x="52365" y="619"/>
                  </a:cubicBezTo>
                  <a:cubicBezTo>
                    <a:pt x="54613" y="1252"/>
                    <a:pt x="56697" y="2322"/>
                    <a:pt x="58825" y="3279"/>
                  </a:cubicBezTo>
                  <a:cubicBezTo>
                    <a:pt x="59357" y="3526"/>
                    <a:pt x="59902" y="3741"/>
                    <a:pt x="60440" y="3963"/>
                  </a:cubicBezTo>
                  <a:cubicBezTo>
                    <a:pt x="60712" y="4070"/>
                    <a:pt x="60991" y="4165"/>
                    <a:pt x="61263" y="4267"/>
                  </a:cubicBezTo>
                  <a:lnTo>
                    <a:pt x="61675" y="4412"/>
                  </a:lnTo>
                  <a:lnTo>
                    <a:pt x="62093" y="4545"/>
                  </a:lnTo>
                  <a:cubicBezTo>
                    <a:pt x="63208" y="4913"/>
                    <a:pt x="64341" y="5198"/>
                    <a:pt x="65481" y="5464"/>
                  </a:cubicBezTo>
                  <a:cubicBezTo>
                    <a:pt x="69943" y="6448"/>
                    <a:pt x="74513" y="6845"/>
                    <a:pt x="79080" y="6845"/>
                  </a:cubicBezTo>
                  <a:cubicBezTo>
                    <a:pt x="79188" y="6845"/>
                    <a:pt x="79295" y="6845"/>
                    <a:pt x="79402" y="6844"/>
                  </a:cubicBezTo>
                  <a:cubicBezTo>
                    <a:pt x="84070" y="6813"/>
                    <a:pt x="88744" y="6382"/>
                    <a:pt x="93329" y="5483"/>
                  </a:cubicBezTo>
                  <a:cubicBezTo>
                    <a:pt x="95616" y="5027"/>
                    <a:pt x="97883" y="4450"/>
                    <a:pt x="100100" y="3716"/>
                  </a:cubicBezTo>
                  <a:cubicBezTo>
                    <a:pt x="102316" y="2981"/>
                    <a:pt x="104489" y="2094"/>
                    <a:pt x="106547" y="999"/>
                  </a:cubicBezTo>
                  <a:lnTo>
                    <a:pt x="106547" y="999"/>
                  </a:lnTo>
                  <a:cubicBezTo>
                    <a:pt x="104482" y="2088"/>
                    <a:pt x="102310" y="2968"/>
                    <a:pt x="100093" y="3697"/>
                  </a:cubicBezTo>
                  <a:cubicBezTo>
                    <a:pt x="97877" y="4425"/>
                    <a:pt x="95609" y="4995"/>
                    <a:pt x="93317" y="5438"/>
                  </a:cubicBezTo>
                  <a:cubicBezTo>
                    <a:pt x="88738" y="6325"/>
                    <a:pt x="84064" y="6743"/>
                    <a:pt x="79402" y="6756"/>
                  </a:cubicBezTo>
                  <a:cubicBezTo>
                    <a:pt x="79330" y="6756"/>
                    <a:pt x="79257" y="6756"/>
                    <a:pt x="79184" y="6756"/>
                  </a:cubicBezTo>
                  <a:cubicBezTo>
                    <a:pt x="74589" y="6756"/>
                    <a:pt x="69983" y="6360"/>
                    <a:pt x="65500" y="5369"/>
                  </a:cubicBezTo>
                  <a:cubicBezTo>
                    <a:pt x="64367" y="5096"/>
                    <a:pt x="63233" y="4818"/>
                    <a:pt x="62131" y="4444"/>
                  </a:cubicBezTo>
                  <a:lnTo>
                    <a:pt x="61713" y="4311"/>
                  </a:lnTo>
                  <a:lnTo>
                    <a:pt x="61301" y="4165"/>
                  </a:lnTo>
                  <a:cubicBezTo>
                    <a:pt x="61029" y="4064"/>
                    <a:pt x="60750" y="3969"/>
                    <a:pt x="60478" y="3868"/>
                  </a:cubicBezTo>
                  <a:cubicBezTo>
                    <a:pt x="59940" y="3646"/>
                    <a:pt x="59401" y="3424"/>
                    <a:pt x="58869" y="3184"/>
                  </a:cubicBezTo>
                  <a:cubicBezTo>
                    <a:pt x="56748" y="2221"/>
                    <a:pt x="54658" y="1144"/>
                    <a:pt x="52397" y="511"/>
                  </a:cubicBezTo>
                  <a:cubicBezTo>
                    <a:pt x="51833" y="359"/>
                    <a:pt x="51263" y="220"/>
                    <a:pt x="50680" y="137"/>
                  </a:cubicBezTo>
                  <a:cubicBezTo>
                    <a:pt x="50389" y="80"/>
                    <a:pt x="50098" y="61"/>
                    <a:pt x="49806" y="30"/>
                  </a:cubicBezTo>
                  <a:cubicBezTo>
                    <a:pt x="49581" y="15"/>
                    <a:pt x="49351" y="0"/>
                    <a:pt x="49124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0;p19"/>
            <p:cNvSpPr/>
            <p:nvPr/>
          </p:nvSpPr>
          <p:spPr>
            <a:xfrm>
              <a:off x="4894673" y="2141883"/>
              <a:ext cx="3700031" cy="1310264"/>
            </a:xfrm>
            <a:custGeom>
              <a:avLst/>
              <a:gdLst/>
              <a:ahLst/>
              <a:cxnLst/>
              <a:rect l="l" t="t" r="r" b="b"/>
              <a:pathLst>
                <a:path w="106706" h="37787" extrusionOk="0">
                  <a:moveTo>
                    <a:pt x="49252" y="0"/>
                  </a:moveTo>
                  <a:cubicBezTo>
                    <a:pt x="49114" y="0"/>
                    <a:pt x="48976" y="3"/>
                    <a:pt x="48837" y="10"/>
                  </a:cubicBezTo>
                  <a:cubicBezTo>
                    <a:pt x="47659" y="73"/>
                    <a:pt x="46494" y="365"/>
                    <a:pt x="45430" y="878"/>
                  </a:cubicBezTo>
                  <a:cubicBezTo>
                    <a:pt x="44372" y="1397"/>
                    <a:pt x="43403" y="2157"/>
                    <a:pt x="42764" y="3164"/>
                  </a:cubicBezTo>
                  <a:cubicBezTo>
                    <a:pt x="42599" y="3411"/>
                    <a:pt x="42466" y="3677"/>
                    <a:pt x="42352" y="3949"/>
                  </a:cubicBezTo>
                  <a:cubicBezTo>
                    <a:pt x="42238" y="4228"/>
                    <a:pt x="42156" y="4513"/>
                    <a:pt x="42092" y="4804"/>
                  </a:cubicBezTo>
                  <a:cubicBezTo>
                    <a:pt x="41985" y="5387"/>
                    <a:pt x="41959" y="5989"/>
                    <a:pt x="42067" y="6578"/>
                  </a:cubicBezTo>
                  <a:cubicBezTo>
                    <a:pt x="42270" y="7749"/>
                    <a:pt x="42840" y="8839"/>
                    <a:pt x="43619" y="9725"/>
                  </a:cubicBezTo>
                  <a:cubicBezTo>
                    <a:pt x="44005" y="10169"/>
                    <a:pt x="44442" y="10580"/>
                    <a:pt x="44911" y="10935"/>
                  </a:cubicBezTo>
                  <a:cubicBezTo>
                    <a:pt x="45386" y="11290"/>
                    <a:pt x="45892" y="11594"/>
                    <a:pt x="46431" y="11847"/>
                  </a:cubicBezTo>
                  <a:cubicBezTo>
                    <a:pt x="47495" y="12354"/>
                    <a:pt x="48647" y="12664"/>
                    <a:pt x="49806" y="12867"/>
                  </a:cubicBezTo>
                  <a:cubicBezTo>
                    <a:pt x="50965" y="13063"/>
                    <a:pt x="52143" y="13152"/>
                    <a:pt x="53315" y="13209"/>
                  </a:cubicBezTo>
                  <a:lnTo>
                    <a:pt x="67375" y="13741"/>
                  </a:lnTo>
                  <a:lnTo>
                    <a:pt x="74412" y="14000"/>
                  </a:lnTo>
                  <a:lnTo>
                    <a:pt x="77927" y="14133"/>
                  </a:lnTo>
                  <a:cubicBezTo>
                    <a:pt x="79098" y="14184"/>
                    <a:pt x="80270" y="14235"/>
                    <a:pt x="81429" y="14374"/>
                  </a:cubicBezTo>
                  <a:cubicBezTo>
                    <a:pt x="82588" y="14507"/>
                    <a:pt x="83747" y="14716"/>
                    <a:pt x="84855" y="15064"/>
                  </a:cubicBezTo>
                  <a:cubicBezTo>
                    <a:pt x="85970" y="15406"/>
                    <a:pt x="87028" y="15919"/>
                    <a:pt x="87984" y="16591"/>
                  </a:cubicBezTo>
                  <a:cubicBezTo>
                    <a:pt x="88453" y="16926"/>
                    <a:pt x="88896" y="17306"/>
                    <a:pt x="89301" y="17725"/>
                  </a:cubicBezTo>
                  <a:cubicBezTo>
                    <a:pt x="89403" y="17832"/>
                    <a:pt x="89504" y="17934"/>
                    <a:pt x="89599" y="18048"/>
                  </a:cubicBezTo>
                  <a:lnTo>
                    <a:pt x="89878" y="18377"/>
                  </a:lnTo>
                  <a:lnTo>
                    <a:pt x="90131" y="18732"/>
                  </a:lnTo>
                  <a:cubicBezTo>
                    <a:pt x="90220" y="18846"/>
                    <a:pt x="90289" y="18972"/>
                    <a:pt x="90365" y="19099"/>
                  </a:cubicBezTo>
                  <a:cubicBezTo>
                    <a:pt x="90669" y="19593"/>
                    <a:pt x="90904" y="20125"/>
                    <a:pt x="91068" y="20682"/>
                  </a:cubicBezTo>
                  <a:cubicBezTo>
                    <a:pt x="91233" y="21233"/>
                    <a:pt x="91309" y="21816"/>
                    <a:pt x="91315" y="22392"/>
                  </a:cubicBezTo>
                  <a:cubicBezTo>
                    <a:pt x="91322" y="23558"/>
                    <a:pt x="90961" y="24698"/>
                    <a:pt x="90384" y="25705"/>
                  </a:cubicBezTo>
                  <a:cubicBezTo>
                    <a:pt x="89802" y="26712"/>
                    <a:pt x="89023" y="27598"/>
                    <a:pt x="88161" y="28377"/>
                  </a:cubicBezTo>
                  <a:cubicBezTo>
                    <a:pt x="87294" y="29156"/>
                    <a:pt x="86337" y="29840"/>
                    <a:pt x="85337" y="30448"/>
                  </a:cubicBezTo>
                  <a:cubicBezTo>
                    <a:pt x="84336" y="31050"/>
                    <a:pt x="83297" y="31588"/>
                    <a:pt x="82214" y="32038"/>
                  </a:cubicBezTo>
                  <a:lnTo>
                    <a:pt x="80606" y="32741"/>
                  </a:lnTo>
                  <a:cubicBezTo>
                    <a:pt x="80061" y="32956"/>
                    <a:pt x="79510" y="33165"/>
                    <a:pt x="78965" y="33374"/>
                  </a:cubicBezTo>
                  <a:lnTo>
                    <a:pt x="78142" y="33691"/>
                  </a:lnTo>
                  <a:cubicBezTo>
                    <a:pt x="77870" y="33786"/>
                    <a:pt x="77591" y="33875"/>
                    <a:pt x="77312" y="33970"/>
                  </a:cubicBezTo>
                  <a:lnTo>
                    <a:pt x="75640" y="34527"/>
                  </a:lnTo>
                  <a:lnTo>
                    <a:pt x="73956" y="35008"/>
                  </a:lnTo>
                  <a:lnTo>
                    <a:pt x="73107" y="35249"/>
                  </a:lnTo>
                  <a:cubicBezTo>
                    <a:pt x="72828" y="35325"/>
                    <a:pt x="72543" y="35388"/>
                    <a:pt x="72258" y="35458"/>
                  </a:cubicBezTo>
                  <a:lnTo>
                    <a:pt x="70548" y="35876"/>
                  </a:lnTo>
                  <a:lnTo>
                    <a:pt x="68825" y="36224"/>
                  </a:lnTo>
                  <a:lnTo>
                    <a:pt x="67964" y="36395"/>
                  </a:lnTo>
                  <a:cubicBezTo>
                    <a:pt x="67673" y="36446"/>
                    <a:pt x="67388" y="36490"/>
                    <a:pt x="67096" y="36541"/>
                  </a:cubicBezTo>
                  <a:lnTo>
                    <a:pt x="65361" y="36820"/>
                  </a:lnTo>
                  <a:cubicBezTo>
                    <a:pt x="64785" y="36902"/>
                    <a:pt x="64202" y="36972"/>
                    <a:pt x="63619" y="37048"/>
                  </a:cubicBezTo>
                  <a:lnTo>
                    <a:pt x="62745" y="37155"/>
                  </a:lnTo>
                  <a:cubicBezTo>
                    <a:pt x="62454" y="37193"/>
                    <a:pt x="62163" y="37212"/>
                    <a:pt x="61871" y="37244"/>
                  </a:cubicBezTo>
                  <a:lnTo>
                    <a:pt x="60123" y="37402"/>
                  </a:lnTo>
                  <a:cubicBezTo>
                    <a:pt x="59534" y="37447"/>
                    <a:pt x="58952" y="37478"/>
                    <a:pt x="58369" y="37516"/>
                  </a:cubicBezTo>
                  <a:lnTo>
                    <a:pt x="57489" y="37573"/>
                  </a:lnTo>
                  <a:cubicBezTo>
                    <a:pt x="57197" y="37592"/>
                    <a:pt x="56906" y="37592"/>
                    <a:pt x="56608" y="37605"/>
                  </a:cubicBezTo>
                  <a:lnTo>
                    <a:pt x="54854" y="37662"/>
                  </a:lnTo>
                  <a:cubicBezTo>
                    <a:pt x="54245" y="37669"/>
                    <a:pt x="53635" y="37673"/>
                    <a:pt x="53026" y="37673"/>
                  </a:cubicBezTo>
                  <a:cubicBezTo>
                    <a:pt x="51292" y="37673"/>
                    <a:pt x="49558" y="37640"/>
                    <a:pt x="47824" y="37542"/>
                  </a:cubicBezTo>
                  <a:cubicBezTo>
                    <a:pt x="46652" y="37497"/>
                    <a:pt x="45481" y="37402"/>
                    <a:pt x="44315" y="37320"/>
                  </a:cubicBezTo>
                  <a:cubicBezTo>
                    <a:pt x="43726" y="37282"/>
                    <a:pt x="43144" y="37219"/>
                    <a:pt x="42561" y="37162"/>
                  </a:cubicBezTo>
                  <a:lnTo>
                    <a:pt x="41687" y="37086"/>
                  </a:lnTo>
                  <a:lnTo>
                    <a:pt x="41250" y="37041"/>
                  </a:lnTo>
                  <a:lnTo>
                    <a:pt x="40813" y="36991"/>
                  </a:lnTo>
                  <a:cubicBezTo>
                    <a:pt x="36151" y="36471"/>
                    <a:pt x="31522" y="35686"/>
                    <a:pt x="26949" y="34660"/>
                  </a:cubicBezTo>
                  <a:cubicBezTo>
                    <a:pt x="24656" y="34160"/>
                    <a:pt x="22383" y="33583"/>
                    <a:pt x="20115" y="32988"/>
                  </a:cubicBezTo>
                  <a:cubicBezTo>
                    <a:pt x="18982" y="32671"/>
                    <a:pt x="17848" y="32374"/>
                    <a:pt x="16727" y="32038"/>
                  </a:cubicBezTo>
                  <a:lnTo>
                    <a:pt x="15036" y="31550"/>
                  </a:lnTo>
                  <a:lnTo>
                    <a:pt x="13351" y="31044"/>
                  </a:lnTo>
                  <a:cubicBezTo>
                    <a:pt x="8861" y="29676"/>
                    <a:pt x="4421" y="28156"/>
                    <a:pt x="0" y="26591"/>
                  </a:cubicBezTo>
                  <a:lnTo>
                    <a:pt x="0" y="26591"/>
                  </a:lnTo>
                  <a:cubicBezTo>
                    <a:pt x="4415" y="28168"/>
                    <a:pt x="8855" y="29707"/>
                    <a:pt x="13339" y="31082"/>
                  </a:cubicBezTo>
                  <a:lnTo>
                    <a:pt x="15023" y="31595"/>
                  </a:lnTo>
                  <a:lnTo>
                    <a:pt x="16708" y="32095"/>
                  </a:lnTo>
                  <a:cubicBezTo>
                    <a:pt x="17835" y="32431"/>
                    <a:pt x="18969" y="32728"/>
                    <a:pt x="20096" y="33045"/>
                  </a:cubicBezTo>
                  <a:cubicBezTo>
                    <a:pt x="22364" y="33653"/>
                    <a:pt x="24637" y="34236"/>
                    <a:pt x="26930" y="34742"/>
                  </a:cubicBezTo>
                  <a:cubicBezTo>
                    <a:pt x="31503" y="35781"/>
                    <a:pt x="36139" y="36566"/>
                    <a:pt x="40800" y="37092"/>
                  </a:cubicBezTo>
                  <a:lnTo>
                    <a:pt x="41237" y="37143"/>
                  </a:lnTo>
                  <a:lnTo>
                    <a:pt x="41674" y="37187"/>
                  </a:lnTo>
                  <a:lnTo>
                    <a:pt x="42555" y="37269"/>
                  </a:lnTo>
                  <a:cubicBezTo>
                    <a:pt x="43137" y="37320"/>
                    <a:pt x="43720" y="37390"/>
                    <a:pt x="44303" y="37428"/>
                  </a:cubicBezTo>
                  <a:cubicBezTo>
                    <a:pt x="45474" y="37510"/>
                    <a:pt x="46646" y="37605"/>
                    <a:pt x="47818" y="37656"/>
                  </a:cubicBezTo>
                  <a:cubicBezTo>
                    <a:pt x="49552" y="37754"/>
                    <a:pt x="51289" y="37787"/>
                    <a:pt x="53025" y="37787"/>
                  </a:cubicBezTo>
                  <a:cubicBezTo>
                    <a:pt x="53635" y="37787"/>
                    <a:pt x="54245" y="37783"/>
                    <a:pt x="54854" y="37776"/>
                  </a:cubicBezTo>
                  <a:lnTo>
                    <a:pt x="56615" y="37725"/>
                  </a:lnTo>
                  <a:cubicBezTo>
                    <a:pt x="56912" y="37713"/>
                    <a:pt x="57204" y="37713"/>
                    <a:pt x="57495" y="37694"/>
                  </a:cubicBezTo>
                  <a:lnTo>
                    <a:pt x="58375" y="37637"/>
                  </a:lnTo>
                  <a:cubicBezTo>
                    <a:pt x="58958" y="37599"/>
                    <a:pt x="59547" y="37573"/>
                    <a:pt x="60130" y="37529"/>
                  </a:cubicBezTo>
                  <a:lnTo>
                    <a:pt x="61884" y="37364"/>
                  </a:lnTo>
                  <a:cubicBezTo>
                    <a:pt x="62175" y="37339"/>
                    <a:pt x="62467" y="37314"/>
                    <a:pt x="62758" y="37282"/>
                  </a:cubicBezTo>
                  <a:lnTo>
                    <a:pt x="63632" y="37174"/>
                  </a:lnTo>
                  <a:cubicBezTo>
                    <a:pt x="64215" y="37098"/>
                    <a:pt x="64797" y="37029"/>
                    <a:pt x="65380" y="36946"/>
                  </a:cubicBezTo>
                  <a:lnTo>
                    <a:pt x="67122" y="36668"/>
                  </a:lnTo>
                  <a:cubicBezTo>
                    <a:pt x="67407" y="36617"/>
                    <a:pt x="67698" y="36579"/>
                    <a:pt x="67989" y="36522"/>
                  </a:cubicBezTo>
                  <a:lnTo>
                    <a:pt x="68851" y="36351"/>
                  </a:lnTo>
                  <a:lnTo>
                    <a:pt x="70580" y="36003"/>
                  </a:lnTo>
                  <a:lnTo>
                    <a:pt x="72290" y="35591"/>
                  </a:lnTo>
                  <a:cubicBezTo>
                    <a:pt x="72575" y="35521"/>
                    <a:pt x="72860" y="35458"/>
                    <a:pt x="73145" y="35382"/>
                  </a:cubicBezTo>
                  <a:lnTo>
                    <a:pt x="73994" y="35141"/>
                  </a:lnTo>
                  <a:lnTo>
                    <a:pt x="75685" y="34660"/>
                  </a:lnTo>
                  <a:lnTo>
                    <a:pt x="77357" y="34103"/>
                  </a:lnTo>
                  <a:cubicBezTo>
                    <a:pt x="77635" y="34008"/>
                    <a:pt x="77914" y="33919"/>
                    <a:pt x="78193" y="33824"/>
                  </a:cubicBezTo>
                  <a:lnTo>
                    <a:pt x="79016" y="33507"/>
                  </a:lnTo>
                  <a:cubicBezTo>
                    <a:pt x="79561" y="33298"/>
                    <a:pt x="80112" y="33096"/>
                    <a:pt x="80656" y="32880"/>
                  </a:cubicBezTo>
                  <a:lnTo>
                    <a:pt x="82271" y="32171"/>
                  </a:lnTo>
                  <a:cubicBezTo>
                    <a:pt x="83361" y="31721"/>
                    <a:pt x="84406" y="31183"/>
                    <a:pt x="85413" y="30575"/>
                  </a:cubicBezTo>
                  <a:cubicBezTo>
                    <a:pt x="86420" y="29967"/>
                    <a:pt x="87382" y="29283"/>
                    <a:pt x="88263" y="28491"/>
                  </a:cubicBezTo>
                  <a:cubicBezTo>
                    <a:pt x="89137" y="27706"/>
                    <a:pt x="89928" y="26807"/>
                    <a:pt x="90517" y="25781"/>
                  </a:cubicBezTo>
                  <a:cubicBezTo>
                    <a:pt x="90815" y="25268"/>
                    <a:pt x="91056" y="24723"/>
                    <a:pt x="91220" y="24153"/>
                  </a:cubicBezTo>
                  <a:cubicBezTo>
                    <a:pt x="91385" y="23583"/>
                    <a:pt x="91474" y="22988"/>
                    <a:pt x="91474" y="22392"/>
                  </a:cubicBezTo>
                  <a:cubicBezTo>
                    <a:pt x="91474" y="21803"/>
                    <a:pt x="91391" y="21208"/>
                    <a:pt x="91227" y="20638"/>
                  </a:cubicBezTo>
                  <a:cubicBezTo>
                    <a:pt x="91062" y="20068"/>
                    <a:pt x="90815" y="19517"/>
                    <a:pt x="90511" y="19010"/>
                  </a:cubicBezTo>
                  <a:cubicBezTo>
                    <a:pt x="90429" y="18890"/>
                    <a:pt x="90353" y="18757"/>
                    <a:pt x="90270" y="18637"/>
                  </a:cubicBezTo>
                  <a:lnTo>
                    <a:pt x="90004" y="18276"/>
                  </a:lnTo>
                  <a:lnTo>
                    <a:pt x="89726" y="17934"/>
                  </a:lnTo>
                  <a:cubicBezTo>
                    <a:pt x="89631" y="17820"/>
                    <a:pt x="89523" y="17718"/>
                    <a:pt x="89422" y="17611"/>
                  </a:cubicBezTo>
                  <a:cubicBezTo>
                    <a:pt x="89010" y="17186"/>
                    <a:pt x="88560" y="16800"/>
                    <a:pt x="88079" y="16451"/>
                  </a:cubicBezTo>
                  <a:cubicBezTo>
                    <a:pt x="87110" y="15774"/>
                    <a:pt x="86033" y="15248"/>
                    <a:pt x="84906" y="14900"/>
                  </a:cubicBezTo>
                  <a:cubicBezTo>
                    <a:pt x="83785" y="14545"/>
                    <a:pt x="82620" y="14330"/>
                    <a:pt x="81448" y="14197"/>
                  </a:cubicBezTo>
                  <a:cubicBezTo>
                    <a:pt x="80283" y="14064"/>
                    <a:pt x="79105" y="14007"/>
                    <a:pt x="77933" y="13962"/>
                  </a:cubicBezTo>
                  <a:lnTo>
                    <a:pt x="74418" y="13836"/>
                  </a:lnTo>
                  <a:lnTo>
                    <a:pt x="67381" y="13576"/>
                  </a:lnTo>
                  <a:lnTo>
                    <a:pt x="53321" y="13063"/>
                  </a:lnTo>
                  <a:cubicBezTo>
                    <a:pt x="52150" y="13006"/>
                    <a:pt x="50984" y="12917"/>
                    <a:pt x="49832" y="12727"/>
                  </a:cubicBezTo>
                  <a:cubicBezTo>
                    <a:pt x="48679" y="12525"/>
                    <a:pt x="47545" y="12221"/>
                    <a:pt x="46488" y="11720"/>
                  </a:cubicBezTo>
                  <a:cubicBezTo>
                    <a:pt x="45962" y="11473"/>
                    <a:pt x="45462" y="11169"/>
                    <a:pt x="44993" y="10827"/>
                  </a:cubicBezTo>
                  <a:cubicBezTo>
                    <a:pt x="44531" y="10473"/>
                    <a:pt x="44106" y="10074"/>
                    <a:pt x="43720" y="9637"/>
                  </a:cubicBezTo>
                  <a:cubicBezTo>
                    <a:pt x="42954" y="8769"/>
                    <a:pt x="42396" y="7699"/>
                    <a:pt x="42200" y="6559"/>
                  </a:cubicBezTo>
                  <a:cubicBezTo>
                    <a:pt x="42092" y="5982"/>
                    <a:pt x="42118" y="5400"/>
                    <a:pt x="42219" y="4830"/>
                  </a:cubicBezTo>
                  <a:cubicBezTo>
                    <a:pt x="42282" y="4545"/>
                    <a:pt x="42365" y="4266"/>
                    <a:pt x="42472" y="4000"/>
                  </a:cubicBezTo>
                  <a:cubicBezTo>
                    <a:pt x="42586" y="3734"/>
                    <a:pt x="42713" y="3474"/>
                    <a:pt x="42871" y="3234"/>
                  </a:cubicBezTo>
                  <a:cubicBezTo>
                    <a:pt x="43492" y="2252"/>
                    <a:pt x="44442" y="1505"/>
                    <a:pt x="45481" y="992"/>
                  </a:cubicBezTo>
                  <a:cubicBezTo>
                    <a:pt x="46532" y="485"/>
                    <a:pt x="47678" y="194"/>
                    <a:pt x="48844" y="130"/>
                  </a:cubicBezTo>
                  <a:cubicBezTo>
                    <a:pt x="48980" y="124"/>
                    <a:pt x="49116" y="121"/>
                    <a:pt x="49252" y="121"/>
                  </a:cubicBezTo>
                  <a:cubicBezTo>
                    <a:pt x="50281" y="121"/>
                    <a:pt x="51307" y="303"/>
                    <a:pt x="52308" y="555"/>
                  </a:cubicBezTo>
                  <a:cubicBezTo>
                    <a:pt x="54569" y="1150"/>
                    <a:pt x="56678" y="2208"/>
                    <a:pt x="58819" y="3170"/>
                  </a:cubicBezTo>
                  <a:cubicBezTo>
                    <a:pt x="59883" y="3658"/>
                    <a:pt x="60985" y="4076"/>
                    <a:pt x="62106" y="4437"/>
                  </a:cubicBezTo>
                  <a:lnTo>
                    <a:pt x="62948" y="4697"/>
                  </a:lnTo>
                  <a:cubicBezTo>
                    <a:pt x="63227" y="4779"/>
                    <a:pt x="63512" y="4849"/>
                    <a:pt x="63797" y="4925"/>
                  </a:cubicBezTo>
                  <a:cubicBezTo>
                    <a:pt x="64360" y="5089"/>
                    <a:pt x="64937" y="5210"/>
                    <a:pt x="65507" y="5349"/>
                  </a:cubicBezTo>
                  <a:cubicBezTo>
                    <a:pt x="67799" y="5849"/>
                    <a:pt x="70130" y="6179"/>
                    <a:pt x="72467" y="6388"/>
                  </a:cubicBezTo>
                  <a:cubicBezTo>
                    <a:pt x="74545" y="6574"/>
                    <a:pt x="76633" y="6664"/>
                    <a:pt x="78723" y="6664"/>
                  </a:cubicBezTo>
                  <a:cubicBezTo>
                    <a:pt x="78983" y="6664"/>
                    <a:pt x="79243" y="6663"/>
                    <a:pt x="79504" y="6660"/>
                  </a:cubicBezTo>
                  <a:cubicBezTo>
                    <a:pt x="84197" y="6603"/>
                    <a:pt x="88883" y="6134"/>
                    <a:pt x="93481" y="5197"/>
                  </a:cubicBezTo>
                  <a:cubicBezTo>
                    <a:pt x="95780" y="4722"/>
                    <a:pt x="98054" y="4127"/>
                    <a:pt x="100277" y="3360"/>
                  </a:cubicBezTo>
                  <a:cubicBezTo>
                    <a:pt x="102494" y="2600"/>
                    <a:pt x="104660" y="1676"/>
                    <a:pt x="106705" y="529"/>
                  </a:cubicBezTo>
                  <a:lnTo>
                    <a:pt x="106705" y="529"/>
                  </a:lnTo>
                  <a:cubicBezTo>
                    <a:pt x="104653" y="1669"/>
                    <a:pt x="102487" y="2588"/>
                    <a:pt x="100271" y="3341"/>
                  </a:cubicBezTo>
                  <a:cubicBezTo>
                    <a:pt x="98048" y="4101"/>
                    <a:pt x="95774" y="4684"/>
                    <a:pt x="93475" y="5153"/>
                  </a:cubicBezTo>
                  <a:cubicBezTo>
                    <a:pt x="88877" y="6077"/>
                    <a:pt x="84190" y="6527"/>
                    <a:pt x="79504" y="6571"/>
                  </a:cubicBezTo>
                  <a:cubicBezTo>
                    <a:pt x="79286" y="6573"/>
                    <a:pt x="79069" y="6574"/>
                    <a:pt x="78852" y="6574"/>
                  </a:cubicBezTo>
                  <a:cubicBezTo>
                    <a:pt x="76721" y="6574"/>
                    <a:pt x="74595" y="6488"/>
                    <a:pt x="72473" y="6293"/>
                  </a:cubicBezTo>
                  <a:cubicBezTo>
                    <a:pt x="70143" y="6077"/>
                    <a:pt x="67818" y="5748"/>
                    <a:pt x="65526" y="5248"/>
                  </a:cubicBezTo>
                  <a:cubicBezTo>
                    <a:pt x="64962" y="5108"/>
                    <a:pt x="64386" y="4988"/>
                    <a:pt x="63822" y="4830"/>
                  </a:cubicBezTo>
                  <a:cubicBezTo>
                    <a:pt x="63543" y="4747"/>
                    <a:pt x="63258" y="4678"/>
                    <a:pt x="62973" y="4595"/>
                  </a:cubicBezTo>
                  <a:lnTo>
                    <a:pt x="62137" y="4336"/>
                  </a:lnTo>
                  <a:cubicBezTo>
                    <a:pt x="61023" y="3975"/>
                    <a:pt x="59927" y="3557"/>
                    <a:pt x="58863" y="3069"/>
                  </a:cubicBezTo>
                  <a:cubicBezTo>
                    <a:pt x="56729" y="2106"/>
                    <a:pt x="54613" y="1049"/>
                    <a:pt x="52333" y="441"/>
                  </a:cubicBezTo>
                  <a:cubicBezTo>
                    <a:pt x="51326" y="183"/>
                    <a:pt x="50295" y="0"/>
                    <a:pt x="49252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1;p19"/>
            <p:cNvSpPr/>
            <p:nvPr/>
          </p:nvSpPr>
          <p:spPr>
            <a:xfrm>
              <a:off x="4894673" y="2170316"/>
              <a:ext cx="3705509" cy="1350245"/>
            </a:xfrm>
            <a:custGeom>
              <a:avLst/>
              <a:gdLst/>
              <a:ahLst/>
              <a:cxnLst/>
              <a:rect l="l" t="t" r="r" b="b"/>
              <a:pathLst>
                <a:path w="106864" h="38940" extrusionOk="0">
                  <a:moveTo>
                    <a:pt x="49616" y="1"/>
                  </a:moveTo>
                  <a:cubicBezTo>
                    <a:pt x="49319" y="1"/>
                    <a:pt x="49021" y="7"/>
                    <a:pt x="48730" y="32"/>
                  </a:cubicBezTo>
                  <a:cubicBezTo>
                    <a:pt x="47545" y="134"/>
                    <a:pt x="46380" y="469"/>
                    <a:pt x="45335" y="1039"/>
                  </a:cubicBezTo>
                  <a:cubicBezTo>
                    <a:pt x="44296" y="1609"/>
                    <a:pt x="43365" y="2426"/>
                    <a:pt x="42789" y="3478"/>
                  </a:cubicBezTo>
                  <a:cubicBezTo>
                    <a:pt x="42504" y="3997"/>
                    <a:pt x="42301" y="4573"/>
                    <a:pt x="42219" y="5169"/>
                  </a:cubicBezTo>
                  <a:cubicBezTo>
                    <a:pt x="42143" y="5758"/>
                    <a:pt x="42156" y="6359"/>
                    <a:pt x="42276" y="6948"/>
                  </a:cubicBezTo>
                  <a:cubicBezTo>
                    <a:pt x="42390" y="7531"/>
                    <a:pt x="42618" y="8095"/>
                    <a:pt x="42897" y="8614"/>
                  </a:cubicBezTo>
                  <a:cubicBezTo>
                    <a:pt x="43182" y="9140"/>
                    <a:pt x="43517" y="9634"/>
                    <a:pt x="43923" y="10071"/>
                  </a:cubicBezTo>
                  <a:cubicBezTo>
                    <a:pt x="44322" y="10514"/>
                    <a:pt x="44765" y="10913"/>
                    <a:pt x="45240" y="11268"/>
                  </a:cubicBezTo>
                  <a:cubicBezTo>
                    <a:pt x="45721" y="11616"/>
                    <a:pt x="46241" y="11914"/>
                    <a:pt x="46779" y="12161"/>
                  </a:cubicBezTo>
                  <a:cubicBezTo>
                    <a:pt x="47856" y="12661"/>
                    <a:pt x="49015" y="12952"/>
                    <a:pt x="50186" y="13142"/>
                  </a:cubicBezTo>
                  <a:cubicBezTo>
                    <a:pt x="51352" y="13326"/>
                    <a:pt x="52536" y="13396"/>
                    <a:pt x="53714" y="13440"/>
                  </a:cubicBezTo>
                  <a:lnTo>
                    <a:pt x="67856" y="13814"/>
                  </a:lnTo>
                  <a:lnTo>
                    <a:pt x="74931" y="14004"/>
                  </a:lnTo>
                  <a:lnTo>
                    <a:pt x="78465" y="14092"/>
                  </a:lnTo>
                  <a:cubicBezTo>
                    <a:pt x="79643" y="14130"/>
                    <a:pt x="80821" y="14181"/>
                    <a:pt x="81986" y="14314"/>
                  </a:cubicBezTo>
                  <a:cubicBezTo>
                    <a:pt x="83152" y="14447"/>
                    <a:pt x="84311" y="14662"/>
                    <a:pt x="85425" y="15030"/>
                  </a:cubicBezTo>
                  <a:cubicBezTo>
                    <a:pt x="86540" y="15391"/>
                    <a:pt x="87598" y="15910"/>
                    <a:pt x="88541" y="16613"/>
                  </a:cubicBezTo>
                  <a:cubicBezTo>
                    <a:pt x="89485" y="17297"/>
                    <a:pt x="90296" y="18171"/>
                    <a:pt x="90891" y="19172"/>
                  </a:cubicBezTo>
                  <a:cubicBezTo>
                    <a:pt x="91474" y="20185"/>
                    <a:pt x="91797" y="21344"/>
                    <a:pt x="91790" y="22510"/>
                  </a:cubicBezTo>
                  <a:cubicBezTo>
                    <a:pt x="91784" y="23675"/>
                    <a:pt x="91442" y="24821"/>
                    <a:pt x="90891" y="25847"/>
                  </a:cubicBezTo>
                  <a:cubicBezTo>
                    <a:pt x="90334" y="26880"/>
                    <a:pt x="89580" y="27792"/>
                    <a:pt x="88738" y="28609"/>
                  </a:cubicBezTo>
                  <a:cubicBezTo>
                    <a:pt x="87895" y="29419"/>
                    <a:pt x="86958" y="30141"/>
                    <a:pt x="85970" y="30781"/>
                  </a:cubicBezTo>
                  <a:cubicBezTo>
                    <a:pt x="84982" y="31414"/>
                    <a:pt x="83950" y="31978"/>
                    <a:pt x="82873" y="32453"/>
                  </a:cubicBezTo>
                  <a:lnTo>
                    <a:pt x="81271" y="33200"/>
                  </a:lnTo>
                  <a:lnTo>
                    <a:pt x="79637" y="33872"/>
                  </a:lnTo>
                  <a:lnTo>
                    <a:pt x="78820" y="34201"/>
                  </a:lnTo>
                  <a:cubicBezTo>
                    <a:pt x="78541" y="34309"/>
                    <a:pt x="78262" y="34404"/>
                    <a:pt x="77990" y="34505"/>
                  </a:cubicBezTo>
                  <a:lnTo>
                    <a:pt x="76324" y="35100"/>
                  </a:lnTo>
                  <a:lnTo>
                    <a:pt x="74640" y="35632"/>
                  </a:lnTo>
                  <a:lnTo>
                    <a:pt x="73797" y="35892"/>
                  </a:lnTo>
                  <a:lnTo>
                    <a:pt x="72942" y="36126"/>
                  </a:lnTo>
                  <a:lnTo>
                    <a:pt x="71238" y="36582"/>
                  </a:lnTo>
                  <a:lnTo>
                    <a:pt x="69516" y="36975"/>
                  </a:lnTo>
                  <a:lnTo>
                    <a:pt x="68654" y="37171"/>
                  </a:lnTo>
                  <a:lnTo>
                    <a:pt x="67787" y="37342"/>
                  </a:lnTo>
                  <a:lnTo>
                    <a:pt x="66051" y="37665"/>
                  </a:lnTo>
                  <a:lnTo>
                    <a:pt x="64303" y="37938"/>
                  </a:lnTo>
                  <a:lnTo>
                    <a:pt x="63429" y="38071"/>
                  </a:lnTo>
                  <a:lnTo>
                    <a:pt x="62555" y="38172"/>
                  </a:lnTo>
                  <a:lnTo>
                    <a:pt x="60801" y="38381"/>
                  </a:lnTo>
                  <a:lnTo>
                    <a:pt x="59040" y="38533"/>
                  </a:lnTo>
                  <a:lnTo>
                    <a:pt x="58160" y="38609"/>
                  </a:lnTo>
                  <a:cubicBezTo>
                    <a:pt x="57862" y="38628"/>
                    <a:pt x="57571" y="38641"/>
                    <a:pt x="57273" y="38660"/>
                  </a:cubicBezTo>
                  <a:lnTo>
                    <a:pt x="55513" y="38755"/>
                  </a:lnTo>
                  <a:cubicBezTo>
                    <a:pt x="54161" y="38795"/>
                    <a:pt x="52810" y="38824"/>
                    <a:pt x="51458" y="38824"/>
                  </a:cubicBezTo>
                  <a:cubicBezTo>
                    <a:pt x="50454" y="38824"/>
                    <a:pt x="49449" y="38808"/>
                    <a:pt x="48445" y="38767"/>
                  </a:cubicBezTo>
                  <a:cubicBezTo>
                    <a:pt x="47267" y="38742"/>
                    <a:pt x="46089" y="38653"/>
                    <a:pt x="44911" y="38590"/>
                  </a:cubicBezTo>
                  <a:cubicBezTo>
                    <a:pt x="44328" y="38558"/>
                    <a:pt x="43739" y="38495"/>
                    <a:pt x="43150" y="38451"/>
                  </a:cubicBezTo>
                  <a:cubicBezTo>
                    <a:pt x="42567" y="38400"/>
                    <a:pt x="41978" y="38362"/>
                    <a:pt x="41389" y="38292"/>
                  </a:cubicBezTo>
                  <a:lnTo>
                    <a:pt x="39635" y="38109"/>
                  </a:lnTo>
                  <a:cubicBezTo>
                    <a:pt x="39046" y="38045"/>
                    <a:pt x="38463" y="37963"/>
                    <a:pt x="37881" y="37887"/>
                  </a:cubicBezTo>
                  <a:cubicBezTo>
                    <a:pt x="36709" y="37748"/>
                    <a:pt x="35543" y="37570"/>
                    <a:pt x="34378" y="37399"/>
                  </a:cubicBezTo>
                  <a:cubicBezTo>
                    <a:pt x="33795" y="37311"/>
                    <a:pt x="33213" y="37209"/>
                    <a:pt x="32636" y="37114"/>
                  </a:cubicBezTo>
                  <a:cubicBezTo>
                    <a:pt x="32054" y="37013"/>
                    <a:pt x="31471" y="36924"/>
                    <a:pt x="30888" y="36817"/>
                  </a:cubicBezTo>
                  <a:cubicBezTo>
                    <a:pt x="29729" y="36601"/>
                    <a:pt x="28570" y="36392"/>
                    <a:pt x="27418" y="36152"/>
                  </a:cubicBezTo>
                  <a:cubicBezTo>
                    <a:pt x="18165" y="34315"/>
                    <a:pt x="9076" y="31750"/>
                    <a:pt x="0" y="29198"/>
                  </a:cubicBezTo>
                  <a:lnTo>
                    <a:pt x="0" y="29198"/>
                  </a:lnTo>
                  <a:cubicBezTo>
                    <a:pt x="9070" y="31782"/>
                    <a:pt x="18152" y="34372"/>
                    <a:pt x="27399" y="36240"/>
                  </a:cubicBezTo>
                  <a:cubicBezTo>
                    <a:pt x="29710" y="36715"/>
                    <a:pt x="32035" y="37121"/>
                    <a:pt x="34365" y="37494"/>
                  </a:cubicBezTo>
                  <a:cubicBezTo>
                    <a:pt x="35531" y="37665"/>
                    <a:pt x="36696" y="37849"/>
                    <a:pt x="37868" y="37988"/>
                  </a:cubicBezTo>
                  <a:cubicBezTo>
                    <a:pt x="38451" y="38058"/>
                    <a:pt x="39033" y="38147"/>
                    <a:pt x="39622" y="38210"/>
                  </a:cubicBezTo>
                  <a:lnTo>
                    <a:pt x="41383" y="38394"/>
                  </a:lnTo>
                  <a:cubicBezTo>
                    <a:pt x="41966" y="38463"/>
                    <a:pt x="42555" y="38508"/>
                    <a:pt x="43144" y="38558"/>
                  </a:cubicBezTo>
                  <a:cubicBezTo>
                    <a:pt x="43733" y="38603"/>
                    <a:pt x="44315" y="38660"/>
                    <a:pt x="44904" y="38698"/>
                  </a:cubicBezTo>
                  <a:cubicBezTo>
                    <a:pt x="46082" y="38761"/>
                    <a:pt x="47260" y="38850"/>
                    <a:pt x="48438" y="38875"/>
                  </a:cubicBezTo>
                  <a:cubicBezTo>
                    <a:pt x="49513" y="38921"/>
                    <a:pt x="50586" y="38940"/>
                    <a:pt x="51659" y="38940"/>
                  </a:cubicBezTo>
                  <a:cubicBezTo>
                    <a:pt x="52945" y="38940"/>
                    <a:pt x="54231" y="38913"/>
                    <a:pt x="55519" y="38875"/>
                  </a:cubicBezTo>
                  <a:lnTo>
                    <a:pt x="57286" y="38780"/>
                  </a:lnTo>
                  <a:cubicBezTo>
                    <a:pt x="57577" y="38761"/>
                    <a:pt x="57875" y="38755"/>
                    <a:pt x="58166" y="38729"/>
                  </a:cubicBezTo>
                  <a:lnTo>
                    <a:pt x="59047" y="38653"/>
                  </a:lnTo>
                  <a:lnTo>
                    <a:pt x="60814" y="38508"/>
                  </a:lnTo>
                  <a:lnTo>
                    <a:pt x="62568" y="38299"/>
                  </a:lnTo>
                  <a:lnTo>
                    <a:pt x="63448" y="38197"/>
                  </a:lnTo>
                  <a:lnTo>
                    <a:pt x="64322" y="38064"/>
                  </a:lnTo>
                  <a:lnTo>
                    <a:pt x="66070" y="37798"/>
                  </a:lnTo>
                  <a:lnTo>
                    <a:pt x="67812" y="37469"/>
                  </a:lnTo>
                  <a:lnTo>
                    <a:pt x="68680" y="37304"/>
                  </a:lnTo>
                  <a:lnTo>
                    <a:pt x="69547" y="37108"/>
                  </a:lnTo>
                  <a:lnTo>
                    <a:pt x="71270" y="36715"/>
                  </a:lnTo>
                  <a:lnTo>
                    <a:pt x="72980" y="36259"/>
                  </a:lnTo>
                  <a:lnTo>
                    <a:pt x="73835" y="36025"/>
                  </a:lnTo>
                  <a:lnTo>
                    <a:pt x="74684" y="35765"/>
                  </a:lnTo>
                  <a:lnTo>
                    <a:pt x="76369" y="35233"/>
                  </a:lnTo>
                  <a:lnTo>
                    <a:pt x="78034" y="34638"/>
                  </a:lnTo>
                  <a:cubicBezTo>
                    <a:pt x="78313" y="34537"/>
                    <a:pt x="78592" y="34442"/>
                    <a:pt x="78870" y="34340"/>
                  </a:cubicBezTo>
                  <a:lnTo>
                    <a:pt x="79687" y="34005"/>
                  </a:lnTo>
                  <a:lnTo>
                    <a:pt x="81328" y="33333"/>
                  </a:lnTo>
                  <a:lnTo>
                    <a:pt x="82936" y="32592"/>
                  </a:lnTo>
                  <a:cubicBezTo>
                    <a:pt x="84013" y="32117"/>
                    <a:pt x="85058" y="31547"/>
                    <a:pt x="86052" y="30908"/>
                  </a:cubicBezTo>
                  <a:cubicBezTo>
                    <a:pt x="87047" y="30262"/>
                    <a:pt x="87990" y="29540"/>
                    <a:pt x="88845" y="28723"/>
                  </a:cubicBezTo>
                  <a:cubicBezTo>
                    <a:pt x="89694" y="27899"/>
                    <a:pt x="90460" y="26975"/>
                    <a:pt x="91030" y="25923"/>
                  </a:cubicBezTo>
                  <a:cubicBezTo>
                    <a:pt x="91594" y="24885"/>
                    <a:pt x="91949" y="23707"/>
                    <a:pt x="91949" y="22510"/>
                  </a:cubicBezTo>
                  <a:cubicBezTo>
                    <a:pt x="91961" y="21313"/>
                    <a:pt x="91632" y="20122"/>
                    <a:pt x="91037" y="19090"/>
                  </a:cubicBezTo>
                  <a:cubicBezTo>
                    <a:pt x="90429" y="18064"/>
                    <a:pt x="89599" y="17177"/>
                    <a:pt x="88643" y="16474"/>
                  </a:cubicBezTo>
                  <a:cubicBezTo>
                    <a:pt x="87686" y="15764"/>
                    <a:pt x="86610" y="15232"/>
                    <a:pt x="85482" y="14859"/>
                  </a:cubicBezTo>
                  <a:cubicBezTo>
                    <a:pt x="84349" y="14491"/>
                    <a:pt x="83183" y="14270"/>
                    <a:pt x="82005" y="14137"/>
                  </a:cubicBezTo>
                  <a:cubicBezTo>
                    <a:pt x="80827" y="14004"/>
                    <a:pt x="79649" y="13953"/>
                    <a:pt x="78471" y="13921"/>
                  </a:cubicBezTo>
                  <a:lnTo>
                    <a:pt x="74931" y="13833"/>
                  </a:lnTo>
                  <a:lnTo>
                    <a:pt x="67863" y="13655"/>
                  </a:lnTo>
                  <a:lnTo>
                    <a:pt x="53720" y="13294"/>
                  </a:lnTo>
                  <a:cubicBezTo>
                    <a:pt x="52542" y="13250"/>
                    <a:pt x="51364" y="13180"/>
                    <a:pt x="50205" y="12997"/>
                  </a:cubicBezTo>
                  <a:cubicBezTo>
                    <a:pt x="49046" y="12813"/>
                    <a:pt x="47900" y="12522"/>
                    <a:pt x="46836" y="12034"/>
                  </a:cubicBezTo>
                  <a:cubicBezTo>
                    <a:pt x="46304" y="11793"/>
                    <a:pt x="45791" y="11502"/>
                    <a:pt x="45322" y="11154"/>
                  </a:cubicBezTo>
                  <a:cubicBezTo>
                    <a:pt x="44854" y="10805"/>
                    <a:pt x="44417" y="10413"/>
                    <a:pt x="44024" y="9982"/>
                  </a:cubicBezTo>
                  <a:cubicBezTo>
                    <a:pt x="43625" y="9551"/>
                    <a:pt x="43296" y="9064"/>
                    <a:pt x="43017" y="8551"/>
                  </a:cubicBezTo>
                  <a:cubicBezTo>
                    <a:pt x="42738" y="8038"/>
                    <a:pt x="42523" y="7493"/>
                    <a:pt x="42409" y="6923"/>
                  </a:cubicBezTo>
                  <a:cubicBezTo>
                    <a:pt x="42289" y="6347"/>
                    <a:pt x="42276" y="5764"/>
                    <a:pt x="42352" y="5188"/>
                  </a:cubicBezTo>
                  <a:cubicBezTo>
                    <a:pt x="42428" y="4611"/>
                    <a:pt x="42624" y="4048"/>
                    <a:pt x="42903" y="3541"/>
                  </a:cubicBezTo>
                  <a:cubicBezTo>
                    <a:pt x="43460" y="2515"/>
                    <a:pt x="44379" y="1711"/>
                    <a:pt x="45398" y="1153"/>
                  </a:cubicBezTo>
                  <a:cubicBezTo>
                    <a:pt x="46424" y="590"/>
                    <a:pt x="47571" y="260"/>
                    <a:pt x="48736" y="153"/>
                  </a:cubicBezTo>
                  <a:cubicBezTo>
                    <a:pt x="49027" y="127"/>
                    <a:pt x="49325" y="121"/>
                    <a:pt x="49616" y="121"/>
                  </a:cubicBezTo>
                  <a:cubicBezTo>
                    <a:pt x="49908" y="127"/>
                    <a:pt x="50199" y="159"/>
                    <a:pt x="50490" y="184"/>
                  </a:cubicBezTo>
                  <a:cubicBezTo>
                    <a:pt x="51073" y="254"/>
                    <a:pt x="51656" y="343"/>
                    <a:pt x="52226" y="488"/>
                  </a:cubicBezTo>
                  <a:cubicBezTo>
                    <a:pt x="54512" y="1046"/>
                    <a:pt x="56640" y="2097"/>
                    <a:pt x="58793" y="3053"/>
                  </a:cubicBezTo>
                  <a:cubicBezTo>
                    <a:pt x="59870" y="3541"/>
                    <a:pt x="60972" y="3959"/>
                    <a:pt x="62099" y="4326"/>
                  </a:cubicBezTo>
                  <a:cubicBezTo>
                    <a:pt x="62663" y="4497"/>
                    <a:pt x="63227" y="4675"/>
                    <a:pt x="63797" y="4814"/>
                  </a:cubicBezTo>
                  <a:cubicBezTo>
                    <a:pt x="64088" y="4890"/>
                    <a:pt x="64367" y="4972"/>
                    <a:pt x="64658" y="5036"/>
                  </a:cubicBezTo>
                  <a:lnTo>
                    <a:pt x="65519" y="5226"/>
                  </a:lnTo>
                  <a:cubicBezTo>
                    <a:pt x="65811" y="5295"/>
                    <a:pt x="66096" y="5346"/>
                    <a:pt x="66387" y="5403"/>
                  </a:cubicBezTo>
                  <a:lnTo>
                    <a:pt x="67255" y="5574"/>
                  </a:lnTo>
                  <a:lnTo>
                    <a:pt x="68129" y="5713"/>
                  </a:lnTo>
                  <a:cubicBezTo>
                    <a:pt x="68420" y="5764"/>
                    <a:pt x="68711" y="5815"/>
                    <a:pt x="69003" y="5846"/>
                  </a:cubicBezTo>
                  <a:cubicBezTo>
                    <a:pt x="69592" y="5929"/>
                    <a:pt x="70174" y="6011"/>
                    <a:pt x="70763" y="6074"/>
                  </a:cubicBezTo>
                  <a:lnTo>
                    <a:pt x="71644" y="6169"/>
                  </a:lnTo>
                  <a:lnTo>
                    <a:pt x="72524" y="6245"/>
                  </a:lnTo>
                  <a:cubicBezTo>
                    <a:pt x="74514" y="6412"/>
                    <a:pt x="76512" y="6487"/>
                    <a:pt x="78508" y="6487"/>
                  </a:cubicBezTo>
                  <a:cubicBezTo>
                    <a:pt x="78870" y="6487"/>
                    <a:pt x="79231" y="6485"/>
                    <a:pt x="79592" y="6480"/>
                  </a:cubicBezTo>
                  <a:cubicBezTo>
                    <a:pt x="84311" y="6391"/>
                    <a:pt x="89023" y="5897"/>
                    <a:pt x="93640" y="4915"/>
                  </a:cubicBezTo>
                  <a:cubicBezTo>
                    <a:pt x="95945" y="4421"/>
                    <a:pt x="98225" y="3807"/>
                    <a:pt x="100448" y="3015"/>
                  </a:cubicBezTo>
                  <a:cubicBezTo>
                    <a:pt x="102671" y="2224"/>
                    <a:pt x="104831" y="1261"/>
                    <a:pt x="106864" y="58"/>
                  </a:cubicBezTo>
                  <a:lnTo>
                    <a:pt x="106864" y="58"/>
                  </a:lnTo>
                  <a:cubicBezTo>
                    <a:pt x="104831" y="1255"/>
                    <a:pt x="102665" y="2211"/>
                    <a:pt x="100442" y="2996"/>
                  </a:cubicBezTo>
                  <a:cubicBezTo>
                    <a:pt x="98219" y="3782"/>
                    <a:pt x="95932" y="4383"/>
                    <a:pt x="93627" y="4871"/>
                  </a:cubicBezTo>
                  <a:cubicBezTo>
                    <a:pt x="89016" y="5840"/>
                    <a:pt x="84304" y="6321"/>
                    <a:pt x="79592" y="6391"/>
                  </a:cubicBezTo>
                  <a:cubicBezTo>
                    <a:pt x="79249" y="6396"/>
                    <a:pt x="78905" y="6398"/>
                    <a:pt x="78562" y="6398"/>
                  </a:cubicBezTo>
                  <a:cubicBezTo>
                    <a:pt x="76549" y="6398"/>
                    <a:pt x="74538" y="6318"/>
                    <a:pt x="72530" y="6150"/>
                  </a:cubicBezTo>
                  <a:lnTo>
                    <a:pt x="71650" y="6074"/>
                  </a:lnTo>
                  <a:lnTo>
                    <a:pt x="70770" y="5973"/>
                  </a:lnTo>
                  <a:cubicBezTo>
                    <a:pt x="70187" y="5916"/>
                    <a:pt x="69604" y="5827"/>
                    <a:pt x="69022" y="5751"/>
                  </a:cubicBezTo>
                  <a:cubicBezTo>
                    <a:pt x="68730" y="5713"/>
                    <a:pt x="68439" y="5663"/>
                    <a:pt x="68148" y="5618"/>
                  </a:cubicBezTo>
                  <a:lnTo>
                    <a:pt x="67274" y="5473"/>
                  </a:lnTo>
                  <a:lnTo>
                    <a:pt x="66406" y="5308"/>
                  </a:lnTo>
                  <a:cubicBezTo>
                    <a:pt x="66121" y="5251"/>
                    <a:pt x="65830" y="5194"/>
                    <a:pt x="65545" y="5124"/>
                  </a:cubicBezTo>
                  <a:lnTo>
                    <a:pt x="64683" y="4934"/>
                  </a:lnTo>
                  <a:cubicBezTo>
                    <a:pt x="64392" y="4871"/>
                    <a:pt x="64113" y="4782"/>
                    <a:pt x="63828" y="4713"/>
                  </a:cubicBezTo>
                  <a:cubicBezTo>
                    <a:pt x="63252" y="4573"/>
                    <a:pt x="62695" y="4390"/>
                    <a:pt x="62131" y="4225"/>
                  </a:cubicBezTo>
                  <a:cubicBezTo>
                    <a:pt x="61010" y="3858"/>
                    <a:pt x="59914" y="3440"/>
                    <a:pt x="58838" y="2952"/>
                  </a:cubicBezTo>
                  <a:cubicBezTo>
                    <a:pt x="56691" y="1996"/>
                    <a:pt x="54556" y="938"/>
                    <a:pt x="52251" y="374"/>
                  </a:cubicBezTo>
                  <a:cubicBezTo>
                    <a:pt x="51681" y="229"/>
                    <a:pt x="51092" y="134"/>
                    <a:pt x="50503" y="64"/>
                  </a:cubicBezTo>
                  <a:cubicBezTo>
                    <a:pt x="50212" y="39"/>
                    <a:pt x="49914" y="7"/>
                    <a:pt x="49616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82;p19"/>
          <p:cNvGrpSpPr/>
          <p:nvPr/>
        </p:nvGrpSpPr>
        <p:grpSpPr>
          <a:xfrm rot="-1119492">
            <a:off x="5748471" y="2920735"/>
            <a:ext cx="4270485" cy="1754039"/>
            <a:chOff x="4894673" y="1998744"/>
            <a:chExt cx="3705509" cy="1521816"/>
          </a:xfrm>
        </p:grpSpPr>
        <p:sp>
          <p:nvSpPr>
            <p:cNvPr id="42" name="Google Shape;183;p19"/>
            <p:cNvSpPr/>
            <p:nvPr/>
          </p:nvSpPr>
          <p:spPr>
            <a:xfrm>
              <a:off x="4894673" y="1998744"/>
              <a:ext cx="3672811" cy="1136855"/>
            </a:xfrm>
            <a:custGeom>
              <a:avLst/>
              <a:gdLst/>
              <a:ahLst/>
              <a:cxnLst/>
              <a:rect l="l" t="t" r="r" b="b"/>
              <a:pathLst>
                <a:path w="105921" h="32786" extrusionOk="0">
                  <a:moveTo>
                    <a:pt x="48309" y="0"/>
                  </a:moveTo>
                  <a:cubicBezTo>
                    <a:pt x="47391" y="0"/>
                    <a:pt x="46477" y="132"/>
                    <a:pt x="45595" y="382"/>
                  </a:cubicBezTo>
                  <a:cubicBezTo>
                    <a:pt x="44486" y="705"/>
                    <a:pt x="43410" y="1225"/>
                    <a:pt x="42555" y="2016"/>
                  </a:cubicBezTo>
                  <a:cubicBezTo>
                    <a:pt x="42130" y="2415"/>
                    <a:pt x="41769" y="2890"/>
                    <a:pt x="41522" y="3416"/>
                  </a:cubicBezTo>
                  <a:cubicBezTo>
                    <a:pt x="41275" y="3948"/>
                    <a:pt x="41142" y="4531"/>
                    <a:pt x="41136" y="5113"/>
                  </a:cubicBezTo>
                  <a:cubicBezTo>
                    <a:pt x="41130" y="5702"/>
                    <a:pt x="41263" y="6285"/>
                    <a:pt x="41484" y="6823"/>
                  </a:cubicBezTo>
                  <a:cubicBezTo>
                    <a:pt x="41700" y="7362"/>
                    <a:pt x="42010" y="7862"/>
                    <a:pt x="42371" y="8318"/>
                  </a:cubicBezTo>
                  <a:cubicBezTo>
                    <a:pt x="43093" y="9230"/>
                    <a:pt x="44037" y="9952"/>
                    <a:pt x="45069" y="10471"/>
                  </a:cubicBezTo>
                  <a:cubicBezTo>
                    <a:pt x="46101" y="10997"/>
                    <a:pt x="47222" y="11333"/>
                    <a:pt x="48350" y="11580"/>
                  </a:cubicBezTo>
                  <a:cubicBezTo>
                    <a:pt x="49477" y="11820"/>
                    <a:pt x="50623" y="11972"/>
                    <a:pt x="51770" y="12093"/>
                  </a:cubicBezTo>
                  <a:lnTo>
                    <a:pt x="65526" y="13385"/>
                  </a:lnTo>
                  <a:lnTo>
                    <a:pt x="72404" y="14031"/>
                  </a:lnTo>
                  <a:lnTo>
                    <a:pt x="75843" y="14347"/>
                  </a:lnTo>
                  <a:cubicBezTo>
                    <a:pt x="76989" y="14455"/>
                    <a:pt x="78136" y="14569"/>
                    <a:pt x="79269" y="14734"/>
                  </a:cubicBezTo>
                  <a:cubicBezTo>
                    <a:pt x="80403" y="14905"/>
                    <a:pt x="81537" y="15126"/>
                    <a:pt x="82626" y="15475"/>
                  </a:cubicBezTo>
                  <a:cubicBezTo>
                    <a:pt x="83722" y="15810"/>
                    <a:pt x="84773" y="16285"/>
                    <a:pt x="85723" y="16919"/>
                  </a:cubicBezTo>
                  <a:cubicBezTo>
                    <a:pt x="86673" y="17558"/>
                    <a:pt x="87522" y="18356"/>
                    <a:pt x="88130" y="19319"/>
                  </a:cubicBezTo>
                  <a:cubicBezTo>
                    <a:pt x="88738" y="20282"/>
                    <a:pt x="89042" y="21434"/>
                    <a:pt x="88934" y="22562"/>
                  </a:cubicBezTo>
                  <a:cubicBezTo>
                    <a:pt x="88877" y="23126"/>
                    <a:pt x="88700" y="23677"/>
                    <a:pt x="88446" y="24177"/>
                  </a:cubicBezTo>
                  <a:cubicBezTo>
                    <a:pt x="88187" y="24684"/>
                    <a:pt x="87845" y="25146"/>
                    <a:pt x="87452" y="25558"/>
                  </a:cubicBezTo>
                  <a:cubicBezTo>
                    <a:pt x="86667" y="26387"/>
                    <a:pt x="85710" y="27040"/>
                    <a:pt x="84710" y="27603"/>
                  </a:cubicBezTo>
                  <a:cubicBezTo>
                    <a:pt x="83709" y="28161"/>
                    <a:pt x="82658" y="28629"/>
                    <a:pt x="81594" y="29054"/>
                  </a:cubicBezTo>
                  <a:cubicBezTo>
                    <a:pt x="81055" y="29263"/>
                    <a:pt x="80517" y="29459"/>
                    <a:pt x="79972" y="29649"/>
                  </a:cubicBezTo>
                  <a:cubicBezTo>
                    <a:pt x="79706" y="29750"/>
                    <a:pt x="79428" y="29833"/>
                    <a:pt x="79155" y="29915"/>
                  </a:cubicBezTo>
                  <a:lnTo>
                    <a:pt x="78332" y="30175"/>
                  </a:lnTo>
                  <a:cubicBezTo>
                    <a:pt x="77243" y="30548"/>
                    <a:pt x="76122" y="30802"/>
                    <a:pt x="75007" y="31093"/>
                  </a:cubicBezTo>
                  <a:cubicBezTo>
                    <a:pt x="74868" y="31131"/>
                    <a:pt x="74728" y="31169"/>
                    <a:pt x="74589" y="31201"/>
                  </a:cubicBezTo>
                  <a:lnTo>
                    <a:pt x="74165" y="31283"/>
                  </a:lnTo>
                  <a:lnTo>
                    <a:pt x="73322" y="31454"/>
                  </a:lnTo>
                  <a:lnTo>
                    <a:pt x="72480" y="31625"/>
                  </a:lnTo>
                  <a:cubicBezTo>
                    <a:pt x="72334" y="31657"/>
                    <a:pt x="72195" y="31688"/>
                    <a:pt x="72055" y="31714"/>
                  </a:cubicBezTo>
                  <a:lnTo>
                    <a:pt x="71625" y="31777"/>
                  </a:lnTo>
                  <a:lnTo>
                    <a:pt x="69921" y="32043"/>
                  </a:lnTo>
                  <a:lnTo>
                    <a:pt x="69497" y="32106"/>
                  </a:lnTo>
                  <a:lnTo>
                    <a:pt x="69066" y="32151"/>
                  </a:lnTo>
                  <a:lnTo>
                    <a:pt x="68211" y="32246"/>
                  </a:lnTo>
                  <a:lnTo>
                    <a:pt x="67356" y="32341"/>
                  </a:lnTo>
                  <a:lnTo>
                    <a:pt x="66925" y="32391"/>
                  </a:lnTo>
                  <a:lnTo>
                    <a:pt x="66495" y="32423"/>
                  </a:lnTo>
                  <a:lnTo>
                    <a:pt x="64772" y="32537"/>
                  </a:lnTo>
                  <a:cubicBezTo>
                    <a:pt x="64202" y="32588"/>
                    <a:pt x="63626" y="32594"/>
                    <a:pt x="63049" y="32613"/>
                  </a:cubicBezTo>
                  <a:lnTo>
                    <a:pt x="62188" y="32645"/>
                  </a:lnTo>
                  <a:cubicBezTo>
                    <a:pt x="61897" y="32651"/>
                    <a:pt x="61612" y="32664"/>
                    <a:pt x="61327" y="32664"/>
                  </a:cubicBezTo>
                  <a:cubicBezTo>
                    <a:pt x="61096" y="32662"/>
                    <a:pt x="60866" y="32662"/>
                    <a:pt x="60635" y="32662"/>
                  </a:cubicBezTo>
                  <a:cubicBezTo>
                    <a:pt x="60482" y="32662"/>
                    <a:pt x="60328" y="32662"/>
                    <a:pt x="60174" y="32662"/>
                  </a:cubicBezTo>
                  <a:cubicBezTo>
                    <a:pt x="59406" y="32662"/>
                    <a:pt x="58639" y="32659"/>
                    <a:pt x="57875" y="32626"/>
                  </a:cubicBezTo>
                  <a:cubicBezTo>
                    <a:pt x="57299" y="32607"/>
                    <a:pt x="56722" y="32600"/>
                    <a:pt x="56146" y="32575"/>
                  </a:cubicBezTo>
                  <a:lnTo>
                    <a:pt x="54423" y="32474"/>
                  </a:lnTo>
                  <a:lnTo>
                    <a:pt x="53562" y="32423"/>
                  </a:lnTo>
                  <a:lnTo>
                    <a:pt x="52701" y="32353"/>
                  </a:lnTo>
                  <a:lnTo>
                    <a:pt x="50984" y="32220"/>
                  </a:lnTo>
                  <a:cubicBezTo>
                    <a:pt x="46399" y="31790"/>
                    <a:pt x="41833" y="31163"/>
                    <a:pt x="37285" y="30441"/>
                  </a:cubicBezTo>
                  <a:cubicBezTo>
                    <a:pt x="36151" y="30238"/>
                    <a:pt x="35018" y="30067"/>
                    <a:pt x="33890" y="29814"/>
                  </a:cubicBezTo>
                  <a:cubicBezTo>
                    <a:pt x="33327" y="29693"/>
                    <a:pt x="32763" y="29592"/>
                    <a:pt x="32206" y="29459"/>
                  </a:cubicBezTo>
                  <a:lnTo>
                    <a:pt x="30527" y="29054"/>
                  </a:lnTo>
                  <a:cubicBezTo>
                    <a:pt x="29964" y="28927"/>
                    <a:pt x="29413" y="28769"/>
                    <a:pt x="28855" y="28617"/>
                  </a:cubicBezTo>
                  <a:cubicBezTo>
                    <a:pt x="28304" y="28458"/>
                    <a:pt x="27747" y="28313"/>
                    <a:pt x="27196" y="28148"/>
                  </a:cubicBezTo>
                  <a:lnTo>
                    <a:pt x="25549" y="27635"/>
                  </a:lnTo>
                  <a:cubicBezTo>
                    <a:pt x="25277" y="27546"/>
                    <a:pt x="24998" y="27464"/>
                    <a:pt x="24726" y="27369"/>
                  </a:cubicBezTo>
                  <a:lnTo>
                    <a:pt x="23909" y="27084"/>
                  </a:lnTo>
                  <a:cubicBezTo>
                    <a:pt x="23371" y="26894"/>
                    <a:pt x="22826" y="26710"/>
                    <a:pt x="22281" y="26514"/>
                  </a:cubicBezTo>
                  <a:lnTo>
                    <a:pt x="20673" y="25887"/>
                  </a:lnTo>
                  <a:cubicBezTo>
                    <a:pt x="20407" y="25786"/>
                    <a:pt x="20134" y="25684"/>
                    <a:pt x="19868" y="25577"/>
                  </a:cubicBezTo>
                  <a:lnTo>
                    <a:pt x="19077" y="25235"/>
                  </a:lnTo>
                  <a:lnTo>
                    <a:pt x="17487" y="24557"/>
                  </a:lnTo>
                  <a:lnTo>
                    <a:pt x="15929" y="23822"/>
                  </a:lnTo>
                  <a:lnTo>
                    <a:pt x="15144" y="23455"/>
                  </a:lnTo>
                  <a:lnTo>
                    <a:pt x="14377" y="23062"/>
                  </a:lnTo>
                  <a:lnTo>
                    <a:pt x="12845" y="22271"/>
                  </a:lnTo>
                  <a:lnTo>
                    <a:pt x="11331" y="21434"/>
                  </a:lnTo>
                  <a:lnTo>
                    <a:pt x="10577" y="21010"/>
                  </a:lnTo>
                  <a:lnTo>
                    <a:pt x="9843" y="20567"/>
                  </a:lnTo>
                  <a:lnTo>
                    <a:pt x="8361" y="19674"/>
                  </a:lnTo>
                  <a:lnTo>
                    <a:pt x="6917" y="18730"/>
                  </a:lnTo>
                  <a:lnTo>
                    <a:pt x="6195" y="18261"/>
                  </a:lnTo>
                  <a:lnTo>
                    <a:pt x="5485" y="17761"/>
                  </a:lnTo>
                  <a:lnTo>
                    <a:pt x="4073" y="16767"/>
                  </a:lnTo>
                  <a:lnTo>
                    <a:pt x="2699" y="15728"/>
                  </a:lnTo>
                  <a:lnTo>
                    <a:pt x="2008" y="15202"/>
                  </a:lnTo>
                  <a:lnTo>
                    <a:pt x="1343" y="14658"/>
                  </a:lnTo>
                  <a:lnTo>
                    <a:pt x="0" y="13568"/>
                  </a:lnTo>
                  <a:lnTo>
                    <a:pt x="1337" y="14664"/>
                  </a:lnTo>
                  <a:lnTo>
                    <a:pt x="2002" y="15209"/>
                  </a:lnTo>
                  <a:lnTo>
                    <a:pt x="2692" y="15734"/>
                  </a:lnTo>
                  <a:lnTo>
                    <a:pt x="4067" y="16779"/>
                  </a:lnTo>
                  <a:lnTo>
                    <a:pt x="5473" y="17780"/>
                  </a:lnTo>
                  <a:lnTo>
                    <a:pt x="6182" y="18280"/>
                  </a:lnTo>
                  <a:lnTo>
                    <a:pt x="6904" y="18749"/>
                  </a:lnTo>
                  <a:lnTo>
                    <a:pt x="8348" y="19699"/>
                  </a:lnTo>
                  <a:lnTo>
                    <a:pt x="9824" y="20598"/>
                  </a:lnTo>
                  <a:lnTo>
                    <a:pt x="10558" y="21042"/>
                  </a:lnTo>
                  <a:lnTo>
                    <a:pt x="11312" y="21466"/>
                  </a:lnTo>
                  <a:lnTo>
                    <a:pt x="12819" y="22315"/>
                  </a:lnTo>
                  <a:lnTo>
                    <a:pt x="14352" y="23107"/>
                  </a:lnTo>
                  <a:lnTo>
                    <a:pt x="15125" y="23499"/>
                  </a:lnTo>
                  <a:lnTo>
                    <a:pt x="15904" y="23873"/>
                  </a:lnTo>
                  <a:lnTo>
                    <a:pt x="17468" y="24608"/>
                  </a:lnTo>
                  <a:lnTo>
                    <a:pt x="19051" y="25298"/>
                  </a:lnTo>
                  <a:lnTo>
                    <a:pt x="19843" y="25640"/>
                  </a:lnTo>
                  <a:cubicBezTo>
                    <a:pt x="20109" y="25748"/>
                    <a:pt x="20381" y="25849"/>
                    <a:pt x="20647" y="25957"/>
                  </a:cubicBezTo>
                  <a:lnTo>
                    <a:pt x="22256" y="26584"/>
                  </a:lnTo>
                  <a:cubicBezTo>
                    <a:pt x="22794" y="26786"/>
                    <a:pt x="23339" y="26970"/>
                    <a:pt x="23884" y="27166"/>
                  </a:cubicBezTo>
                  <a:lnTo>
                    <a:pt x="24701" y="27451"/>
                  </a:lnTo>
                  <a:cubicBezTo>
                    <a:pt x="24973" y="27546"/>
                    <a:pt x="25245" y="27629"/>
                    <a:pt x="25524" y="27717"/>
                  </a:cubicBezTo>
                  <a:lnTo>
                    <a:pt x="27171" y="28230"/>
                  </a:lnTo>
                  <a:cubicBezTo>
                    <a:pt x="27722" y="28395"/>
                    <a:pt x="28279" y="28541"/>
                    <a:pt x="28836" y="28699"/>
                  </a:cubicBezTo>
                  <a:cubicBezTo>
                    <a:pt x="29387" y="28857"/>
                    <a:pt x="29945" y="29016"/>
                    <a:pt x="30502" y="29142"/>
                  </a:cubicBezTo>
                  <a:lnTo>
                    <a:pt x="32180" y="29548"/>
                  </a:lnTo>
                  <a:cubicBezTo>
                    <a:pt x="32744" y="29681"/>
                    <a:pt x="33308" y="29788"/>
                    <a:pt x="33871" y="29909"/>
                  </a:cubicBezTo>
                  <a:cubicBezTo>
                    <a:pt x="34999" y="30156"/>
                    <a:pt x="36139" y="30333"/>
                    <a:pt x="37272" y="30536"/>
                  </a:cubicBezTo>
                  <a:cubicBezTo>
                    <a:pt x="41820" y="31258"/>
                    <a:pt x="46386" y="31897"/>
                    <a:pt x="50972" y="32328"/>
                  </a:cubicBezTo>
                  <a:lnTo>
                    <a:pt x="52694" y="32467"/>
                  </a:lnTo>
                  <a:lnTo>
                    <a:pt x="53556" y="32537"/>
                  </a:lnTo>
                  <a:lnTo>
                    <a:pt x="54417" y="32588"/>
                  </a:lnTo>
                  <a:lnTo>
                    <a:pt x="56140" y="32689"/>
                  </a:lnTo>
                  <a:cubicBezTo>
                    <a:pt x="56716" y="32714"/>
                    <a:pt x="57292" y="32727"/>
                    <a:pt x="57869" y="32746"/>
                  </a:cubicBezTo>
                  <a:cubicBezTo>
                    <a:pt x="58637" y="32780"/>
                    <a:pt x="59406" y="32782"/>
                    <a:pt x="60174" y="32782"/>
                  </a:cubicBezTo>
                  <a:cubicBezTo>
                    <a:pt x="60328" y="32782"/>
                    <a:pt x="60481" y="32782"/>
                    <a:pt x="60635" y="32782"/>
                  </a:cubicBezTo>
                  <a:cubicBezTo>
                    <a:pt x="60866" y="32782"/>
                    <a:pt x="61096" y="32783"/>
                    <a:pt x="61327" y="32784"/>
                  </a:cubicBezTo>
                  <a:cubicBezTo>
                    <a:pt x="61367" y="32785"/>
                    <a:pt x="61406" y="32785"/>
                    <a:pt x="61446" y="32785"/>
                  </a:cubicBezTo>
                  <a:cubicBezTo>
                    <a:pt x="61693" y="32785"/>
                    <a:pt x="61943" y="32770"/>
                    <a:pt x="62188" y="32765"/>
                  </a:cubicBezTo>
                  <a:lnTo>
                    <a:pt x="63056" y="32740"/>
                  </a:lnTo>
                  <a:cubicBezTo>
                    <a:pt x="63626" y="32714"/>
                    <a:pt x="64208" y="32714"/>
                    <a:pt x="64778" y="32664"/>
                  </a:cubicBezTo>
                  <a:lnTo>
                    <a:pt x="66507" y="32550"/>
                  </a:lnTo>
                  <a:lnTo>
                    <a:pt x="66938" y="32518"/>
                  </a:lnTo>
                  <a:lnTo>
                    <a:pt x="67362" y="32467"/>
                  </a:lnTo>
                  <a:lnTo>
                    <a:pt x="68224" y="32372"/>
                  </a:lnTo>
                  <a:lnTo>
                    <a:pt x="69085" y="32284"/>
                  </a:lnTo>
                  <a:lnTo>
                    <a:pt x="69516" y="32233"/>
                  </a:lnTo>
                  <a:lnTo>
                    <a:pt x="69940" y="32170"/>
                  </a:lnTo>
                  <a:lnTo>
                    <a:pt x="71650" y="31910"/>
                  </a:lnTo>
                  <a:lnTo>
                    <a:pt x="72074" y="31840"/>
                  </a:lnTo>
                  <a:cubicBezTo>
                    <a:pt x="72220" y="31815"/>
                    <a:pt x="72359" y="31783"/>
                    <a:pt x="72499" y="31758"/>
                  </a:cubicBezTo>
                  <a:lnTo>
                    <a:pt x="73348" y="31587"/>
                  </a:lnTo>
                  <a:lnTo>
                    <a:pt x="74196" y="31416"/>
                  </a:lnTo>
                  <a:lnTo>
                    <a:pt x="74621" y="31327"/>
                  </a:lnTo>
                  <a:cubicBezTo>
                    <a:pt x="74760" y="31302"/>
                    <a:pt x="74899" y="31258"/>
                    <a:pt x="75039" y="31226"/>
                  </a:cubicBezTo>
                  <a:cubicBezTo>
                    <a:pt x="76153" y="30935"/>
                    <a:pt x="77281" y="30681"/>
                    <a:pt x="78370" y="30308"/>
                  </a:cubicBezTo>
                  <a:lnTo>
                    <a:pt x="79200" y="30048"/>
                  </a:lnTo>
                  <a:cubicBezTo>
                    <a:pt x="79472" y="29966"/>
                    <a:pt x="79751" y="29883"/>
                    <a:pt x="80023" y="29782"/>
                  </a:cubicBezTo>
                  <a:cubicBezTo>
                    <a:pt x="80568" y="29592"/>
                    <a:pt x="81106" y="29396"/>
                    <a:pt x="81644" y="29187"/>
                  </a:cubicBezTo>
                  <a:cubicBezTo>
                    <a:pt x="82715" y="28762"/>
                    <a:pt x="83772" y="28294"/>
                    <a:pt x="84786" y="27730"/>
                  </a:cubicBezTo>
                  <a:cubicBezTo>
                    <a:pt x="85786" y="27166"/>
                    <a:pt x="86755" y="26508"/>
                    <a:pt x="87560" y="25665"/>
                  </a:cubicBezTo>
                  <a:cubicBezTo>
                    <a:pt x="87965" y="25241"/>
                    <a:pt x="88313" y="24766"/>
                    <a:pt x="88579" y="24247"/>
                  </a:cubicBezTo>
                  <a:cubicBezTo>
                    <a:pt x="88845" y="23727"/>
                    <a:pt x="89029" y="23164"/>
                    <a:pt x="89086" y="22581"/>
                  </a:cubicBezTo>
                  <a:cubicBezTo>
                    <a:pt x="89200" y="21409"/>
                    <a:pt x="88883" y="20218"/>
                    <a:pt x="88263" y="19237"/>
                  </a:cubicBezTo>
                  <a:cubicBezTo>
                    <a:pt x="87636" y="18249"/>
                    <a:pt x="86774" y="17438"/>
                    <a:pt x="85812" y="16786"/>
                  </a:cubicBezTo>
                  <a:cubicBezTo>
                    <a:pt x="84849" y="16140"/>
                    <a:pt x="83779" y="15658"/>
                    <a:pt x="82677" y="15316"/>
                  </a:cubicBezTo>
                  <a:cubicBezTo>
                    <a:pt x="81575" y="14968"/>
                    <a:pt x="80435" y="14740"/>
                    <a:pt x="79295" y="14569"/>
                  </a:cubicBezTo>
                  <a:cubicBezTo>
                    <a:pt x="78155" y="14404"/>
                    <a:pt x="77002" y="14290"/>
                    <a:pt x="75856" y="14189"/>
                  </a:cubicBezTo>
                  <a:lnTo>
                    <a:pt x="72416" y="13866"/>
                  </a:lnTo>
                  <a:lnTo>
                    <a:pt x="65538" y="13233"/>
                  </a:lnTo>
                  <a:lnTo>
                    <a:pt x="51782" y="11953"/>
                  </a:lnTo>
                  <a:cubicBezTo>
                    <a:pt x="50642" y="11839"/>
                    <a:pt x="49496" y="11687"/>
                    <a:pt x="48375" y="11447"/>
                  </a:cubicBezTo>
                  <a:cubicBezTo>
                    <a:pt x="47254" y="11206"/>
                    <a:pt x="46152" y="10870"/>
                    <a:pt x="45126" y="10351"/>
                  </a:cubicBezTo>
                  <a:cubicBezTo>
                    <a:pt x="44106" y="9844"/>
                    <a:pt x="43182" y="9129"/>
                    <a:pt x="42472" y="8236"/>
                  </a:cubicBezTo>
                  <a:cubicBezTo>
                    <a:pt x="42118" y="7792"/>
                    <a:pt x="41814" y="7298"/>
                    <a:pt x="41598" y="6773"/>
                  </a:cubicBezTo>
                  <a:cubicBezTo>
                    <a:pt x="41383" y="6247"/>
                    <a:pt x="41256" y="5683"/>
                    <a:pt x="41263" y="5113"/>
                  </a:cubicBezTo>
                  <a:cubicBezTo>
                    <a:pt x="41269" y="4550"/>
                    <a:pt x="41396" y="3986"/>
                    <a:pt x="41636" y="3473"/>
                  </a:cubicBezTo>
                  <a:cubicBezTo>
                    <a:pt x="41877" y="2960"/>
                    <a:pt x="42225" y="2498"/>
                    <a:pt x="42637" y="2105"/>
                  </a:cubicBezTo>
                  <a:cubicBezTo>
                    <a:pt x="43473" y="1326"/>
                    <a:pt x="44531" y="813"/>
                    <a:pt x="45626" y="496"/>
                  </a:cubicBezTo>
                  <a:cubicBezTo>
                    <a:pt x="46509" y="248"/>
                    <a:pt x="47423" y="117"/>
                    <a:pt x="48338" y="117"/>
                  </a:cubicBezTo>
                  <a:cubicBezTo>
                    <a:pt x="48566" y="117"/>
                    <a:pt x="48794" y="125"/>
                    <a:pt x="49021" y="142"/>
                  </a:cubicBezTo>
                  <a:cubicBezTo>
                    <a:pt x="49167" y="148"/>
                    <a:pt x="49306" y="167"/>
                    <a:pt x="49452" y="180"/>
                  </a:cubicBezTo>
                  <a:lnTo>
                    <a:pt x="49876" y="243"/>
                  </a:lnTo>
                  <a:cubicBezTo>
                    <a:pt x="50161" y="275"/>
                    <a:pt x="50440" y="344"/>
                    <a:pt x="50718" y="395"/>
                  </a:cubicBezTo>
                  <a:cubicBezTo>
                    <a:pt x="51282" y="528"/>
                    <a:pt x="51833" y="674"/>
                    <a:pt x="52378" y="857"/>
                  </a:cubicBezTo>
                  <a:cubicBezTo>
                    <a:pt x="54563" y="1586"/>
                    <a:pt x="56589" y="2694"/>
                    <a:pt x="58673" y="3676"/>
                  </a:cubicBezTo>
                  <a:cubicBezTo>
                    <a:pt x="60763" y="4651"/>
                    <a:pt x="62967" y="5379"/>
                    <a:pt x="65203" y="5924"/>
                  </a:cubicBezTo>
                  <a:cubicBezTo>
                    <a:pt x="67438" y="6481"/>
                    <a:pt x="69712" y="6880"/>
                    <a:pt x="72005" y="7153"/>
                  </a:cubicBezTo>
                  <a:cubicBezTo>
                    <a:pt x="74291" y="7425"/>
                    <a:pt x="76590" y="7583"/>
                    <a:pt x="78896" y="7640"/>
                  </a:cubicBezTo>
                  <a:cubicBezTo>
                    <a:pt x="79432" y="7651"/>
                    <a:pt x="79969" y="7657"/>
                    <a:pt x="80506" y="7657"/>
                  </a:cubicBezTo>
                  <a:cubicBezTo>
                    <a:pt x="84575" y="7657"/>
                    <a:pt x="88647" y="7337"/>
                    <a:pt x="92664" y="6671"/>
                  </a:cubicBezTo>
                  <a:cubicBezTo>
                    <a:pt x="97205" y="5918"/>
                    <a:pt x="101689" y="4721"/>
                    <a:pt x="105920" y="2897"/>
                  </a:cubicBezTo>
                  <a:lnTo>
                    <a:pt x="105920" y="2897"/>
                  </a:lnTo>
                  <a:cubicBezTo>
                    <a:pt x="101683" y="4708"/>
                    <a:pt x="97199" y="5886"/>
                    <a:pt x="92658" y="6633"/>
                  </a:cubicBezTo>
                  <a:cubicBezTo>
                    <a:pt x="88729" y="7268"/>
                    <a:pt x="84754" y="7581"/>
                    <a:pt x="80775" y="7581"/>
                  </a:cubicBezTo>
                  <a:cubicBezTo>
                    <a:pt x="80149" y="7581"/>
                    <a:pt x="79522" y="7574"/>
                    <a:pt x="78896" y="7558"/>
                  </a:cubicBezTo>
                  <a:cubicBezTo>
                    <a:pt x="76597" y="7501"/>
                    <a:pt x="74298" y="7343"/>
                    <a:pt x="72011" y="7064"/>
                  </a:cubicBezTo>
                  <a:cubicBezTo>
                    <a:pt x="69731" y="6792"/>
                    <a:pt x="67457" y="6386"/>
                    <a:pt x="65228" y="5835"/>
                  </a:cubicBezTo>
                  <a:cubicBezTo>
                    <a:pt x="62992" y="5284"/>
                    <a:pt x="60801" y="4556"/>
                    <a:pt x="58717" y="3581"/>
                  </a:cubicBezTo>
                  <a:cubicBezTo>
                    <a:pt x="56640" y="2599"/>
                    <a:pt x="54607" y="1491"/>
                    <a:pt x="52416" y="756"/>
                  </a:cubicBezTo>
                  <a:cubicBezTo>
                    <a:pt x="51865" y="566"/>
                    <a:pt x="51307" y="420"/>
                    <a:pt x="50744" y="287"/>
                  </a:cubicBezTo>
                  <a:cubicBezTo>
                    <a:pt x="50459" y="237"/>
                    <a:pt x="50180" y="167"/>
                    <a:pt x="49895" y="129"/>
                  </a:cubicBezTo>
                  <a:lnTo>
                    <a:pt x="49464" y="66"/>
                  </a:lnTo>
                  <a:cubicBezTo>
                    <a:pt x="49319" y="53"/>
                    <a:pt x="49179" y="34"/>
                    <a:pt x="49034" y="28"/>
                  </a:cubicBezTo>
                  <a:cubicBezTo>
                    <a:pt x="48792" y="9"/>
                    <a:pt x="48550" y="0"/>
                    <a:pt x="48309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4;p19"/>
            <p:cNvSpPr/>
            <p:nvPr/>
          </p:nvSpPr>
          <p:spPr>
            <a:xfrm>
              <a:off x="4894673" y="2027525"/>
              <a:ext cx="3678289" cy="1167750"/>
            </a:xfrm>
            <a:custGeom>
              <a:avLst/>
              <a:gdLst/>
              <a:ahLst/>
              <a:cxnLst/>
              <a:rect l="l" t="t" r="r" b="b"/>
              <a:pathLst>
                <a:path w="106079" h="33677" extrusionOk="0">
                  <a:moveTo>
                    <a:pt x="48516" y="0"/>
                  </a:moveTo>
                  <a:cubicBezTo>
                    <a:pt x="47528" y="0"/>
                    <a:pt x="46547" y="150"/>
                    <a:pt x="45607" y="445"/>
                  </a:cubicBezTo>
                  <a:cubicBezTo>
                    <a:pt x="44499" y="800"/>
                    <a:pt x="43441" y="1357"/>
                    <a:pt x="42618" y="2193"/>
                  </a:cubicBezTo>
                  <a:cubicBezTo>
                    <a:pt x="42415" y="2402"/>
                    <a:pt x="42225" y="2630"/>
                    <a:pt x="42061" y="2871"/>
                  </a:cubicBezTo>
                  <a:cubicBezTo>
                    <a:pt x="41896" y="3112"/>
                    <a:pt x="41757" y="3371"/>
                    <a:pt x="41643" y="3637"/>
                  </a:cubicBezTo>
                  <a:cubicBezTo>
                    <a:pt x="41529" y="3910"/>
                    <a:pt x="41440" y="4188"/>
                    <a:pt x="41389" y="4480"/>
                  </a:cubicBezTo>
                  <a:cubicBezTo>
                    <a:pt x="41370" y="4625"/>
                    <a:pt x="41332" y="4765"/>
                    <a:pt x="41326" y="4910"/>
                  </a:cubicBezTo>
                  <a:cubicBezTo>
                    <a:pt x="41326" y="5062"/>
                    <a:pt x="41313" y="5208"/>
                    <a:pt x="41313" y="5354"/>
                  </a:cubicBezTo>
                  <a:cubicBezTo>
                    <a:pt x="41320" y="5936"/>
                    <a:pt x="41465" y="6519"/>
                    <a:pt x="41687" y="7057"/>
                  </a:cubicBezTo>
                  <a:cubicBezTo>
                    <a:pt x="41915" y="7596"/>
                    <a:pt x="42225" y="8096"/>
                    <a:pt x="42586" y="8552"/>
                  </a:cubicBezTo>
                  <a:cubicBezTo>
                    <a:pt x="43308" y="9464"/>
                    <a:pt x="44252" y="10192"/>
                    <a:pt x="45291" y="10718"/>
                  </a:cubicBezTo>
                  <a:cubicBezTo>
                    <a:pt x="46329" y="11237"/>
                    <a:pt x="47444" y="11579"/>
                    <a:pt x="48578" y="11820"/>
                  </a:cubicBezTo>
                  <a:cubicBezTo>
                    <a:pt x="49711" y="12061"/>
                    <a:pt x="50864" y="12200"/>
                    <a:pt x="52017" y="12308"/>
                  </a:cubicBezTo>
                  <a:lnTo>
                    <a:pt x="65823" y="13448"/>
                  </a:lnTo>
                  <a:lnTo>
                    <a:pt x="72727" y="14018"/>
                  </a:lnTo>
                  <a:lnTo>
                    <a:pt x="76179" y="14296"/>
                  </a:lnTo>
                  <a:cubicBezTo>
                    <a:pt x="77325" y="14391"/>
                    <a:pt x="78478" y="14493"/>
                    <a:pt x="79618" y="14651"/>
                  </a:cubicBezTo>
                  <a:cubicBezTo>
                    <a:pt x="80758" y="14809"/>
                    <a:pt x="81891" y="15025"/>
                    <a:pt x="82987" y="15360"/>
                  </a:cubicBezTo>
                  <a:cubicBezTo>
                    <a:pt x="84089" y="15696"/>
                    <a:pt x="85147" y="16165"/>
                    <a:pt x="86103" y="16798"/>
                  </a:cubicBezTo>
                  <a:cubicBezTo>
                    <a:pt x="87053" y="17431"/>
                    <a:pt x="87902" y="18229"/>
                    <a:pt x="88529" y="19192"/>
                  </a:cubicBezTo>
                  <a:cubicBezTo>
                    <a:pt x="89143" y="20148"/>
                    <a:pt x="89485" y="21289"/>
                    <a:pt x="89415" y="22429"/>
                  </a:cubicBezTo>
                  <a:cubicBezTo>
                    <a:pt x="89377" y="22992"/>
                    <a:pt x="89244" y="23556"/>
                    <a:pt x="89016" y="24075"/>
                  </a:cubicBezTo>
                  <a:cubicBezTo>
                    <a:pt x="88788" y="24595"/>
                    <a:pt x="88472" y="25076"/>
                    <a:pt x="88111" y="25519"/>
                  </a:cubicBezTo>
                  <a:cubicBezTo>
                    <a:pt x="87376" y="26400"/>
                    <a:pt x="86458" y="27109"/>
                    <a:pt x="85489" y="27723"/>
                  </a:cubicBezTo>
                  <a:cubicBezTo>
                    <a:pt x="84513" y="28331"/>
                    <a:pt x="83481" y="28844"/>
                    <a:pt x="82423" y="29307"/>
                  </a:cubicBezTo>
                  <a:cubicBezTo>
                    <a:pt x="81898" y="29535"/>
                    <a:pt x="81359" y="29756"/>
                    <a:pt x="80821" y="29959"/>
                  </a:cubicBezTo>
                  <a:cubicBezTo>
                    <a:pt x="80289" y="30168"/>
                    <a:pt x="79738" y="30339"/>
                    <a:pt x="79193" y="30529"/>
                  </a:cubicBezTo>
                  <a:cubicBezTo>
                    <a:pt x="77015" y="31302"/>
                    <a:pt x="74773" y="31840"/>
                    <a:pt x="72518" y="32321"/>
                  </a:cubicBezTo>
                  <a:cubicBezTo>
                    <a:pt x="71378" y="32518"/>
                    <a:pt x="70250" y="32752"/>
                    <a:pt x="69104" y="32885"/>
                  </a:cubicBezTo>
                  <a:cubicBezTo>
                    <a:pt x="68534" y="32961"/>
                    <a:pt x="67964" y="33050"/>
                    <a:pt x="67388" y="33107"/>
                  </a:cubicBezTo>
                  <a:lnTo>
                    <a:pt x="65665" y="33271"/>
                  </a:lnTo>
                  <a:cubicBezTo>
                    <a:pt x="65380" y="33297"/>
                    <a:pt x="65095" y="33335"/>
                    <a:pt x="64804" y="33347"/>
                  </a:cubicBezTo>
                  <a:lnTo>
                    <a:pt x="63942" y="33398"/>
                  </a:lnTo>
                  <a:cubicBezTo>
                    <a:pt x="63366" y="33430"/>
                    <a:pt x="62790" y="33474"/>
                    <a:pt x="62213" y="33493"/>
                  </a:cubicBezTo>
                  <a:lnTo>
                    <a:pt x="60484" y="33537"/>
                  </a:lnTo>
                  <a:cubicBezTo>
                    <a:pt x="60193" y="33544"/>
                    <a:pt x="59908" y="33556"/>
                    <a:pt x="59617" y="33556"/>
                  </a:cubicBezTo>
                  <a:lnTo>
                    <a:pt x="58755" y="33556"/>
                  </a:lnTo>
                  <a:lnTo>
                    <a:pt x="57020" y="33544"/>
                  </a:lnTo>
                  <a:lnTo>
                    <a:pt x="55291" y="33487"/>
                  </a:lnTo>
                  <a:lnTo>
                    <a:pt x="54430" y="33461"/>
                  </a:lnTo>
                  <a:lnTo>
                    <a:pt x="53562" y="33411"/>
                  </a:lnTo>
                  <a:lnTo>
                    <a:pt x="51839" y="33309"/>
                  </a:lnTo>
                  <a:cubicBezTo>
                    <a:pt x="49534" y="33138"/>
                    <a:pt x="47235" y="32942"/>
                    <a:pt x="44942" y="32663"/>
                  </a:cubicBezTo>
                  <a:cubicBezTo>
                    <a:pt x="42650" y="32404"/>
                    <a:pt x="40363" y="32093"/>
                    <a:pt x="38077" y="31758"/>
                  </a:cubicBezTo>
                  <a:cubicBezTo>
                    <a:pt x="36943" y="31568"/>
                    <a:pt x="35797" y="31409"/>
                    <a:pt x="34669" y="31175"/>
                  </a:cubicBezTo>
                  <a:cubicBezTo>
                    <a:pt x="34099" y="31061"/>
                    <a:pt x="33536" y="30960"/>
                    <a:pt x="32972" y="30839"/>
                  </a:cubicBezTo>
                  <a:lnTo>
                    <a:pt x="31281" y="30459"/>
                  </a:lnTo>
                  <a:cubicBezTo>
                    <a:pt x="31002" y="30396"/>
                    <a:pt x="30717" y="30339"/>
                    <a:pt x="30439" y="30269"/>
                  </a:cubicBezTo>
                  <a:lnTo>
                    <a:pt x="29596" y="30048"/>
                  </a:lnTo>
                  <a:cubicBezTo>
                    <a:pt x="29039" y="29908"/>
                    <a:pt x="28482" y="29763"/>
                    <a:pt x="27924" y="29617"/>
                  </a:cubicBezTo>
                  <a:lnTo>
                    <a:pt x="26265" y="29136"/>
                  </a:lnTo>
                  <a:cubicBezTo>
                    <a:pt x="25986" y="29053"/>
                    <a:pt x="25708" y="28971"/>
                    <a:pt x="25429" y="28889"/>
                  </a:cubicBezTo>
                  <a:lnTo>
                    <a:pt x="24606" y="28623"/>
                  </a:lnTo>
                  <a:lnTo>
                    <a:pt x="22959" y="28091"/>
                  </a:lnTo>
                  <a:lnTo>
                    <a:pt x="21331" y="27508"/>
                  </a:lnTo>
                  <a:lnTo>
                    <a:pt x="20514" y="27217"/>
                  </a:lnTo>
                  <a:lnTo>
                    <a:pt x="19710" y="26900"/>
                  </a:lnTo>
                  <a:lnTo>
                    <a:pt x="18101" y="26267"/>
                  </a:lnTo>
                  <a:lnTo>
                    <a:pt x="16505" y="25589"/>
                  </a:lnTo>
                  <a:lnTo>
                    <a:pt x="15714" y="25247"/>
                  </a:lnTo>
                  <a:lnTo>
                    <a:pt x="14928" y="24886"/>
                  </a:lnTo>
                  <a:lnTo>
                    <a:pt x="13358" y="24158"/>
                  </a:lnTo>
                  <a:lnTo>
                    <a:pt x="11806" y="23385"/>
                  </a:lnTo>
                  <a:lnTo>
                    <a:pt x="11033" y="22999"/>
                  </a:lnTo>
                  <a:lnTo>
                    <a:pt x="10273" y="22587"/>
                  </a:lnTo>
                  <a:lnTo>
                    <a:pt x="8747" y="21764"/>
                  </a:lnTo>
                  <a:lnTo>
                    <a:pt x="7246" y="20896"/>
                  </a:lnTo>
                  <a:lnTo>
                    <a:pt x="6499" y="20465"/>
                  </a:lnTo>
                  <a:lnTo>
                    <a:pt x="5764" y="20009"/>
                  </a:lnTo>
                  <a:lnTo>
                    <a:pt x="4288" y="19097"/>
                  </a:lnTo>
                  <a:lnTo>
                    <a:pt x="2844" y="18141"/>
                  </a:lnTo>
                  <a:lnTo>
                    <a:pt x="2122" y="17666"/>
                  </a:lnTo>
                  <a:lnTo>
                    <a:pt x="1419" y="17165"/>
                  </a:lnTo>
                  <a:lnTo>
                    <a:pt x="0" y="16165"/>
                  </a:lnTo>
                  <a:lnTo>
                    <a:pt x="0" y="16165"/>
                  </a:lnTo>
                  <a:lnTo>
                    <a:pt x="1413" y="17172"/>
                  </a:lnTo>
                  <a:lnTo>
                    <a:pt x="2122" y="17672"/>
                  </a:lnTo>
                  <a:lnTo>
                    <a:pt x="2838" y="18153"/>
                  </a:lnTo>
                  <a:lnTo>
                    <a:pt x="4282" y="19110"/>
                  </a:lnTo>
                  <a:lnTo>
                    <a:pt x="5751" y="20028"/>
                  </a:lnTo>
                  <a:lnTo>
                    <a:pt x="6486" y="20484"/>
                  </a:lnTo>
                  <a:lnTo>
                    <a:pt x="7233" y="20921"/>
                  </a:lnTo>
                  <a:lnTo>
                    <a:pt x="8734" y="21789"/>
                  </a:lnTo>
                  <a:lnTo>
                    <a:pt x="10254" y="22619"/>
                  </a:lnTo>
                  <a:lnTo>
                    <a:pt x="11014" y="23030"/>
                  </a:lnTo>
                  <a:lnTo>
                    <a:pt x="11787" y="23423"/>
                  </a:lnTo>
                  <a:lnTo>
                    <a:pt x="13339" y="24202"/>
                  </a:lnTo>
                  <a:lnTo>
                    <a:pt x="14903" y="24930"/>
                  </a:lnTo>
                  <a:lnTo>
                    <a:pt x="15688" y="25298"/>
                  </a:lnTo>
                  <a:lnTo>
                    <a:pt x="16486" y="25640"/>
                  </a:lnTo>
                  <a:lnTo>
                    <a:pt x="18076" y="26324"/>
                  </a:lnTo>
                  <a:lnTo>
                    <a:pt x="19685" y="26963"/>
                  </a:lnTo>
                  <a:lnTo>
                    <a:pt x="20495" y="27280"/>
                  </a:lnTo>
                  <a:lnTo>
                    <a:pt x="21306" y="27578"/>
                  </a:lnTo>
                  <a:lnTo>
                    <a:pt x="22940" y="28160"/>
                  </a:lnTo>
                  <a:lnTo>
                    <a:pt x="24587" y="28699"/>
                  </a:lnTo>
                  <a:lnTo>
                    <a:pt x="25410" y="28971"/>
                  </a:lnTo>
                  <a:cubicBezTo>
                    <a:pt x="25682" y="29053"/>
                    <a:pt x="25961" y="29136"/>
                    <a:pt x="26240" y="29212"/>
                  </a:cubicBezTo>
                  <a:lnTo>
                    <a:pt x="27899" y="29699"/>
                  </a:lnTo>
                  <a:cubicBezTo>
                    <a:pt x="28456" y="29851"/>
                    <a:pt x="29020" y="29991"/>
                    <a:pt x="29577" y="30136"/>
                  </a:cubicBezTo>
                  <a:lnTo>
                    <a:pt x="30413" y="30352"/>
                  </a:lnTo>
                  <a:cubicBezTo>
                    <a:pt x="30698" y="30428"/>
                    <a:pt x="30977" y="30485"/>
                    <a:pt x="31262" y="30548"/>
                  </a:cubicBezTo>
                  <a:lnTo>
                    <a:pt x="32953" y="30934"/>
                  </a:lnTo>
                  <a:cubicBezTo>
                    <a:pt x="33517" y="31055"/>
                    <a:pt x="34080" y="31156"/>
                    <a:pt x="34650" y="31270"/>
                  </a:cubicBezTo>
                  <a:cubicBezTo>
                    <a:pt x="35778" y="31504"/>
                    <a:pt x="36924" y="31663"/>
                    <a:pt x="38064" y="31853"/>
                  </a:cubicBezTo>
                  <a:cubicBezTo>
                    <a:pt x="40351" y="32195"/>
                    <a:pt x="42637" y="32505"/>
                    <a:pt x="44930" y="32771"/>
                  </a:cubicBezTo>
                  <a:cubicBezTo>
                    <a:pt x="47222" y="33050"/>
                    <a:pt x="49528" y="33252"/>
                    <a:pt x="51827" y="33423"/>
                  </a:cubicBezTo>
                  <a:lnTo>
                    <a:pt x="53556" y="33525"/>
                  </a:lnTo>
                  <a:lnTo>
                    <a:pt x="54423" y="33575"/>
                  </a:lnTo>
                  <a:lnTo>
                    <a:pt x="55291" y="33601"/>
                  </a:lnTo>
                  <a:lnTo>
                    <a:pt x="57020" y="33664"/>
                  </a:lnTo>
                  <a:lnTo>
                    <a:pt x="58755" y="33670"/>
                  </a:lnTo>
                  <a:lnTo>
                    <a:pt x="59617" y="33677"/>
                  </a:lnTo>
                  <a:cubicBezTo>
                    <a:pt x="59908" y="33677"/>
                    <a:pt x="60199" y="33664"/>
                    <a:pt x="60484" y="33658"/>
                  </a:cubicBezTo>
                  <a:lnTo>
                    <a:pt x="62220" y="33620"/>
                  </a:lnTo>
                  <a:cubicBezTo>
                    <a:pt x="62796" y="33594"/>
                    <a:pt x="63372" y="33556"/>
                    <a:pt x="63949" y="33525"/>
                  </a:cubicBezTo>
                  <a:lnTo>
                    <a:pt x="64816" y="33474"/>
                  </a:lnTo>
                  <a:cubicBezTo>
                    <a:pt x="65101" y="33461"/>
                    <a:pt x="65386" y="33423"/>
                    <a:pt x="65678" y="33398"/>
                  </a:cubicBezTo>
                  <a:lnTo>
                    <a:pt x="67400" y="33233"/>
                  </a:lnTo>
                  <a:cubicBezTo>
                    <a:pt x="67977" y="33176"/>
                    <a:pt x="68547" y="33088"/>
                    <a:pt x="69123" y="33012"/>
                  </a:cubicBezTo>
                  <a:cubicBezTo>
                    <a:pt x="70269" y="32879"/>
                    <a:pt x="71403" y="32644"/>
                    <a:pt x="72543" y="32448"/>
                  </a:cubicBezTo>
                  <a:cubicBezTo>
                    <a:pt x="74804" y="31973"/>
                    <a:pt x="77053" y="31435"/>
                    <a:pt x="79238" y="30662"/>
                  </a:cubicBezTo>
                  <a:cubicBezTo>
                    <a:pt x="79782" y="30472"/>
                    <a:pt x="80333" y="30301"/>
                    <a:pt x="80872" y="30092"/>
                  </a:cubicBezTo>
                  <a:cubicBezTo>
                    <a:pt x="81416" y="29889"/>
                    <a:pt x="81948" y="29668"/>
                    <a:pt x="82480" y="29440"/>
                  </a:cubicBezTo>
                  <a:cubicBezTo>
                    <a:pt x="83544" y="28977"/>
                    <a:pt x="84583" y="28464"/>
                    <a:pt x="85565" y="27850"/>
                  </a:cubicBezTo>
                  <a:cubicBezTo>
                    <a:pt x="86546" y="27229"/>
                    <a:pt x="87477" y="26514"/>
                    <a:pt x="88225" y="25614"/>
                  </a:cubicBezTo>
                  <a:cubicBezTo>
                    <a:pt x="88598" y="25165"/>
                    <a:pt x="88921" y="24671"/>
                    <a:pt x="89156" y="24139"/>
                  </a:cubicBezTo>
                  <a:cubicBezTo>
                    <a:pt x="89396" y="23600"/>
                    <a:pt x="89529" y="23024"/>
                    <a:pt x="89567" y="22435"/>
                  </a:cubicBezTo>
                  <a:cubicBezTo>
                    <a:pt x="89637" y="21263"/>
                    <a:pt x="89289" y="20085"/>
                    <a:pt x="88662" y="19103"/>
                  </a:cubicBezTo>
                  <a:cubicBezTo>
                    <a:pt x="88022" y="18122"/>
                    <a:pt x="87154" y="17311"/>
                    <a:pt x="86192" y="16665"/>
                  </a:cubicBezTo>
                  <a:cubicBezTo>
                    <a:pt x="85223" y="16019"/>
                    <a:pt x="84146" y="15538"/>
                    <a:pt x="83038" y="15208"/>
                  </a:cubicBezTo>
                  <a:cubicBezTo>
                    <a:pt x="81929" y="14860"/>
                    <a:pt x="80783" y="14645"/>
                    <a:pt x="79637" y="14486"/>
                  </a:cubicBezTo>
                  <a:cubicBezTo>
                    <a:pt x="78490" y="14322"/>
                    <a:pt x="77338" y="14227"/>
                    <a:pt x="76191" y="14132"/>
                  </a:cubicBezTo>
                  <a:lnTo>
                    <a:pt x="72739" y="13853"/>
                  </a:lnTo>
                  <a:lnTo>
                    <a:pt x="65836" y="13289"/>
                  </a:lnTo>
                  <a:lnTo>
                    <a:pt x="52029" y="12162"/>
                  </a:lnTo>
                  <a:cubicBezTo>
                    <a:pt x="50877" y="12061"/>
                    <a:pt x="49737" y="11921"/>
                    <a:pt x="48609" y="11687"/>
                  </a:cubicBezTo>
                  <a:cubicBezTo>
                    <a:pt x="47482" y="11453"/>
                    <a:pt x="46374" y="11111"/>
                    <a:pt x="45348" y="10598"/>
                  </a:cubicBezTo>
                  <a:cubicBezTo>
                    <a:pt x="44328" y="10078"/>
                    <a:pt x="43397" y="9369"/>
                    <a:pt x="42688" y="8470"/>
                  </a:cubicBezTo>
                  <a:cubicBezTo>
                    <a:pt x="42333" y="8026"/>
                    <a:pt x="42029" y="7532"/>
                    <a:pt x="41807" y="7007"/>
                  </a:cubicBezTo>
                  <a:cubicBezTo>
                    <a:pt x="41586" y="6481"/>
                    <a:pt x="41453" y="5917"/>
                    <a:pt x="41440" y="5347"/>
                  </a:cubicBezTo>
                  <a:cubicBezTo>
                    <a:pt x="41440" y="5208"/>
                    <a:pt x="41453" y="5069"/>
                    <a:pt x="41453" y="4923"/>
                  </a:cubicBezTo>
                  <a:cubicBezTo>
                    <a:pt x="41459" y="4784"/>
                    <a:pt x="41497" y="4644"/>
                    <a:pt x="41516" y="4505"/>
                  </a:cubicBezTo>
                  <a:cubicBezTo>
                    <a:pt x="41560" y="4220"/>
                    <a:pt x="41643" y="3948"/>
                    <a:pt x="41757" y="3688"/>
                  </a:cubicBezTo>
                  <a:cubicBezTo>
                    <a:pt x="41871" y="3428"/>
                    <a:pt x="42004" y="3175"/>
                    <a:pt x="42168" y="2941"/>
                  </a:cubicBezTo>
                  <a:cubicBezTo>
                    <a:pt x="42327" y="2706"/>
                    <a:pt x="42504" y="2485"/>
                    <a:pt x="42707" y="2282"/>
                  </a:cubicBezTo>
                  <a:cubicBezTo>
                    <a:pt x="43511" y="1465"/>
                    <a:pt x="44550" y="908"/>
                    <a:pt x="45639" y="559"/>
                  </a:cubicBezTo>
                  <a:cubicBezTo>
                    <a:pt x="46572" y="268"/>
                    <a:pt x="47551" y="115"/>
                    <a:pt x="48529" y="115"/>
                  </a:cubicBezTo>
                  <a:cubicBezTo>
                    <a:pt x="48700" y="115"/>
                    <a:pt x="48870" y="119"/>
                    <a:pt x="49040" y="129"/>
                  </a:cubicBezTo>
                  <a:cubicBezTo>
                    <a:pt x="49325" y="141"/>
                    <a:pt x="49610" y="173"/>
                    <a:pt x="49895" y="217"/>
                  </a:cubicBezTo>
                  <a:cubicBezTo>
                    <a:pt x="50180" y="249"/>
                    <a:pt x="50459" y="306"/>
                    <a:pt x="50744" y="363"/>
                  </a:cubicBezTo>
                  <a:cubicBezTo>
                    <a:pt x="51307" y="483"/>
                    <a:pt x="51865" y="623"/>
                    <a:pt x="52409" y="806"/>
                  </a:cubicBezTo>
                  <a:cubicBezTo>
                    <a:pt x="54607" y="1509"/>
                    <a:pt x="56646" y="2611"/>
                    <a:pt x="58743" y="3580"/>
                  </a:cubicBezTo>
                  <a:cubicBezTo>
                    <a:pt x="59794" y="4062"/>
                    <a:pt x="60864" y="4505"/>
                    <a:pt x="61966" y="4860"/>
                  </a:cubicBezTo>
                  <a:lnTo>
                    <a:pt x="62372" y="4999"/>
                  </a:lnTo>
                  <a:lnTo>
                    <a:pt x="62790" y="5126"/>
                  </a:lnTo>
                  <a:lnTo>
                    <a:pt x="63619" y="5373"/>
                  </a:lnTo>
                  <a:lnTo>
                    <a:pt x="64455" y="5601"/>
                  </a:lnTo>
                  <a:lnTo>
                    <a:pt x="64873" y="5708"/>
                  </a:lnTo>
                  <a:lnTo>
                    <a:pt x="65298" y="5810"/>
                  </a:lnTo>
                  <a:cubicBezTo>
                    <a:pt x="67546" y="6348"/>
                    <a:pt x="69826" y="6741"/>
                    <a:pt x="72125" y="6994"/>
                  </a:cubicBezTo>
                  <a:cubicBezTo>
                    <a:pt x="74418" y="7254"/>
                    <a:pt x="76730" y="7393"/>
                    <a:pt x="79035" y="7431"/>
                  </a:cubicBezTo>
                  <a:cubicBezTo>
                    <a:pt x="79400" y="7436"/>
                    <a:pt x="79765" y="7439"/>
                    <a:pt x="80129" y="7439"/>
                  </a:cubicBezTo>
                  <a:cubicBezTo>
                    <a:pt x="84388" y="7439"/>
                    <a:pt x="88641" y="7096"/>
                    <a:pt x="92835" y="6367"/>
                  </a:cubicBezTo>
                  <a:cubicBezTo>
                    <a:pt x="97383" y="5569"/>
                    <a:pt x="101867" y="4328"/>
                    <a:pt x="106078" y="2421"/>
                  </a:cubicBezTo>
                  <a:lnTo>
                    <a:pt x="106078" y="2421"/>
                  </a:lnTo>
                  <a:cubicBezTo>
                    <a:pt x="101860" y="4315"/>
                    <a:pt x="97370" y="5544"/>
                    <a:pt x="92829" y="6323"/>
                  </a:cubicBezTo>
                  <a:cubicBezTo>
                    <a:pt x="88706" y="7028"/>
                    <a:pt x="84526" y="7360"/>
                    <a:pt x="80350" y="7360"/>
                  </a:cubicBezTo>
                  <a:cubicBezTo>
                    <a:pt x="79914" y="7360"/>
                    <a:pt x="79477" y="7356"/>
                    <a:pt x="79041" y="7349"/>
                  </a:cubicBezTo>
                  <a:cubicBezTo>
                    <a:pt x="76730" y="7304"/>
                    <a:pt x="74424" y="7165"/>
                    <a:pt x="72131" y="6905"/>
                  </a:cubicBezTo>
                  <a:cubicBezTo>
                    <a:pt x="69839" y="6646"/>
                    <a:pt x="67565" y="6253"/>
                    <a:pt x="65323" y="5715"/>
                  </a:cubicBezTo>
                  <a:lnTo>
                    <a:pt x="64899" y="5613"/>
                  </a:lnTo>
                  <a:lnTo>
                    <a:pt x="64481" y="5506"/>
                  </a:lnTo>
                  <a:lnTo>
                    <a:pt x="63645" y="5278"/>
                  </a:lnTo>
                  <a:lnTo>
                    <a:pt x="62821" y="5024"/>
                  </a:lnTo>
                  <a:lnTo>
                    <a:pt x="62403" y="4904"/>
                  </a:lnTo>
                  <a:lnTo>
                    <a:pt x="61998" y="4765"/>
                  </a:lnTo>
                  <a:cubicBezTo>
                    <a:pt x="60896" y="4410"/>
                    <a:pt x="59832" y="3967"/>
                    <a:pt x="58787" y="3485"/>
                  </a:cubicBezTo>
                  <a:cubicBezTo>
                    <a:pt x="56697" y="2516"/>
                    <a:pt x="54651" y="1408"/>
                    <a:pt x="52441" y="699"/>
                  </a:cubicBezTo>
                  <a:cubicBezTo>
                    <a:pt x="51345" y="338"/>
                    <a:pt x="50205" y="91"/>
                    <a:pt x="49046" y="15"/>
                  </a:cubicBezTo>
                  <a:cubicBezTo>
                    <a:pt x="48869" y="5"/>
                    <a:pt x="48692" y="0"/>
                    <a:pt x="48516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5;p19"/>
            <p:cNvSpPr/>
            <p:nvPr/>
          </p:nvSpPr>
          <p:spPr>
            <a:xfrm>
              <a:off x="4894673" y="2056166"/>
              <a:ext cx="3683768" cy="1200830"/>
            </a:xfrm>
            <a:custGeom>
              <a:avLst/>
              <a:gdLst/>
              <a:ahLst/>
              <a:cxnLst/>
              <a:rect l="l" t="t" r="r" b="b"/>
              <a:pathLst>
                <a:path w="106237" h="34631" extrusionOk="0">
                  <a:moveTo>
                    <a:pt x="48718" y="1"/>
                  </a:moveTo>
                  <a:cubicBezTo>
                    <a:pt x="47655" y="1"/>
                    <a:pt x="46593" y="179"/>
                    <a:pt x="45595" y="531"/>
                  </a:cubicBezTo>
                  <a:cubicBezTo>
                    <a:pt x="44499" y="918"/>
                    <a:pt x="43454" y="1519"/>
                    <a:pt x="42669" y="2393"/>
                  </a:cubicBezTo>
                  <a:cubicBezTo>
                    <a:pt x="42276" y="2830"/>
                    <a:pt x="41959" y="3337"/>
                    <a:pt x="41757" y="3888"/>
                  </a:cubicBezTo>
                  <a:cubicBezTo>
                    <a:pt x="41655" y="4167"/>
                    <a:pt x="41573" y="4445"/>
                    <a:pt x="41541" y="4743"/>
                  </a:cubicBezTo>
                  <a:cubicBezTo>
                    <a:pt x="41522" y="4889"/>
                    <a:pt x="41491" y="5034"/>
                    <a:pt x="41497" y="5180"/>
                  </a:cubicBezTo>
                  <a:lnTo>
                    <a:pt x="41491" y="5402"/>
                  </a:lnTo>
                  <a:cubicBezTo>
                    <a:pt x="41484" y="5471"/>
                    <a:pt x="41484" y="5547"/>
                    <a:pt x="41497" y="5617"/>
                  </a:cubicBezTo>
                  <a:cubicBezTo>
                    <a:pt x="41522" y="6206"/>
                    <a:pt x="41668" y="6782"/>
                    <a:pt x="41902" y="7321"/>
                  </a:cubicBezTo>
                  <a:cubicBezTo>
                    <a:pt x="42137" y="7859"/>
                    <a:pt x="42453" y="8359"/>
                    <a:pt x="42814" y="8815"/>
                  </a:cubicBezTo>
                  <a:cubicBezTo>
                    <a:pt x="43549" y="9727"/>
                    <a:pt x="44493" y="10449"/>
                    <a:pt x="45531" y="10981"/>
                  </a:cubicBezTo>
                  <a:cubicBezTo>
                    <a:pt x="46583" y="11501"/>
                    <a:pt x="47704" y="11843"/>
                    <a:pt x="48844" y="12071"/>
                  </a:cubicBezTo>
                  <a:cubicBezTo>
                    <a:pt x="49977" y="12305"/>
                    <a:pt x="51136" y="12432"/>
                    <a:pt x="52289" y="12527"/>
                  </a:cubicBezTo>
                  <a:lnTo>
                    <a:pt x="66153" y="13515"/>
                  </a:lnTo>
                  <a:lnTo>
                    <a:pt x="73088" y="14009"/>
                  </a:lnTo>
                  <a:lnTo>
                    <a:pt x="76552" y="14256"/>
                  </a:lnTo>
                  <a:cubicBezTo>
                    <a:pt x="77705" y="14338"/>
                    <a:pt x="78858" y="14427"/>
                    <a:pt x="80004" y="14572"/>
                  </a:cubicBezTo>
                  <a:cubicBezTo>
                    <a:pt x="81150" y="14724"/>
                    <a:pt x="82290" y="14933"/>
                    <a:pt x="83392" y="15269"/>
                  </a:cubicBezTo>
                  <a:cubicBezTo>
                    <a:pt x="83943" y="15440"/>
                    <a:pt x="84488" y="15630"/>
                    <a:pt x="85007" y="15871"/>
                  </a:cubicBezTo>
                  <a:cubicBezTo>
                    <a:pt x="85527" y="16111"/>
                    <a:pt x="86033" y="16390"/>
                    <a:pt x="86515" y="16707"/>
                  </a:cubicBezTo>
                  <a:cubicBezTo>
                    <a:pt x="87471" y="17340"/>
                    <a:pt x="88320" y="18144"/>
                    <a:pt x="88947" y="19107"/>
                  </a:cubicBezTo>
                  <a:cubicBezTo>
                    <a:pt x="89567" y="20064"/>
                    <a:pt x="89922" y="21204"/>
                    <a:pt x="89890" y="22344"/>
                  </a:cubicBezTo>
                  <a:cubicBezTo>
                    <a:pt x="89871" y="22914"/>
                    <a:pt x="89757" y="23484"/>
                    <a:pt x="89555" y="24016"/>
                  </a:cubicBezTo>
                  <a:cubicBezTo>
                    <a:pt x="89352" y="24548"/>
                    <a:pt x="89067" y="25048"/>
                    <a:pt x="88725" y="25510"/>
                  </a:cubicBezTo>
                  <a:cubicBezTo>
                    <a:pt x="88041" y="26435"/>
                    <a:pt x="87161" y="27195"/>
                    <a:pt x="86217" y="27854"/>
                  </a:cubicBezTo>
                  <a:cubicBezTo>
                    <a:pt x="85267" y="28512"/>
                    <a:pt x="84254" y="29076"/>
                    <a:pt x="83215" y="29570"/>
                  </a:cubicBezTo>
                  <a:cubicBezTo>
                    <a:pt x="82170" y="30070"/>
                    <a:pt x="81100" y="30514"/>
                    <a:pt x="80010" y="30887"/>
                  </a:cubicBezTo>
                  <a:cubicBezTo>
                    <a:pt x="79466" y="31084"/>
                    <a:pt x="78921" y="31293"/>
                    <a:pt x="78376" y="31470"/>
                  </a:cubicBezTo>
                  <a:lnTo>
                    <a:pt x="76717" y="31983"/>
                  </a:lnTo>
                  <a:cubicBezTo>
                    <a:pt x="76438" y="32059"/>
                    <a:pt x="76166" y="32154"/>
                    <a:pt x="75881" y="32230"/>
                  </a:cubicBezTo>
                  <a:lnTo>
                    <a:pt x="75045" y="32439"/>
                  </a:lnTo>
                  <a:cubicBezTo>
                    <a:pt x="74481" y="32578"/>
                    <a:pt x="73924" y="32730"/>
                    <a:pt x="73360" y="32863"/>
                  </a:cubicBezTo>
                  <a:lnTo>
                    <a:pt x="71663" y="33212"/>
                  </a:lnTo>
                  <a:cubicBezTo>
                    <a:pt x="71378" y="33269"/>
                    <a:pt x="71093" y="33332"/>
                    <a:pt x="70808" y="33383"/>
                  </a:cubicBezTo>
                  <a:lnTo>
                    <a:pt x="69953" y="33522"/>
                  </a:lnTo>
                  <a:cubicBezTo>
                    <a:pt x="69383" y="33611"/>
                    <a:pt x="68813" y="33712"/>
                    <a:pt x="68243" y="33794"/>
                  </a:cubicBezTo>
                  <a:lnTo>
                    <a:pt x="66520" y="34010"/>
                  </a:lnTo>
                  <a:cubicBezTo>
                    <a:pt x="66229" y="34041"/>
                    <a:pt x="65944" y="34079"/>
                    <a:pt x="65652" y="34111"/>
                  </a:cubicBezTo>
                  <a:lnTo>
                    <a:pt x="64791" y="34181"/>
                  </a:lnTo>
                  <a:lnTo>
                    <a:pt x="63062" y="34326"/>
                  </a:lnTo>
                  <a:lnTo>
                    <a:pt x="61327" y="34415"/>
                  </a:lnTo>
                  <a:lnTo>
                    <a:pt x="60459" y="34459"/>
                  </a:lnTo>
                  <a:lnTo>
                    <a:pt x="59591" y="34478"/>
                  </a:lnTo>
                  <a:lnTo>
                    <a:pt x="57856" y="34510"/>
                  </a:lnTo>
                  <a:lnTo>
                    <a:pt x="56121" y="34497"/>
                  </a:lnTo>
                  <a:lnTo>
                    <a:pt x="55253" y="34485"/>
                  </a:lnTo>
                  <a:cubicBezTo>
                    <a:pt x="54962" y="34485"/>
                    <a:pt x="54677" y="34472"/>
                    <a:pt x="54385" y="34459"/>
                  </a:cubicBezTo>
                  <a:lnTo>
                    <a:pt x="52650" y="34402"/>
                  </a:lnTo>
                  <a:cubicBezTo>
                    <a:pt x="50338" y="34282"/>
                    <a:pt x="48027" y="34124"/>
                    <a:pt x="45721" y="33889"/>
                  </a:cubicBezTo>
                  <a:cubicBezTo>
                    <a:pt x="43422" y="33668"/>
                    <a:pt x="41123" y="33383"/>
                    <a:pt x="38824" y="33072"/>
                  </a:cubicBezTo>
                  <a:cubicBezTo>
                    <a:pt x="37684" y="32895"/>
                    <a:pt x="36531" y="32749"/>
                    <a:pt x="35398" y="32528"/>
                  </a:cubicBezTo>
                  <a:cubicBezTo>
                    <a:pt x="34828" y="32426"/>
                    <a:pt x="34258" y="32325"/>
                    <a:pt x="33688" y="32217"/>
                  </a:cubicBezTo>
                  <a:lnTo>
                    <a:pt x="31990" y="31863"/>
                  </a:lnTo>
                  <a:cubicBezTo>
                    <a:pt x="31705" y="31799"/>
                    <a:pt x="31420" y="31742"/>
                    <a:pt x="31142" y="31679"/>
                  </a:cubicBezTo>
                  <a:lnTo>
                    <a:pt x="30293" y="31476"/>
                  </a:lnTo>
                  <a:lnTo>
                    <a:pt x="28608" y="31071"/>
                  </a:lnTo>
                  <a:lnTo>
                    <a:pt x="26930" y="30621"/>
                  </a:lnTo>
                  <a:lnTo>
                    <a:pt x="26094" y="30393"/>
                  </a:lnTo>
                  <a:lnTo>
                    <a:pt x="25258" y="30146"/>
                  </a:lnTo>
                  <a:lnTo>
                    <a:pt x="23599" y="29652"/>
                  </a:lnTo>
                  <a:lnTo>
                    <a:pt x="21946" y="29114"/>
                  </a:lnTo>
                  <a:lnTo>
                    <a:pt x="21122" y="28842"/>
                  </a:lnTo>
                  <a:lnTo>
                    <a:pt x="20305" y="28550"/>
                  </a:lnTo>
                  <a:lnTo>
                    <a:pt x="18665" y="27968"/>
                  </a:lnTo>
                  <a:lnTo>
                    <a:pt x="17050" y="27341"/>
                  </a:lnTo>
                  <a:lnTo>
                    <a:pt x="16239" y="27024"/>
                  </a:lnTo>
                  <a:lnTo>
                    <a:pt x="15435" y="26695"/>
                  </a:lnTo>
                  <a:lnTo>
                    <a:pt x="13833" y="26023"/>
                  </a:lnTo>
                  <a:lnTo>
                    <a:pt x="12249" y="25314"/>
                  </a:lnTo>
                  <a:lnTo>
                    <a:pt x="11458" y="24959"/>
                  </a:lnTo>
                  <a:lnTo>
                    <a:pt x="10672" y="24586"/>
                  </a:lnTo>
                  <a:lnTo>
                    <a:pt x="9102" y="23838"/>
                  </a:lnTo>
                  <a:lnTo>
                    <a:pt x="7556" y="23053"/>
                  </a:lnTo>
                  <a:lnTo>
                    <a:pt x="6784" y="22654"/>
                  </a:lnTo>
                  <a:lnTo>
                    <a:pt x="6017" y="22242"/>
                  </a:lnTo>
                  <a:lnTo>
                    <a:pt x="4491" y="21419"/>
                  </a:lnTo>
                  <a:lnTo>
                    <a:pt x="2984" y="20551"/>
                  </a:lnTo>
                  <a:lnTo>
                    <a:pt x="2230" y="20121"/>
                  </a:lnTo>
                  <a:lnTo>
                    <a:pt x="1489" y="19671"/>
                  </a:lnTo>
                  <a:lnTo>
                    <a:pt x="0" y="18771"/>
                  </a:lnTo>
                  <a:lnTo>
                    <a:pt x="0" y="18771"/>
                  </a:lnTo>
                  <a:lnTo>
                    <a:pt x="1482" y="19677"/>
                  </a:lnTo>
                  <a:lnTo>
                    <a:pt x="2224" y="20127"/>
                  </a:lnTo>
                  <a:lnTo>
                    <a:pt x="2977" y="20564"/>
                  </a:lnTo>
                  <a:lnTo>
                    <a:pt x="4485" y="21432"/>
                  </a:lnTo>
                  <a:lnTo>
                    <a:pt x="6011" y="22261"/>
                  </a:lnTo>
                  <a:lnTo>
                    <a:pt x="6771" y="22679"/>
                  </a:lnTo>
                  <a:lnTo>
                    <a:pt x="7544" y="23072"/>
                  </a:lnTo>
                  <a:lnTo>
                    <a:pt x="9089" y="23870"/>
                  </a:lnTo>
                  <a:lnTo>
                    <a:pt x="10653" y="24624"/>
                  </a:lnTo>
                  <a:lnTo>
                    <a:pt x="11439" y="24997"/>
                  </a:lnTo>
                  <a:lnTo>
                    <a:pt x="12230" y="25352"/>
                  </a:lnTo>
                  <a:lnTo>
                    <a:pt x="13814" y="26068"/>
                  </a:lnTo>
                  <a:lnTo>
                    <a:pt x="15416" y="26739"/>
                  </a:lnTo>
                  <a:lnTo>
                    <a:pt x="16220" y="27081"/>
                  </a:lnTo>
                  <a:lnTo>
                    <a:pt x="17025" y="27391"/>
                  </a:lnTo>
                  <a:lnTo>
                    <a:pt x="18646" y="28025"/>
                  </a:lnTo>
                  <a:lnTo>
                    <a:pt x="20280" y="28614"/>
                  </a:lnTo>
                  <a:lnTo>
                    <a:pt x="21097" y="28911"/>
                  </a:lnTo>
                  <a:lnTo>
                    <a:pt x="21920" y="29184"/>
                  </a:lnTo>
                  <a:lnTo>
                    <a:pt x="23573" y="29728"/>
                  </a:lnTo>
                  <a:lnTo>
                    <a:pt x="25239" y="30229"/>
                  </a:lnTo>
                  <a:lnTo>
                    <a:pt x="26069" y="30476"/>
                  </a:lnTo>
                  <a:lnTo>
                    <a:pt x="26911" y="30704"/>
                  </a:lnTo>
                  <a:lnTo>
                    <a:pt x="28583" y="31160"/>
                  </a:lnTo>
                  <a:lnTo>
                    <a:pt x="30274" y="31565"/>
                  </a:lnTo>
                  <a:lnTo>
                    <a:pt x="31123" y="31768"/>
                  </a:lnTo>
                  <a:cubicBezTo>
                    <a:pt x="31401" y="31837"/>
                    <a:pt x="31686" y="31888"/>
                    <a:pt x="31971" y="31951"/>
                  </a:cubicBezTo>
                  <a:lnTo>
                    <a:pt x="33669" y="32306"/>
                  </a:lnTo>
                  <a:cubicBezTo>
                    <a:pt x="34239" y="32420"/>
                    <a:pt x="34809" y="32515"/>
                    <a:pt x="35379" y="32623"/>
                  </a:cubicBezTo>
                  <a:cubicBezTo>
                    <a:pt x="36519" y="32844"/>
                    <a:pt x="37665" y="32996"/>
                    <a:pt x="38812" y="33174"/>
                  </a:cubicBezTo>
                  <a:cubicBezTo>
                    <a:pt x="41111" y="33484"/>
                    <a:pt x="43410" y="33775"/>
                    <a:pt x="45715" y="33997"/>
                  </a:cubicBezTo>
                  <a:cubicBezTo>
                    <a:pt x="48020" y="34238"/>
                    <a:pt x="50332" y="34396"/>
                    <a:pt x="52644" y="34516"/>
                  </a:cubicBezTo>
                  <a:lnTo>
                    <a:pt x="54379" y="34573"/>
                  </a:lnTo>
                  <a:cubicBezTo>
                    <a:pt x="54670" y="34586"/>
                    <a:pt x="54962" y="34599"/>
                    <a:pt x="55253" y="34605"/>
                  </a:cubicBezTo>
                  <a:lnTo>
                    <a:pt x="56121" y="34611"/>
                  </a:lnTo>
                  <a:lnTo>
                    <a:pt x="57856" y="34630"/>
                  </a:lnTo>
                  <a:lnTo>
                    <a:pt x="59598" y="34599"/>
                  </a:lnTo>
                  <a:lnTo>
                    <a:pt x="60465" y="34580"/>
                  </a:lnTo>
                  <a:lnTo>
                    <a:pt x="61333" y="34535"/>
                  </a:lnTo>
                  <a:lnTo>
                    <a:pt x="63068" y="34453"/>
                  </a:lnTo>
                  <a:lnTo>
                    <a:pt x="64804" y="34307"/>
                  </a:lnTo>
                  <a:lnTo>
                    <a:pt x="65665" y="34238"/>
                  </a:lnTo>
                  <a:cubicBezTo>
                    <a:pt x="65956" y="34206"/>
                    <a:pt x="66241" y="34168"/>
                    <a:pt x="66533" y="34136"/>
                  </a:cubicBezTo>
                  <a:lnTo>
                    <a:pt x="68255" y="33927"/>
                  </a:lnTo>
                  <a:cubicBezTo>
                    <a:pt x="68832" y="33839"/>
                    <a:pt x="69402" y="33744"/>
                    <a:pt x="69972" y="33655"/>
                  </a:cubicBezTo>
                  <a:lnTo>
                    <a:pt x="70833" y="33516"/>
                  </a:lnTo>
                  <a:cubicBezTo>
                    <a:pt x="71118" y="33465"/>
                    <a:pt x="71403" y="33402"/>
                    <a:pt x="71688" y="33345"/>
                  </a:cubicBezTo>
                  <a:lnTo>
                    <a:pt x="73392" y="32996"/>
                  </a:lnTo>
                  <a:cubicBezTo>
                    <a:pt x="73956" y="32863"/>
                    <a:pt x="74513" y="32711"/>
                    <a:pt x="75077" y="32572"/>
                  </a:cubicBezTo>
                  <a:lnTo>
                    <a:pt x="75919" y="32363"/>
                  </a:lnTo>
                  <a:cubicBezTo>
                    <a:pt x="76204" y="32287"/>
                    <a:pt x="76476" y="32192"/>
                    <a:pt x="76755" y="32116"/>
                  </a:cubicBezTo>
                  <a:lnTo>
                    <a:pt x="78421" y="31603"/>
                  </a:lnTo>
                  <a:cubicBezTo>
                    <a:pt x="78965" y="31426"/>
                    <a:pt x="79510" y="31217"/>
                    <a:pt x="80055" y="31020"/>
                  </a:cubicBezTo>
                  <a:cubicBezTo>
                    <a:pt x="81150" y="30647"/>
                    <a:pt x="82227" y="30203"/>
                    <a:pt x="83278" y="29703"/>
                  </a:cubicBezTo>
                  <a:cubicBezTo>
                    <a:pt x="84323" y="29209"/>
                    <a:pt x="85343" y="28639"/>
                    <a:pt x="86299" y="27980"/>
                  </a:cubicBezTo>
                  <a:cubicBezTo>
                    <a:pt x="87249" y="27315"/>
                    <a:pt x="88149" y="26543"/>
                    <a:pt x="88845" y="25599"/>
                  </a:cubicBezTo>
                  <a:cubicBezTo>
                    <a:pt x="89194" y="25130"/>
                    <a:pt x="89491" y="24617"/>
                    <a:pt x="89700" y="24073"/>
                  </a:cubicBezTo>
                  <a:cubicBezTo>
                    <a:pt x="89909" y="23522"/>
                    <a:pt x="90023" y="22939"/>
                    <a:pt x="90042" y="22350"/>
                  </a:cubicBezTo>
                  <a:cubicBezTo>
                    <a:pt x="90080" y="21172"/>
                    <a:pt x="89719" y="20000"/>
                    <a:pt x="89080" y="19018"/>
                  </a:cubicBezTo>
                  <a:cubicBezTo>
                    <a:pt x="88440" y="18037"/>
                    <a:pt x="87572" y="17220"/>
                    <a:pt x="86603" y="16574"/>
                  </a:cubicBezTo>
                  <a:cubicBezTo>
                    <a:pt x="86116" y="16251"/>
                    <a:pt x="85603" y="15966"/>
                    <a:pt x="85077" y="15719"/>
                  </a:cubicBezTo>
                  <a:cubicBezTo>
                    <a:pt x="84545" y="15478"/>
                    <a:pt x="83994" y="15282"/>
                    <a:pt x="83437" y="15111"/>
                  </a:cubicBezTo>
                  <a:cubicBezTo>
                    <a:pt x="82328" y="14769"/>
                    <a:pt x="81176" y="14560"/>
                    <a:pt x="80029" y="14408"/>
                  </a:cubicBezTo>
                  <a:cubicBezTo>
                    <a:pt x="78877" y="14256"/>
                    <a:pt x="77718" y="14173"/>
                    <a:pt x="76565" y="14091"/>
                  </a:cubicBezTo>
                  <a:lnTo>
                    <a:pt x="73094" y="13844"/>
                  </a:lnTo>
                  <a:lnTo>
                    <a:pt x="66165" y="13363"/>
                  </a:lnTo>
                  <a:lnTo>
                    <a:pt x="52302" y="12387"/>
                  </a:lnTo>
                  <a:cubicBezTo>
                    <a:pt x="51149" y="12292"/>
                    <a:pt x="50003" y="12166"/>
                    <a:pt x="48869" y="11938"/>
                  </a:cubicBezTo>
                  <a:cubicBezTo>
                    <a:pt x="47735" y="11710"/>
                    <a:pt x="46627" y="11368"/>
                    <a:pt x="45595" y="10861"/>
                  </a:cubicBezTo>
                  <a:cubicBezTo>
                    <a:pt x="44575" y="10342"/>
                    <a:pt x="43638" y="9626"/>
                    <a:pt x="42922" y="8733"/>
                  </a:cubicBezTo>
                  <a:cubicBezTo>
                    <a:pt x="42561" y="8283"/>
                    <a:pt x="42251" y="7796"/>
                    <a:pt x="42023" y="7270"/>
                  </a:cubicBezTo>
                  <a:cubicBezTo>
                    <a:pt x="41788" y="6744"/>
                    <a:pt x="41649" y="6181"/>
                    <a:pt x="41624" y="5611"/>
                  </a:cubicBezTo>
                  <a:cubicBezTo>
                    <a:pt x="41611" y="5541"/>
                    <a:pt x="41611" y="5471"/>
                    <a:pt x="41617" y="5402"/>
                  </a:cubicBezTo>
                  <a:lnTo>
                    <a:pt x="41624" y="5186"/>
                  </a:lnTo>
                  <a:cubicBezTo>
                    <a:pt x="41617" y="5041"/>
                    <a:pt x="41649" y="4901"/>
                    <a:pt x="41668" y="4762"/>
                  </a:cubicBezTo>
                  <a:cubicBezTo>
                    <a:pt x="41693" y="4477"/>
                    <a:pt x="41782" y="4198"/>
                    <a:pt x="41871" y="3932"/>
                  </a:cubicBezTo>
                  <a:cubicBezTo>
                    <a:pt x="42073" y="3394"/>
                    <a:pt x="42377" y="2906"/>
                    <a:pt x="42757" y="2476"/>
                  </a:cubicBezTo>
                  <a:cubicBezTo>
                    <a:pt x="43524" y="1621"/>
                    <a:pt x="44550" y="1025"/>
                    <a:pt x="45633" y="645"/>
                  </a:cubicBezTo>
                  <a:cubicBezTo>
                    <a:pt x="46633" y="294"/>
                    <a:pt x="47699" y="116"/>
                    <a:pt x="48765" y="116"/>
                  </a:cubicBezTo>
                  <a:cubicBezTo>
                    <a:pt x="48852" y="116"/>
                    <a:pt x="48940" y="117"/>
                    <a:pt x="49027" y="120"/>
                  </a:cubicBezTo>
                  <a:cubicBezTo>
                    <a:pt x="50174" y="177"/>
                    <a:pt x="51314" y="405"/>
                    <a:pt x="52416" y="747"/>
                  </a:cubicBezTo>
                  <a:cubicBezTo>
                    <a:pt x="54626" y="1431"/>
                    <a:pt x="56684" y="2520"/>
                    <a:pt x="58787" y="3489"/>
                  </a:cubicBezTo>
                  <a:lnTo>
                    <a:pt x="59180" y="3666"/>
                  </a:lnTo>
                  <a:lnTo>
                    <a:pt x="59585" y="3837"/>
                  </a:lnTo>
                  <a:cubicBezTo>
                    <a:pt x="59851" y="3951"/>
                    <a:pt x="60117" y="4072"/>
                    <a:pt x="60389" y="4173"/>
                  </a:cubicBezTo>
                  <a:lnTo>
                    <a:pt x="61200" y="4477"/>
                  </a:lnTo>
                  <a:cubicBezTo>
                    <a:pt x="61472" y="4578"/>
                    <a:pt x="61751" y="4661"/>
                    <a:pt x="62023" y="4756"/>
                  </a:cubicBezTo>
                  <a:cubicBezTo>
                    <a:pt x="62574" y="4952"/>
                    <a:pt x="63132" y="5098"/>
                    <a:pt x="63689" y="5269"/>
                  </a:cubicBezTo>
                  <a:lnTo>
                    <a:pt x="64531" y="5484"/>
                  </a:lnTo>
                  <a:cubicBezTo>
                    <a:pt x="64810" y="5560"/>
                    <a:pt x="65089" y="5636"/>
                    <a:pt x="65374" y="5693"/>
                  </a:cubicBezTo>
                  <a:cubicBezTo>
                    <a:pt x="69889" y="6751"/>
                    <a:pt x="74538" y="7181"/>
                    <a:pt x="79168" y="7232"/>
                  </a:cubicBezTo>
                  <a:cubicBezTo>
                    <a:pt x="79351" y="7233"/>
                    <a:pt x="79535" y="7234"/>
                    <a:pt x="79718" y="7234"/>
                  </a:cubicBezTo>
                  <a:cubicBezTo>
                    <a:pt x="84171" y="7234"/>
                    <a:pt x="88620" y="6864"/>
                    <a:pt x="93000" y="6067"/>
                  </a:cubicBezTo>
                  <a:cubicBezTo>
                    <a:pt x="95280" y="5649"/>
                    <a:pt x="97541" y="5117"/>
                    <a:pt x="99758" y="4439"/>
                  </a:cubicBezTo>
                  <a:cubicBezTo>
                    <a:pt x="101968" y="3761"/>
                    <a:pt x="104147" y="2944"/>
                    <a:pt x="106237" y="1944"/>
                  </a:cubicBezTo>
                  <a:lnTo>
                    <a:pt x="106237" y="1944"/>
                  </a:lnTo>
                  <a:cubicBezTo>
                    <a:pt x="104140" y="2938"/>
                    <a:pt x="101968" y="3749"/>
                    <a:pt x="99751" y="4420"/>
                  </a:cubicBezTo>
                  <a:cubicBezTo>
                    <a:pt x="97535" y="5085"/>
                    <a:pt x="95274" y="5617"/>
                    <a:pt x="92994" y="6022"/>
                  </a:cubicBezTo>
                  <a:cubicBezTo>
                    <a:pt x="88717" y="6789"/>
                    <a:pt x="84374" y="7148"/>
                    <a:pt x="80032" y="7148"/>
                  </a:cubicBezTo>
                  <a:cubicBezTo>
                    <a:pt x="79744" y="7148"/>
                    <a:pt x="79456" y="7147"/>
                    <a:pt x="79168" y="7143"/>
                  </a:cubicBezTo>
                  <a:cubicBezTo>
                    <a:pt x="74545" y="7093"/>
                    <a:pt x="69902" y="6656"/>
                    <a:pt x="65399" y="5598"/>
                  </a:cubicBezTo>
                  <a:cubicBezTo>
                    <a:pt x="65114" y="5535"/>
                    <a:pt x="64835" y="5465"/>
                    <a:pt x="64557" y="5389"/>
                  </a:cubicBezTo>
                  <a:lnTo>
                    <a:pt x="63714" y="5167"/>
                  </a:lnTo>
                  <a:cubicBezTo>
                    <a:pt x="63163" y="5003"/>
                    <a:pt x="62606" y="4851"/>
                    <a:pt x="62055" y="4661"/>
                  </a:cubicBezTo>
                  <a:cubicBezTo>
                    <a:pt x="61783" y="4566"/>
                    <a:pt x="61510" y="4483"/>
                    <a:pt x="61238" y="4382"/>
                  </a:cubicBezTo>
                  <a:lnTo>
                    <a:pt x="60427" y="4072"/>
                  </a:lnTo>
                  <a:cubicBezTo>
                    <a:pt x="60155" y="3977"/>
                    <a:pt x="59895" y="3850"/>
                    <a:pt x="59623" y="3742"/>
                  </a:cubicBezTo>
                  <a:lnTo>
                    <a:pt x="59224" y="3571"/>
                  </a:lnTo>
                  <a:lnTo>
                    <a:pt x="58831" y="3394"/>
                  </a:lnTo>
                  <a:cubicBezTo>
                    <a:pt x="56729" y="2425"/>
                    <a:pt x="54677" y="1329"/>
                    <a:pt x="52447" y="639"/>
                  </a:cubicBezTo>
                  <a:cubicBezTo>
                    <a:pt x="51345" y="291"/>
                    <a:pt x="50193" y="56"/>
                    <a:pt x="49027" y="6"/>
                  </a:cubicBezTo>
                  <a:cubicBezTo>
                    <a:pt x="48924" y="2"/>
                    <a:pt x="48821" y="1"/>
                    <a:pt x="48718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6;p19"/>
            <p:cNvSpPr/>
            <p:nvPr/>
          </p:nvSpPr>
          <p:spPr>
            <a:xfrm>
              <a:off x="4948489" y="2084669"/>
              <a:ext cx="3635223" cy="1235540"/>
            </a:xfrm>
            <a:custGeom>
              <a:avLst/>
              <a:gdLst/>
              <a:ahLst/>
              <a:cxnLst/>
              <a:rect l="l" t="t" r="r" b="b"/>
              <a:pathLst>
                <a:path w="104837" h="35632" extrusionOk="0">
                  <a:moveTo>
                    <a:pt x="47387" y="1"/>
                  </a:moveTo>
                  <a:cubicBezTo>
                    <a:pt x="46232" y="1"/>
                    <a:pt x="45078" y="216"/>
                    <a:pt x="44005" y="634"/>
                  </a:cubicBezTo>
                  <a:cubicBezTo>
                    <a:pt x="42922" y="1058"/>
                    <a:pt x="41896" y="1711"/>
                    <a:pt x="41155" y="2623"/>
                  </a:cubicBezTo>
                  <a:cubicBezTo>
                    <a:pt x="40965" y="2851"/>
                    <a:pt x="40806" y="3098"/>
                    <a:pt x="40661" y="3357"/>
                  </a:cubicBezTo>
                  <a:cubicBezTo>
                    <a:pt x="40521" y="3617"/>
                    <a:pt x="40407" y="3889"/>
                    <a:pt x="40312" y="4168"/>
                  </a:cubicBezTo>
                  <a:cubicBezTo>
                    <a:pt x="40135" y="4732"/>
                    <a:pt x="40078" y="5327"/>
                    <a:pt x="40129" y="5916"/>
                  </a:cubicBezTo>
                  <a:cubicBezTo>
                    <a:pt x="40179" y="6505"/>
                    <a:pt x="40338" y="7081"/>
                    <a:pt x="40578" y="7613"/>
                  </a:cubicBezTo>
                  <a:cubicBezTo>
                    <a:pt x="40825" y="8145"/>
                    <a:pt x="41142" y="8646"/>
                    <a:pt x="41516" y="9095"/>
                  </a:cubicBezTo>
                  <a:cubicBezTo>
                    <a:pt x="42257" y="10007"/>
                    <a:pt x="43207" y="10736"/>
                    <a:pt x="44252" y="11261"/>
                  </a:cubicBezTo>
                  <a:cubicBezTo>
                    <a:pt x="45309" y="11774"/>
                    <a:pt x="46437" y="12110"/>
                    <a:pt x="47583" y="12332"/>
                  </a:cubicBezTo>
                  <a:cubicBezTo>
                    <a:pt x="48729" y="12553"/>
                    <a:pt x="49888" y="12674"/>
                    <a:pt x="51047" y="12756"/>
                  </a:cubicBezTo>
                  <a:lnTo>
                    <a:pt x="64974" y="13592"/>
                  </a:lnTo>
                  <a:lnTo>
                    <a:pt x="71935" y="14010"/>
                  </a:lnTo>
                  <a:lnTo>
                    <a:pt x="75418" y="14219"/>
                  </a:lnTo>
                  <a:cubicBezTo>
                    <a:pt x="76577" y="14289"/>
                    <a:pt x="77736" y="14365"/>
                    <a:pt x="78889" y="14504"/>
                  </a:cubicBezTo>
                  <a:cubicBezTo>
                    <a:pt x="80035" y="14650"/>
                    <a:pt x="81182" y="14852"/>
                    <a:pt x="82284" y="15188"/>
                  </a:cubicBezTo>
                  <a:cubicBezTo>
                    <a:pt x="82841" y="15359"/>
                    <a:pt x="83379" y="15562"/>
                    <a:pt x="83905" y="15796"/>
                  </a:cubicBezTo>
                  <a:cubicBezTo>
                    <a:pt x="84431" y="16037"/>
                    <a:pt x="84931" y="16322"/>
                    <a:pt x="85412" y="16645"/>
                  </a:cubicBezTo>
                  <a:cubicBezTo>
                    <a:pt x="86369" y="17284"/>
                    <a:pt x="87217" y="18101"/>
                    <a:pt x="87844" y="19064"/>
                  </a:cubicBezTo>
                  <a:cubicBezTo>
                    <a:pt x="88471" y="20027"/>
                    <a:pt x="88820" y="21167"/>
                    <a:pt x="88807" y="22313"/>
                  </a:cubicBezTo>
                  <a:cubicBezTo>
                    <a:pt x="88801" y="23466"/>
                    <a:pt x="88402" y="24587"/>
                    <a:pt x="87756" y="25537"/>
                  </a:cubicBezTo>
                  <a:cubicBezTo>
                    <a:pt x="87110" y="26493"/>
                    <a:pt x="86267" y="27304"/>
                    <a:pt x="85349" y="28007"/>
                  </a:cubicBezTo>
                  <a:cubicBezTo>
                    <a:pt x="84431" y="28716"/>
                    <a:pt x="83436" y="29318"/>
                    <a:pt x="82410" y="29850"/>
                  </a:cubicBezTo>
                  <a:cubicBezTo>
                    <a:pt x="81378" y="30382"/>
                    <a:pt x="80320" y="30863"/>
                    <a:pt x="79231" y="31262"/>
                  </a:cubicBezTo>
                  <a:lnTo>
                    <a:pt x="77603" y="31889"/>
                  </a:lnTo>
                  <a:lnTo>
                    <a:pt x="75950" y="32434"/>
                  </a:lnTo>
                  <a:lnTo>
                    <a:pt x="75127" y="32706"/>
                  </a:lnTo>
                  <a:lnTo>
                    <a:pt x="74291" y="32947"/>
                  </a:lnTo>
                  <a:lnTo>
                    <a:pt x="72613" y="33416"/>
                  </a:lnTo>
                  <a:lnTo>
                    <a:pt x="70915" y="33808"/>
                  </a:lnTo>
                  <a:lnTo>
                    <a:pt x="70066" y="34005"/>
                  </a:lnTo>
                  <a:lnTo>
                    <a:pt x="69211" y="34163"/>
                  </a:lnTo>
                  <a:lnTo>
                    <a:pt x="67501" y="34486"/>
                  </a:lnTo>
                  <a:lnTo>
                    <a:pt x="65772" y="34746"/>
                  </a:lnTo>
                  <a:lnTo>
                    <a:pt x="64911" y="34872"/>
                  </a:lnTo>
                  <a:lnTo>
                    <a:pt x="64050" y="34967"/>
                  </a:lnTo>
                  <a:lnTo>
                    <a:pt x="62314" y="35157"/>
                  </a:lnTo>
                  <a:lnTo>
                    <a:pt x="60579" y="35290"/>
                  </a:lnTo>
                  <a:lnTo>
                    <a:pt x="59711" y="35360"/>
                  </a:lnTo>
                  <a:cubicBezTo>
                    <a:pt x="59420" y="35379"/>
                    <a:pt x="59129" y="35385"/>
                    <a:pt x="58837" y="35398"/>
                  </a:cubicBezTo>
                  <a:lnTo>
                    <a:pt x="57102" y="35474"/>
                  </a:lnTo>
                  <a:cubicBezTo>
                    <a:pt x="56519" y="35493"/>
                    <a:pt x="55937" y="35493"/>
                    <a:pt x="55360" y="35506"/>
                  </a:cubicBezTo>
                  <a:cubicBezTo>
                    <a:pt x="55033" y="35514"/>
                    <a:pt x="54706" y="35518"/>
                    <a:pt x="54379" y="35518"/>
                  </a:cubicBezTo>
                  <a:cubicBezTo>
                    <a:pt x="53543" y="35518"/>
                    <a:pt x="52708" y="35496"/>
                    <a:pt x="51871" y="35487"/>
                  </a:cubicBezTo>
                  <a:cubicBezTo>
                    <a:pt x="42592" y="35195"/>
                    <a:pt x="33288" y="34119"/>
                    <a:pt x="24314" y="31661"/>
                  </a:cubicBezTo>
                  <a:lnTo>
                    <a:pt x="22636" y="31205"/>
                  </a:lnTo>
                  <a:lnTo>
                    <a:pt x="20964" y="30705"/>
                  </a:lnTo>
                  <a:lnTo>
                    <a:pt x="20128" y="30458"/>
                  </a:lnTo>
                  <a:lnTo>
                    <a:pt x="19298" y="30186"/>
                  </a:lnTo>
                  <a:lnTo>
                    <a:pt x="17639" y="29654"/>
                  </a:lnTo>
                  <a:lnTo>
                    <a:pt x="15992" y="29077"/>
                  </a:lnTo>
                  <a:lnTo>
                    <a:pt x="15169" y="28792"/>
                  </a:lnTo>
                  <a:lnTo>
                    <a:pt x="14352" y="28488"/>
                  </a:lnTo>
                  <a:lnTo>
                    <a:pt x="12724" y="27880"/>
                  </a:lnTo>
                  <a:lnTo>
                    <a:pt x="11103" y="27234"/>
                  </a:lnTo>
                  <a:lnTo>
                    <a:pt x="10292" y="26918"/>
                  </a:lnTo>
                  <a:lnTo>
                    <a:pt x="9488" y="26576"/>
                  </a:lnTo>
                  <a:lnTo>
                    <a:pt x="7879" y="25898"/>
                  </a:lnTo>
                  <a:lnTo>
                    <a:pt x="6289" y="25195"/>
                  </a:lnTo>
                  <a:lnTo>
                    <a:pt x="5491" y="24840"/>
                  </a:lnTo>
                  <a:lnTo>
                    <a:pt x="4700" y="24467"/>
                  </a:lnTo>
                  <a:lnTo>
                    <a:pt x="3123" y="23732"/>
                  </a:lnTo>
                  <a:lnTo>
                    <a:pt x="1558" y="22959"/>
                  </a:lnTo>
                  <a:lnTo>
                    <a:pt x="773" y="22573"/>
                  </a:lnTo>
                  <a:lnTo>
                    <a:pt x="0" y="22180"/>
                  </a:lnTo>
                  <a:lnTo>
                    <a:pt x="0" y="22180"/>
                  </a:lnTo>
                  <a:lnTo>
                    <a:pt x="773" y="22586"/>
                  </a:lnTo>
                  <a:lnTo>
                    <a:pt x="1552" y="22972"/>
                  </a:lnTo>
                  <a:lnTo>
                    <a:pt x="3116" y="23745"/>
                  </a:lnTo>
                  <a:lnTo>
                    <a:pt x="4693" y="24486"/>
                  </a:lnTo>
                  <a:lnTo>
                    <a:pt x="5479" y="24859"/>
                  </a:lnTo>
                  <a:lnTo>
                    <a:pt x="6277" y="25214"/>
                  </a:lnTo>
                  <a:lnTo>
                    <a:pt x="7866" y="25930"/>
                  </a:lnTo>
                  <a:lnTo>
                    <a:pt x="9475" y="26614"/>
                  </a:lnTo>
                  <a:lnTo>
                    <a:pt x="10273" y="26949"/>
                  </a:lnTo>
                  <a:lnTo>
                    <a:pt x="11084" y="27279"/>
                  </a:lnTo>
                  <a:lnTo>
                    <a:pt x="12705" y="27925"/>
                  </a:lnTo>
                  <a:lnTo>
                    <a:pt x="14339" y="28539"/>
                  </a:lnTo>
                  <a:lnTo>
                    <a:pt x="15156" y="28843"/>
                  </a:lnTo>
                  <a:lnTo>
                    <a:pt x="15973" y="29134"/>
                  </a:lnTo>
                  <a:lnTo>
                    <a:pt x="17620" y="29711"/>
                  </a:lnTo>
                  <a:lnTo>
                    <a:pt x="19279" y="30255"/>
                  </a:lnTo>
                  <a:lnTo>
                    <a:pt x="20109" y="30521"/>
                  </a:lnTo>
                  <a:lnTo>
                    <a:pt x="20945" y="30775"/>
                  </a:lnTo>
                  <a:lnTo>
                    <a:pt x="22610" y="31275"/>
                  </a:lnTo>
                  <a:lnTo>
                    <a:pt x="24295" y="31744"/>
                  </a:lnTo>
                  <a:lnTo>
                    <a:pt x="25137" y="31972"/>
                  </a:lnTo>
                  <a:lnTo>
                    <a:pt x="25980" y="32187"/>
                  </a:lnTo>
                  <a:lnTo>
                    <a:pt x="27677" y="32605"/>
                  </a:lnTo>
                  <a:lnTo>
                    <a:pt x="29374" y="32985"/>
                  </a:lnTo>
                  <a:lnTo>
                    <a:pt x="30229" y="33175"/>
                  </a:lnTo>
                  <a:cubicBezTo>
                    <a:pt x="30514" y="33238"/>
                    <a:pt x="30799" y="33289"/>
                    <a:pt x="31084" y="33346"/>
                  </a:cubicBezTo>
                  <a:lnTo>
                    <a:pt x="32794" y="33675"/>
                  </a:lnTo>
                  <a:cubicBezTo>
                    <a:pt x="33371" y="33783"/>
                    <a:pt x="33941" y="33872"/>
                    <a:pt x="34517" y="33973"/>
                  </a:cubicBezTo>
                  <a:cubicBezTo>
                    <a:pt x="35663" y="34176"/>
                    <a:pt x="36816" y="34321"/>
                    <a:pt x="37969" y="34486"/>
                  </a:cubicBezTo>
                  <a:cubicBezTo>
                    <a:pt x="40274" y="34771"/>
                    <a:pt x="42586" y="35037"/>
                    <a:pt x="44904" y="35221"/>
                  </a:cubicBezTo>
                  <a:cubicBezTo>
                    <a:pt x="47222" y="35423"/>
                    <a:pt x="49546" y="35531"/>
                    <a:pt x="51871" y="35601"/>
                  </a:cubicBezTo>
                  <a:cubicBezTo>
                    <a:pt x="52708" y="35610"/>
                    <a:pt x="53543" y="35632"/>
                    <a:pt x="54379" y="35632"/>
                  </a:cubicBezTo>
                  <a:cubicBezTo>
                    <a:pt x="54706" y="35632"/>
                    <a:pt x="55033" y="35628"/>
                    <a:pt x="55360" y="35620"/>
                  </a:cubicBezTo>
                  <a:cubicBezTo>
                    <a:pt x="55943" y="35613"/>
                    <a:pt x="56519" y="35613"/>
                    <a:pt x="57102" y="35594"/>
                  </a:cubicBezTo>
                  <a:lnTo>
                    <a:pt x="58844" y="35518"/>
                  </a:lnTo>
                  <a:cubicBezTo>
                    <a:pt x="59135" y="35506"/>
                    <a:pt x="59426" y="35499"/>
                    <a:pt x="59718" y="35480"/>
                  </a:cubicBezTo>
                  <a:lnTo>
                    <a:pt x="60585" y="35417"/>
                  </a:lnTo>
                  <a:lnTo>
                    <a:pt x="62327" y="35284"/>
                  </a:lnTo>
                  <a:lnTo>
                    <a:pt x="64062" y="35094"/>
                  </a:lnTo>
                  <a:lnTo>
                    <a:pt x="64930" y="34999"/>
                  </a:lnTo>
                  <a:lnTo>
                    <a:pt x="65791" y="34872"/>
                  </a:lnTo>
                  <a:lnTo>
                    <a:pt x="67520" y="34619"/>
                  </a:lnTo>
                  <a:lnTo>
                    <a:pt x="69237" y="34296"/>
                  </a:lnTo>
                  <a:lnTo>
                    <a:pt x="70092" y="34131"/>
                  </a:lnTo>
                  <a:lnTo>
                    <a:pt x="70947" y="33935"/>
                  </a:lnTo>
                  <a:lnTo>
                    <a:pt x="72644" y="33542"/>
                  </a:lnTo>
                  <a:lnTo>
                    <a:pt x="74329" y="33074"/>
                  </a:lnTo>
                  <a:lnTo>
                    <a:pt x="75165" y="32839"/>
                  </a:lnTo>
                  <a:lnTo>
                    <a:pt x="75995" y="32567"/>
                  </a:lnTo>
                  <a:lnTo>
                    <a:pt x="77654" y="32022"/>
                  </a:lnTo>
                  <a:lnTo>
                    <a:pt x="79282" y="31395"/>
                  </a:lnTo>
                  <a:cubicBezTo>
                    <a:pt x="80377" y="30996"/>
                    <a:pt x="81441" y="30515"/>
                    <a:pt x="82480" y="29983"/>
                  </a:cubicBezTo>
                  <a:cubicBezTo>
                    <a:pt x="83512" y="29445"/>
                    <a:pt x="84513" y="28843"/>
                    <a:pt x="85444" y="28127"/>
                  </a:cubicBezTo>
                  <a:cubicBezTo>
                    <a:pt x="86369" y="27418"/>
                    <a:pt x="87224" y="26601"/>
                    <a:pt x="87882" y="25626"/>
                  </a:cubicBezTo>
                  <a:cubicBezTo>
                    <a:pt x="88541" y="24657"/>
                    <a:pt x="88959" y="23498"/>
                    <a:pt x="88965" y="22320"/>
                  </a:cubicBezTo>
                  <a:cubicBezTo>
                    <a:pt x="88984" y="21135"/>
                    <a:pt x="88623" y="19964"/>
                    <a:pt x="87977" y="18975"/>
                  </a:cubicBezTo>
                  <a:cubicBezTo>
                    <a:pt x="87338" y="17987"/>
                    <a:pt x="86476" y="17158"/>
                    <a:pt x="85507" y="16505"/>
                  </a:cubicBezTo>
                  <a:cubicBezTo>
                    <a:pt x="85020" y="16182"/>
                    <a:pt x="84507" y="15891"/>
                    <a:pt x="83975" y="15644"/>
                  </a:cubicBezTo>
                  <a:cubicBezTo>
                    <a:pt x="83443" y="15403"/>
                    <a:pt x="82892" y="15201"/>
                    <a:pt x="82334" y="15030"/>
                  </a:cubicBezTo>
                  <a:cubicBezTo>
                    <a:pt x="81220" y="14688"/>
                    <a:pt x="80061" y="14479"/>
                    <a:pt x="78908" y="14333"/>
                  </a:cubicBezTo>
                  <a:cubicBezTo>
                    <a:pt x="77749" y="14194"/>
                    <a:pt x="76590" y="14118"/>
                    <a:pt x="75425" y="14048"/>
                  </a:cubicBezTo>
                  <a:lnTo>
                    <a:pt x="71948" y="13845"/>
                  </a:lnTo>
                  <a:lnTo>
                    <a:pt x="64981" y="13434"/>
                  </a:lnTo>
                  <a:lnTo>
                    <a:pt x="51060" y="12610"/>
                  </a:lnTo>
                  <a:cubicBezTo>
                    <a:pt x="49901" y="12528"/>
                    <a:pt x="48742" y="12414"/>
                    <a:pt x="47608" y="12192"/>
                  </a:cubicBezTo>
                  <a:cubicBezTo>
                    <a:pt x="46468" y="11977"/>
                    <a:pt x="45354" y="11641"/>
                    <a:pt x="44315" y="11135"/>
                  </a:cubicBezTo>
                  <a:cubicBezTo>
                    <a:pt x="43289" y="10622"/>
                    <a:pt x="42345" y="9906"/>
                    <a:pt x="41617" y="9013"/>
                  </a:cubicBezTo>
                  <a:cubicBezTo>
                    <a:pt x="41250" y="8570"/>
                    <a:pt x="40939" y="8082"/>
                    <a:pt x="40699" y="7556"/>
                  </a:cubicBezTo>
                  <a:cubicBezTo>
                    <a:pt x="40458" y="7037"/>
                    <a:pt x="40306" y="6473"/>
                    <a:pt x="40255" y="5903"/>
                  </a:cubicBezTo>
                  <a:cubicBezTo>
                    <a:pt x="40211" y="5333"/>
                    <a:pt x="40268" y="4757"/>
                    <a:pt x="40433" y="4206"/>
                  </a:cubicBezTo>
                  <a:cubicBezTo>
                    <a:pt x="40528" y="3934"/>
                    <a:pt x="40635" y="3668"/>
                    <a:pt x="40775" y="3421"/>
                  </a:cubicBezTo>
                  <a:cubicBezTo>
                    <a:pt x="40914" y="3167"/>
                    <a:pt x="41072" y="2927"/>
                    <a:pt x="41250" y="2705"/>
                  </a:cubicBezTo>
                  <a:cubicBezTo>
                    <a:pt x="41978" y="1806"/>
                    <a:pt x="42979" y="1166"/>
                    <a:pt x="44049" y="742"/>
                  </a:cubicBezTo>
                  <a:cubicBezTo>
                    <a:pt x="45110" y="336"/>
                    <a:pt x="46251" y="121"/>
                    <a:pt x="47388" y="121"/>
                  </a:cubicBezTo>
                  <a:cubicBezTo>
                    <a:pt x="47404" y="121"/>
                    <a:pt x="47421" y="121"/>
                    <a:pt x="47437" y="121"/>
                  </a:cubicBezTo>
                  <a:cubicBezTo>
                    <a:pt x="47729" y="121"/>
                    <a:pt x="48014" y="134"/>
                    <a:pt x="48299" y="172"/>
                  </a:cubicBezTo>
                  <a:lnTo>
                    <a:pt x="48729" y="222"/>
                  </a:lnTo>
                  <a:cubicBezTo>
                    <a:pt x="48875" y="241"/>
                    <a:pt x="49014" y="267"/>
                    <a:pt x="49160" y="292"/>
                  </a:cubicBezTo>
                  <a:cubicBezTo>
                    <a:pt x="49445" y="336"/>
                    <a:pt x="49730" y="406"/>
                    <a:pt x="50009" y="463"/>
                  </a:cubicBezTo>
                  <a:lnTo>
                    <a:pt x="50433" y="571"/>
                  </a:lnTo>
                  <a:cubicBezTo>
                    <a:pt x="50572" y="609"/>
                    <a:pt x="50712" y="647"/>
                    <a:pt x="50851" y="691"/>
                  </a:cubicBezTo>
                  <a:cubicBezTo>
                    <a:pt x="53080" y="1343"/>
                    <a:pt x="55145" y="2433"/>
                    <a:pt x="57267" y="3389"/>
                  </a:cubicBezTo>
                  <a:cubicBezTo>
                    <a:pt x="57792" y="3636"/>
                    <a:pt x="58331" y="3851"/>
                    <a:pt x="58869" y="4073"/>
                  </a:cubicBezTo>
                  <a:cubicBezTo>
                    <a:pt x="59420" y="4276"/>
                    <a:pt x="59958" y="4485"/>
                    <a:pt x="60516" y="4656"/>
                  </a:cubicBezTo>
                  <a:cubicBezTo>
                    <a:pt x="61624" y="5023"/>
                    <a:pt x="62751" y="5314"/>
                    <a:pt x="63885" y="5580"/>
                  </a:cubicBezTo>
                  <a:cubicBezTo>
                    <a:pt x="68426" y="6613"/>
                    <a:pt x="73088" y="7024"/>
                    <a:pt x="77736" y="7037"/>
                  </a:cubicBezTo>
                  <a:cubicBezTo>
                    <a:pt x="82391" y="7037"/>
                    <a:pt x="87040" y="6638"/>
                    <a:pt x="91613" y="5777"/>
                  </a:cubicBezTo>
                  <a:cubicBezTo>
                    <a:pt x="93899" y="5340"/>
                    <a:pt x="96160" y="4782"/>
                    <a:pt x="98377" y="4079"/>
                  </a:cubicBezTo>
                  <a:cubicBezTo>
                    <a:pt x="100593" y="3376"/>
                    <a:pt x="102766" y="2521"/>
                    <a:pt x="104837" y="1476"/>
                  </a:cubicBezTo>
                  <a:lnTo>
                    <a:pt x="104837" y="1476"/>
                  </a:lnTo>
                  <a:cubicBezTo>
                    <a:pt x="102759" y="2515"/>
                    <a:pt x="100587" y="3357"/>
                    <a:pt x="98370" y="4060"/>
                  </a:cubicBezTo>
                  <a:cubicBezTo>
                    <a:pt x="96154" y="4757"/>
                    <a:pt x="93893" y="5308"/>
                    <a:pt x="91606" y="5732"/>
                  </a:cubicBezTo>
                  <a:cubicBezTo>
                    <a:pt x="87106" y="6568"/>
                    <a:pt x="82532" y="6955"/>
                    <a:pt x="77957" y="6955"/>
                  </a:cubicBezTo>
                  <a:cubicBezTo>
                    <a:pt x="77884" y="6955"/>
                    <a:pt x="77810" y="6955"/>
                    <a:pt x="77736" y="6955"/>
                  </a:cubicBezTo>
                  <a:cubicBezTo>
                    <a:pt x="75412" y="6942"/>
                    <a:pt x="73088" y="6834"/>
                    <a:pt x="70776" y="6600"/>
                  </a:cubicBezTo>
                  <a:cubicBezTo>
                    <a:pt x="68470" y="6359"/>
                    <a:pt x="66171" y="6005"/>
                    <a:pt x="63904" y="5485"/>
                  </a:cubicBezTo>
                  <a:cubicBezTo>
                    <a:pt x="62777" y="5219"/>
                    <a:pt x="61649" y="4922"/>
                    <a:pt x="60547" y="4554"/>
                  </a:cubicBezTo>
                  <a:cubicBezTo>
                    <a:pt x="59996" y="4383"/>
                    <a:pt x="59452" y="4174"/>
                    <a:pt x="58907" y="3978"/>
                  </a:cubicBezTo>
                  <a:cubicBezTo>
                    <a:pt x="58375" y="3756"/>
                    <a:pt x="57837" y="3541"/>
                    <a:pt x="57311" y="3294"/>
                  </a:cubicBezTo>
                  <a:cubicBezTo>
                    <a:pt x="56253" y="2813"/>
                    <a:pt x="55208" y="2300"/>
                    <a:pt x="54144" y="1825"/>
                  </a:cubicBezTo>
                  <a:cubicBezTo>
                    <a:pt x="53080" y="1350"/>
                    <a:pt x="52004" y="906"/>
                    <a:pt x="50883" y="577"/>
                  </a:cubicBezTo>
                  <a:cubicBezTo>
                    <a:pt x="50743" y="533"/>
                    <a:pt x="50604" y="495"/>
                    <a:pt x="50458" y="463"/>
                  </a:cubicBezTo>
                  <a:lnTo>
                    <a:pt x="50040" y="349"/>
                  </a:lnTo>
                  <a:cubicBezTo>
                    <a:pt x="49755" y="292"/>
                    <a:pt x="49470" y="222"/>
                    <a:pt x="49179" y="178"/>
                  </a:cubicBezTo>
                  <a:cubicBezTo>
                    <a:pt x="49033" y="153"/>
                    <a:pt x="48894" y="127"/>
                    <a:pt x="48748" y="108"/>
                  </a:cubicBezTo>
                  <a:lnTo>
                    <a:pt x="48311" y="58"/>
                  </a:lnTo>
                  <a:cubicBezTo>
                    <a:pt x="48020" y="20"/>
                    <a:pt x="47729" y="7"/>
                    <a:pt x="47437" y="1"/>
                  </a:cubicBezTo>
                  <a:cubicBezTo>
                    <a:pt x="47421" y="1"/>
                    <a:pt x="47404" y="1"/>
                    <a:pt x="47387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7;p19"/>
            <p:cNvSpPr/>
            <p:nvPr/>
          </p:nvSpPr>
          <p:spPr>
            <a:xfrm>
              <a:off x="4894673" y="2113311"/>
              <a:ext cx="3694552" cy="1272156"/>
            </a:xfrm>
            <a:custGeom>
              <a:avLst/>
              <a:gdLst/>
              <a:ahLst/>
              <a:cxnLst/>
              <a:rect l="l" t="t" r="r" b="b"/>
              <a:pathLst>
                <a:path w="106548" h="36688" extrusionOk="0">
                  <a:moveTo>
                    <a:pt x="49124" y="0"/>
                  </a:moveTo>
                  <a:cubicBezTo>
                    <a:pt x="49058" y="0"/>
                    <a:pt x="48992" y="2"/>
                    <a:pt x="48926" y="4"/>
                  </a:cubicBezTo>
                  <a:cubicBezTo>
                    <a:pt x="47754" y="30"/>
                    <a:pt x="46583" y="277"/>
                    <a:pt x="45500" y="745"/>
                  </a:cubicBezTo>
                  <a:cubicBezTo>
                    <a:pt x="44429" y="1214"/>
                    <a:pt x="43429" y="1917"/>
                    <a:pt x="42738" y="2880"/>
                  </a:cubicBezTo>
                  <a:cubicBezTo>
                    <a:pt x="42561" y="3120"/>
                    <a:pt x="42409" y="3374"/>
                    <a:pt x="42282" y="3640"/>
                  </a:cubicBezTo>
                  <a:cubicBezTo>
                    <a:pt x="42156" y="3906"/>
                    <a:pt x="42054" y="4184"/>
                    <a:pt x="41978" y="4476"/>
                  </a:cubicBezTo>
                  <a:cubicBezTo>
                    <a:pt x="41826" y="5046"/>
                    <a:pt x="41801" y="5647"/>
                    <a:pt x="41871" y="6230"/>
                  </a:cubicBezTo>
                  <a:cubicBezTo>
                    <a:pt x="41940" y="6819"/>
                    <a:pt x="42118" y="7389"/>
                    <a:pt x="42371" y="7927"/>
                  </a:cubicBezTo>
                  <a:cubicBezTo>
                    <a:pt x="42624" y="8459"/>
                    <a:pt x="42960" y="8947"/>
                    <a:pt x="43334" y="9403"/>
                  </a:cubicBezTo>
                  <a:cubicBezTo>
                    <a:pt x="44087" y="10309"/>
                    <a:pt x="45050" y="11031"/>
                    <a:pt x="46108" y="11544"/>
                  </a:cubicBezTo>
                  <a:cubicBezTo>
                    <a:pt x="47165" y="12057"/>
                    <a:pt x="48305" y="12386"/>
                    <a:pt x="49452" y="12595"/>
                  </a:cubicBezTo>
                  <a:cubicBezTo>
                    <a:pt x="50611" y="12804"/>
                    <a:pt x="51776" y="12912"/>
                    <a:pt x="52941" y="12981"/>
                  </a:cubicBezTo>
                  <a:lnTo>
                    <a:pt x="66932" y="13665"/>
                  </a:lnTo>
                  <a:lnTo>
                    <a:pt x="73930" y="14007"/>
                  </a:lnTo>
                  <a:lnTo>
                    <a:pt x="77426" y="14178"/>
                  </a:lnTo>
                  <a:cubicBezTo>
                    <a:pt x="78592" y="14235"/>
                    <a:pt x="79757" y="14299"/>
                    <a:pt x="80916" y="14438"/>
                  </a:cubicBezTo>
                  <a:cubicBezTo>
                    <a:pt x="82069" y="14571"/>
                    <a:pt x="83215" y="14786"/>
                    <a:pt x="84330" y="15122"/>
                  </a:cubicBezTo>
                  <a:cubicBezTo>
                    <a:pt x="85432" y="15464"/>
                    <a:pt x="86502" y="15939"/>
                    <a:pt x="87452" y="16604"/>
                  </a:cubicBezTo>
                  <a:cubicBezTo>
                    <a:pt x="87927" y="16933"/>
                    <a:pt x="88377" y="17301"/>
                    <a:pt x="88788" y="17712"/>
                  </a:cubicBezTo>
                  <a:cubicBezTo>
                    <a:pt x="89194" y="18124"/>
                    <a:pt x="89561" y="18574"/>
                    <a:pt x="89871" y="19062"/>
                  </a:cubicBezTo>
                  <a:cubicBezTo>
                    <a:pt x="90175" y="19549"/>
                    <a:pt x="90429" y="20075"/>
                    <a:pt x="90587" y="20626"/>
                  </a:cubicBezTo>
                  <a:cubicBezTo>
                    <a:pt x="90745" y="21177"/>
                    <a:pt x="90834" y="21753"/>
                    <a:pt x="90834" y="22330"/>
                  </a:cubicBezTo>
                  <a:cubicBezTo>
                    <a:pt x="90840" y="23482"/>
                    <a:pt x="90467" y="24622"/>
                    <a:pt x="89859" y="25598"/>
                  </a:cubicBezTo>
                  <a:cubicBezTo>
                    <a:pt x="89251" y="26586"/>
                    <a:pt x="88440" y="27434"/>
                    <a:pt x="87547" y="28182"/>
                  </a:cubicBezTo>
                  <a:cubicBezTo>
                    <a:pt x="86654" y="28923"/>
                    <a:pt x="85679" y="29569"/>
                    <a:pt x="84665" y="30139"/>
                  </a:cubicBezTo>
                  <a:cubicBezTo>
                    <a:pt x="83652" y="30709"/>
                    <a:pt x="82607" y="31222"/>
                    <a:pt x="81518" y="31646"/>
                  </a:cubicBezTo>
                  <a:lnTo>
                    <a:pt x="79903" y="32311"/>
                  </a:lnTo>
                  <a:lnTo>
                    <a:pt x="78256" y="32900"/>
                  </a:lnTo>
                  <a:lnTo>
                    <a:pt x="77433" y="33191"/>
                  </a:lnTo>
                  <a:lnTo>
                    <a:pt x="76597" y="33451"/>
                  </a:lnTo>
                  <a:lnTo>
                    <a:pt x="74925" y="33964"/>
                  </a:lnTo>
                  <a:lnTo>
                    <a:pt x="73234" y="34401"/>
                  </a:lnTo>
                  <a:lnTo>
                    <a:pt x="72385" y="34623"/>
                  </a:lnTo>
                  <a:lnTo>
                    <a:pt x="71530" y="34806"/>
                  </a:lnTo>
                  <a:lnTo>
                    <a:pt x="69820" y="35174"/>
                  </a:lnTo>
                  <a:lnTo>
                    <a:pt x="68097" y="35478"/>
                  </a:lnTo>
                  <a:lnTo>
                    <a:pt x="67236" y="35630"/>
                  </a:lnTo>
                  <a:cubicBezTo>
                    <a:pt x="66944" y="35674"/>
                    <a:pt x="66659" y="35712"/>
                    <a:pt x="66368" y="35750"/>
                  </a:cubicBezTo>
                  <a:lnTo>
                    <a:pt x="64633" y="35984"/>
                  </a:lnTo>
                  <a:cubicBezTo>
                    <a:pt x="64056" y="36054"/>
                    <a:pt x="63474" y="36105"/>
                    <a:pt x="62897" y="36168"/>
                  </a:cubicBezTo>
                  <a:lnTo>
                    <a:pt x="62023" y="36257"/>
                  </a:lnTo>
                  <a:cubicBezTo>
                    <a:pt x="61732" y="36282"/>
                    <a:pt x="61441" y="36295"/>
                    <a:pt x="61149" y="36320"/>
                  </a:cubicBezTo>
                  <a:lnTo>
                    <a:pt x="59408" y="36440"/>
                  </a:lnTo>
                  <a:cubicBezTo>
                    <a:pt x="58825" y="36472"/>
                    <a:pt x="58242" y="36485"/>
                    <a:pt x="57660" y="36510"/>
                  </a:cubicBezTo>
                  <a:cubicBezTo>
                    <a:pt x="56494" y="36567"/>
                    <a:pt x="55323" y="36554"/>
                    <a:pt x="54157" y="36573"/>
                  </a:cubicBezTo>
                  <a:cubicBezTo>
                    <a:pt x="51827" y="36554"/>
                    <a:pt x="49490" y="36491"/>
                    <a:pt x="47165" y="36326"/>
                  </a:cubicBezTo>
                  <a:cubicBezTo>
                    <a:pt x="44835" y="36187"/>
                    <a:pt x="42510" y="35953"/>
                    <a:pt x="40192" y="35687"/>
                  </a:cubicBezTo>
                  <a:cubicBezTo>
                    <a:pt x="35562" y="35129"/>
                    <a:pt x="30958" y="34287"/>
                    <a:pt x="26430" y="33160"/>
                  </a:cubicBezTo>
                  <a:lnTo>
                    <a:pt x="24732" y="32742"/>
                  </a:lnTo>
                  <a:lnTo>
                    <a:pt x="23041" y="32286"/>
                  </a:lnTo>
                  <a:lnTo>
                    <a:pt x="22199" y="32051"/>
                  </a:lnTo>
                  <a:lnTo>
                    <a:pt x="21357" y="31811"/>
                  </a:lnTo>
                  <a:lnTo>
                    <a:pt x="19672" y="31323"/>
                  </a:lnTo>
                  <a:lnTo>
                    <a:pt x="18000" y="30804"/>
                  </a:lnTo>
                  <a:lnTo>
                    <a:pt x="17170" y="30544"/>
                  </a:lnTo>
                  <a:lnTo>
                    <a:pt x="16334" y="30265"/>
                  </a:lnTo>
                  <a:lnTo>
                    <a:pt x="14675" y="29721"/>
                  </a:lnTo>
                  <a:lnTo>
                    <a:pt x="13022" y="29144"/>
                  </a:lnTo>
                  <a:lnTo>
                    <a:pt x="12192" y="28853"/>
                  </a:lnTo>
                  <a:lnTo>
                    <a:pt x="11375" y="28549"/>
                  </a:lnTo>
                  <a:lnTo>
                    <a:pt x="9729" y="27947"/>
                  </a:lnTo>
                  <a:lnTo>
                    <a:pt x="8095" y="27320"/>
                  </a:lnTo>
                  <a:lnTo>
                    <a:pt x="7278" y="27010"/>
                  </a:lnTo>
                  <a:lnTo>
                    <a:pt x="6467" y="26681"/>
                  </a:lnTo>
                  <a:lnTo>
                    <a:pt x="4839" y="26028"/>
                  </a:lnTo>
                  <a:lnTo>
                    <a:pt x="3224" y="25357"/>
                  </a:lnTo>
                  <a:lnTo>
                    <a:pt x="2414" y="25021"/>
                  </a:lnTo>
                  <a:lnTo>
                    <a:pt x="1609" y="24673"/>
                  </a:lnTo>
                  <a:lnTo>
                    <a:pt x="0" y="23983"/>
                  </a:lnTo>
                  <a:lnTo>
                    <a:pt x="1609" y="24679"/>
                  </a:lnTo>
                  <a:lnTo>
                    <a:pt x="2414" y="25028"/>
                  </a:lnTo>
                  <a:lnTo>
                    <a:pt x="3218" y="25370"/>
                  </a:lnTo>
                  <a:lnTo>
                    <a:pt x="4833" y="26047"/>
                  </a:lnTo>
                  <a:lnTo>
                    <a:pt x="6454" y="26700"/>
                  </a:lnTo>
                  <a:lnTo>
                    <a:pt x="7271" y="27029"/>
                  </a:lnTo>
                  <a:lnTo>
                    <a:pt x="8082" y="27346"/>
                  </a:lnTo>
                  <a:lnTo>
                    <a:pt x="9716" y="27979"/>
                  </a:lnTo>
                  <a:lnTo>
                    <a:pt x="11363" y="28587"/>
                  </a:lnTo>
                  <a:lnTo>
                    <a:pt x="12180" y="28891"/>
                  </a:lnTo>
                  <a:lnTo>
                    <a:pt x="13009" y="29182"/>
                  </a:lnTo>
                  <a:lnTo>
                    <a:pt x="14656" y="29765"/>
                  </a:lnTo>
                  <a:lnTo>
                    <a:pt x="16322" y="30316"/>
                  </a:lnTo>
                  <a:lnTo>
                    <a:pt x="17151" y="30595"/>
                  </a:lnTo>
                  <a:lnTo>
                    <a:pt x="17987" y="30861"/>
                  </a:lnTo>
                  <a:lnTo>
                    <a:pt x="19659" y="31380"/>
                  </a:lnTo>
                  <a:lnTo>
                    <a:pt x="21338" y="31874"/>
                  </a:lnTo>
                  <a:lnTo>
                    <a:pt x="22180" y="32121"/>
                  </a:lnTo>
                  <a:lnTo>
                    <a:pt x="23022" y="32355"/>
                  </a:lnTo>
                  <a:lnTo>
                    <a:pt x="24713" y="32818"/>
                  </a:lnTo>
                  <a:lnTo>
                    <a:pt x="26411" y="33242"/>
                  </a:lnTo>
                  <a:cubicBezTo>
                    <a:pt x="30939" y="34382"/>
                    <a:pt x="35543" y="35218"/>
                    <a:pt x="40180" y="35788"/>
                  </a:cubicBezTo>
                  <a:cubicBezTo>
                    <a:pt x="42504" y="36054"/>
                    <a:pt x="44828" y="36288"/>
                    <a:pt x="47159" y="36434"/>
                  </a:cubicBezTo>
                  <a:cubicBezTo>
                    <a:pt x="49490" y="36605"/>
                    <a:pt x="51820" y="36668"/>
                    <a:pt x="54157" y="36687"/>
                  </a:cubicBezTo>
                  <a:cubicBezTo>
                    <a:pt x="55329" y="36675"/>
                    <a:pt x="56494" y="36687"/>
                    <a:pt x="57660" y="36630"/>
                  </a:cubicBezTo>
                  <a:cubicBezTo>
                    <a:pt x="58249" y="36605"/>
                    <a:pt x="58831" y="36592"/>
                    <a:pt x="59414" y="36561"/>
                  </a:cubicBezTo>
                  <a:lnTo>
                    <a:pt x="61162" y="36440"/>
                  </a:lnTo>
                  <a:cubicBezTo>
                    <a:pt x="61453" y="36421"/>
                    <a:pt x="61745" y="36409"/>
                    <a:pt x="62036" y="36377"/>
                  </a:cubicBezTo>
                  <a:lnTo>
                    <a:pt x="62904" y="36288"/>
                  </a:lnTo>
                  <a:cubicBezTo>
                    <a:pt x="63486" y="36231"/>
                    <a:pt x="64069" y="36181"/>
                    <a:pt x="64652" y="36111"/>
                  </a:cubicBezTo>
                  <a:lnTo>
                    <a:pt x="66387" y="35877"/>
                  </a:lnTo>
                  <a:cubicBezTo>
                    <a:pt x="66678" y="35839"/>
                    <a:pt x="66963" y="35801"/>
                    <a:pt x="67255" y="35756"/>
                  </a:cubicBezTo>
                  <a:lnTo>
                    <a:pt x="68116" y="35604"/>
                  </a:lnTo>
                  <a:lnTo>
                    <a:pt x="69845" y="35307"/>
                  </a:lnTo>
                  <a:lnTo>
                    <a:pt x="71561" y="34939"/>
                  </a:lnTo>
                  <a:lnTo>
                    <a:pt x="72416" y="34756"/>
                  </a:lnTo>
                  <a:lnTo>
                    <a:pt x="73265" y="34534"/>
                  </a:lnTo>
                  <a:lnTo>
                    <a:pt x="74963" y="34097"/>
                  </a:lnTo>
                  <a:lnTo>
                    <a:pt x="76635" y="33584"/>
                  </a:lnTo>
                  <a:lnTo>
                    <a:pt x="77477" y="33324"/>
                  </a:lnTo>
                  <a:lnTo>
                    <a:pt x="78300" y="33033"/>
                  </a:lnTo>
                  <a:lnTo>
                    <a:pt x="79953" y="32444"/>
                  </a:lnTo>
                  <a:lnTo>
                    <a:pt x="81575" y="31779"/>
                  </a:lnTo>
                  <a:cubicBezTo>
                    <a:pt x="82664" y="31355"/>
                    <a:pt x="83722" y="30842"/>
                    <a:pt x="84741" y="30272"/>
                  </a:cubicBezTo>
                  <a:cubicBezTo>
                    <a:pt x="85761" y="29695"/>
                    <a:pt x="86743" y="29049"/>
                    <a:pt x="87648" y="28296"/>
                  </a:cubicBezTo>
                  <a:cubicBezTo>
                    <a:pt x="88541" y="27548"/>
                    <a:pt x="89371" y="26687"/>
                    <a:pt x="89992" y="25680"/>
                  </a:cubicBezTo>
                  <a:cubicBezTo>
                    <a:pt x="90612" y="24686"/>
                    <a:pt x="90999" y="23514"/>
                    <a:pt x="90992" y="22330"/>
                  </a:cubicBezTo>
                  <a:cubicBezTo>
                    <a:pt x="90999" y="21741"/>
                    <a:pt x="90904" y="21152"/>
                    <a:pt x="90745" y="20582"/>
                  </a:cubicBezTo>
                  <a:cubicBezTo>
                    <a:pt x="90581" y="20012"/>
                    <a:pt x="90321" y="19473"/>
                    <a:pt x="90004" y="18973"/>
                  </a:cubicBezTo>
                  <a:cubicBezTo>
                    <a:pt x="89694" y="18473"/>
                    <a:pt x="89320" y="18010"/>
                    <a:pt x="88909" y="17592"/>
                  </a:cubicBezTo>
                  <a:cubicBezTo>
                    <a:pt x="88491" y="17174"/>
                    <a:pt x="88035" y="16800"/>
                    <a:pt x="87547" y="16465"/>
                  </a:cubicBezTo>
                  <a:cubicBezTo>
                    <a:pt x="86584" y="15787"/>
                    <a:pt x="85495" y="15306"/>
                    <a:pt x="84374" y="14957"/>
                  </a:cubicBezTo>
                  <a:cubicBezTo>
                    <a:pt x="83253" y="14615"/>
                    <a:pt x="82094" y="14400"/>
                    <a:pt x="80935" y="14261"/>
                  </a:cubicBezTo>
                  <a:cubicBezTo>
                    <a:pt x="79770" y="14128"/>
                    <a:pt x="78604" y="14064"/>
                    <a:pt x="77433" y="14007"/>
                  </a:cubicBezTo>
                  <a:lnTo>
                    <a:pt x="73937" y="13836"/>
                  </a:lnTo>
                  <a:lnTo>
                    <a:pt x="66938" y="13507"/>
                  </a:lnTo>
                  <a:lnTo>
                    <a:pt x="52948" y="12836"/>
                  </a:lnTo>
                  <a:cubicBezTo>
                    <a:pt x="51789" y="12766"/>
                    <a:pt x="50623" y="12665"/>
                    <a:pt x="49477" y="12456"/>
                  </a:cubicBezTo>
                  <a:cubicBezTo>
                    <a:pt x="48337" y="12247"/>
                    <a:pt x="47210" y="11924"/>
                    <a:pt x="46165" y="11423"/>
                  </a:cubicBezTo>
                  <a:cubicBezTo>
                    <a:pt x="45126" y="10917"/>
                    <a:pt x="44182" y="10201"/>
                    <a:pt x="43435" y="9314"/>
                  </a:cubicBezTo>
                  <a:cubicBezTo>
                    <a:pt x="43068" y="8871"/>
                    <a:pt x="42738" y="8390"/>
                    <a:pt x="42491" y="7870"/>
                  </a:cubicBezTo>
                  <a:cubicBezTo>
                    <a:pt x="42244" y="7345"/>
                    <a:pt x="42073" y="6787"/>
                    <a:pt x="41997" y="6217"/>
                  </a:cubicBezTo>
                  <a:cubicBezTo>
                    <a:pt x="41934" y="5647"/>
                    <a:pt x="41953" y="5058"/>
                    <a:pt x="42105" y="4507"/>
                  </a:cubicBezTo>
                  <a:cubicBezTo>
                    <a:pt x="42175" y="4229"/>
                    <a:pt x="42276" y="3956"/>
                    <a:pt x="42396" y="3697"/>
                  </a:cubicBezTo>
                  <a:cubicBezTo>
                    <a:pt x="42517" y="3431"/>
                    <a:pt x="42669" y="3190"/>
                    <a:pt x="42840" y="2956"/>
                  </a:cubicBezTo>
                  <a:cubicBezTo>
                    <a:pt x="43517" y="2012"/>
                    <a:pt x="44493" y="1322"/>
                    <a:pt x="45550" y="859"/>
                  </a:cubicBezTo>
                  <a:cubicBezTo>
                    <a:pt x="46614" y="397"/>
                    <a:pt x="47767" y="150"/>
                    <a:pt x="48926" y="125"/>
                  </a:cubicBezTo>
                  <a:cubicBezTo>
                    <a:pt x="49007" y="121"/>
                    <a:pt x="49089" y="120"/>
                    <a:pt x="49170" y="120"/>
                  </a:cubicBezTo>
                  <a:cubicBezTo>
                    <a:pt x="49380" y="120"/>
                    <a:pt x="49590" y="130"/>
                    <a:pt x="49800" y="144"/>
                  </a:cubicBezTo>
                  <a:cubicBezTo>
                    <a:pt x="50085" y="182"/>
                    <a:pt x="50376" y="201"/>
                    <a:pt x="50661" y="251"/>
                  </a:cubicBezTo>
                  <a:cubicBezTo>
                    <a:pt x="51238" y="334"/>
                    <a:pt x="51801" y="473"/>
                    <a:pt x="52365" y="619"/>
                  </a:cubicBezTo>
                  <a:cubicBezTo>
                    <a:pt x="54613" y="1252"/>
                    <a:pt x="56697" y="2322"/>
                    <a:pt x="58825" y="3279"/>
                  </a:cubicBezTo>
                  <a:cubicBezTo>
                    <a:pt x="59357" y="3526"/>
                    <a:pt x="59902" y="3741"/>
                    <a:pt x="60440" y="3963"/>
                  </a:cubicBezTo>
                  <a:cubicBezTo>
                    <a:pt x="60712" y="4070"/>
                    <a:pt x="60991" y="4165"/>
                    <a:pt x="61263" y="4267"/>
                  </a:cubicBezTo>
                  <a:lnTo>
                    <a:pt x="61675" y="4412"/>
                  </a:lnTo>
                  <a:lnTo>
                    <a:pt x="62093" y="4545"/>
                  </a:lnTo>
                  <a:cubicBezTo>
                    <a:pt x="63208" y="4913"/>
                    <a:pt x="64341" y="5198"/>
                    <a:pt x="65481" y="5464"/>
                  </a:cubicBezTo>
                  <a:cubicBezTo>
                    <a:pt x="69943" y="6448"/>
                    <a:pt x="74513" y="6845"/>
                    <a:pt x="79080" y="6845"/>
                  </a:cubicBezTo>
                  <a:cubicBezTo>
                    <a:pt x="79188" y="6845"/>
                    <a:pt x="79295" y="6845"/>
                    <a:pt x="79402" y="6844"/>
                  </a:cubicBezTo>
                  <a:cubicBezTo>
                    <a:pt x="84070" y="6813"/>
                    <a:pt x="88744" y="6382"/>
                    <a:pt x="93329" y="5483"/>
                  </a:cubicBezTo>
                  <a:cubicBezTo>
                    <a:pt x="95616" y="5027"/>
                    <a:pt x="97883" y="4450"/>
                    <a:pt x="100100" y="3716"/>
                  </a:cubicBezTo>
                  <a:cubicBezTo>
                    <a:pt x="102316" y="2981"/>
                    <a:pt x="104489" y="2094"/>
                    <a:pt x="106547" y="999"/>
                  </a:cubicBezTo>
                  <a:lnTo>
                    <a:pt x="106547" y="999"/>
                  </a:lnTo>
                  <a:cubicBezTo>
                    <a:pt x="104482" y="2088"/>
                    <a:pt x="102310" y="2968"/>
                    <a:pt x="100093" y="3697"/>
                  </a:cubicBezTo>
                  <a:cubicBezTo>
                    <a:pt x="97877" y="4425"/>
                    <a:pt x="95609" y="4995"/>
                    <a:pt x="93317" y="5438"/>
                  </a:cubicBezTo>
                  <a:cubicBezTo>
                    <a:pt x="88738" y="6325"/>
                    <a:pt x="84064" y="6743"/>
                    <a:pt x="79402" y="6756"/>
                  </a:cubicBezTo>
                  <a:cubicBezTo>
                    <a:pt x="79330" y="6756"/>
                    <a:pt x="79257" y="6756"/>
                    <a:pt x="79184" y="6756"/>
                  </a:cubicBezTo>
                  <a:cubicBezTo>
                    <a:pt x="74589" y="6756"/>
                    <a:pt x="69983" y="6360"/>
                    <a:pt x="65500" y="5369"/>
                  </a:cubicBezTo>
                  <a:cubicBezTo>
                    <a:pt x="64367" y="5096"/>
                    <a:pt x="63233" y="4818"/>
                    <a:pt x="62131" y="4444"/>
                  </a:cubicBezTo>
                  <a:lnTo>
                    <a:pt x="61713" y="4311"/>
                  </a:lnTo>
                  <a:lnTo>
                    <a:pt x="61301" y="4165"/>
                  </a:lnTo>
                  <a:cubicBezTo>
                    <a:pt x="61029" y="4064"/>
                    <a:pt x="60750" y="3969"/>
                    <a:pt x="60478" y="3868"/>
                  </a:cubicBezTo>
                  <a:cubicBezTo>
                    <a:pt x="59940" y="3646"/>
                    <a:pt x="59401" y="3424"/>
                    <a:pt x="58869" y="3184"/>
                  </a:cubicBezTo>
                  <a:cubicBezTo>
                    <a:pt x="56748" y="2221"/>
                    <a:pt x="54658" y="1144"/>
                    <a:pt x="52397" y="511"/>
                  </a:cubicBezTo>
                  <a:cubicBezTo>
                    <a:pt x="51833" y="359"/>
                    <a:pt x="51263" y="220"/>
                    <a:pt x="50680" y="137"/>
                  </a:cubicBezTo>
                  <a:cubicBezTo>
                    <a:pt x="50389" y="80"/>
                    <a:pt x="50098" y="61"/>
                    <a:pt x="49806" y="30"/>
                  </a:cubicBezTo>
                  <a:cubicBezTo>
                    <a:pt x="49581" y="15"/>
                    <a:pt x="49351" y="0"/>
                    <a:pt x="49124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8;p19"/>
            <p:cNvSpPr/>
            <p:nvPr/>
          </p:nvSpPr>
          <p:spPr>
            <a:xfrm>
              <a:off x="4894673" y="2141883"/>
              <a:ext cx="3700031" cy="1310264"/>
            </a:xfrm>
            <a:custGeom>
              <a:avLst/>
              <a:gdLst/>
              <a:ahLst/>
              <a:cxnLst/>
              <a:rect l="l" t="t" r="r" b="b"/>
              <a:pathLst>
                <a:path w="106706" h="37787" extrusionOk="0">
                  <a:moveTo>
                    <a:pt x="49252" y="0"/>
                  </a:moveTo>
                  <a:cubicBezTo>
                    <a:pt x="49114" y="0"/>
                    <a:pt x="48976" y="3"/>
                    <a:pt x="48837" y="10"/>
                  </a:cubicBezTo>
                  <a:cubicBezTo>
                    <a:pt x="47659" y="73"/>
                    <a:pt x="46494" y="365"/>
                    <a:pt x="45430" y="878"/>
                  </a:cubicBezTo>
                  <a:cubicBezTo>
                    <a:pt x="44372" y="1397"/>
                    <a:pt x="43403" y="2157"/>
                    <a:pt x="42764" y="3164"/>
                  </a:cubicBezTo>
                  <a:cubicBezTo>
                    <a:pt x="42599" y="3411"/>
                    <a:pt x="42466" y="3677"/>
                    <a:pt x="42352" y="3949"/>
                  </a:cubicBezTo>
                  <a:cubicBezTo>
                    <a:pt x="42238" y="4228"/>
                    <a:pt x="42156" y="4513"/>
                    <a:pt x="42092" y="4804"/>
                  </a:cubicBezTo>
                  <a:cubicBezTo>
                    <a:pt x="41985" y="5387"/>
                    <a:pt x="41959" y="5989"/>
                    <a:pt x="42067" y="6578"/>
                  </a:cubicBezTo>
                  <a:cubicBezTo>
                    <a:pt x="42270" y="7749"/>
                    <a:pt x="42840" y="8839"/>
                    <a:pt x="43619" y="9725"/>
                  </a:cubicBezTo>
                  <a:cubicBezTo>
                    <a:pt x="44005" y="10169"/>
                    <a:pt x="44442" y="10580"/>
                    <a:pt x="44911" y="10935"/>
                  </a:cubicBezTo>
                  <a:cubicBezTo>
                    <a:pt x="45386" y="11290"/>
                    <a:pt x="45892" y="11594"/>
                    <a:pt x="46431" y="11847"/>
                  </a:cubicBezTo>
                  <a:cubicBezTo>
                    <a:pt x="47495" y="12354"/>
                    <a:pt x="48647" y="12664"/>
                    <a:pt x="49806" y="12867"/>
                  </a:cubicBezTo>
                  <a:cubicBezTo>
                    <a:pt x="50965" y="13063"/>
                    <a:pt x="52143" y="13152"/>
                    <a:pt x="53315" y="13209"/>
                  </a:cubicBezTo>
                  <a:lnTo>
                    <a:pt x="67375" y="13741"/>
                  </a:lnTo>
                  <a:lnTo>
                    <a:pt x="74412" y="14000"/>
                  </a:lnTo>
                  <a:lnTo>
                    <a:pt x="77927" y="14133"/>
                  </a:lnTo>
                  <a:cubicBezTo>
                    <a:pt x="79098" y="14184"/>
                    <a:pt x="80270" y="14235"/>
                    <a:pt x="81429" y="14374"/>
                  </a:cubicBezTo>
                  <a:cubicBezTo>
                    <a:pt x="82588" y="14507"/>
                    <a:pt x="83747" y="14716"/>
                    <a:pt x="84855" y="15064"/>
                  </a:cubicBezTo>
                  <a:cubicBezTo>
                    <a:pt x="85970" y="15406"/>
                    <a:pt x="87028" y="15919"/>
                    <a:pt x="87984" y="16591"/>
                  </a:cubicBezTo>
                  <a:cubicBezTo>
                    <a:pt x="88453" y="16926"/>
                    <a:pt x="88896" y="17306"/>
                    <a:pt x="89301" y="17725"/>
                  </a:cubicBezTo>
                  <a:cubicBezTo>
                    <a:pt x="89403" y="17832"/>
                    <a:pt x="89504" y="17934"/>
                    <a:pt x="89599" y="18048"/>
                  </a:cubicBezTo>
                  <a:lnTo>
                    <a:pt x="89878" y="18377"/>
                  </a:lnTo>
                  <a:lnTo>
                    <a:pt x="90131" y="18732"/>
                  </a:lnTo>
                  <a:cubicBezTo>
                    <a:pt x="90220" y="18846"/>
                    <a:pt x="90289" y="18972"/>
                    <a:pt x="90365" y="19099"/>
                  </a:cubicBezTo>
                  <a:cubicBezTo>
                    <a:pt x="90669" y="19593"/>
                    <a:pt x="90904" y="20125"/>
                    <a:pt x="91068" y="20682"/>
                  </a:cubicBezTo>
                  <a:cubicBezTo>
                    <a:pt x="91233" y="21233"/>
                    <a:pt x="91309" y="21816"/>
                    <a:pt x="91315" y="22392"/>
                  </a:cubicBezTo>
                  <a:cubicBezTo>
                    <a:pt x="91322" y="23558"/>
                    <a:pt x="90961" y="24698"/>
                    <a:pt x="90384" y="25705"/>
                  </a:cubicBezTo>
                  <a:cubicBezTo>
                    <a:pt x="89802" y="26712"/>
                    <a:pt x="89023" y="27598"/>
                    <a:pt x="88161" y="28377"/>
                  </a:cubicBezTo>
                  <a:cubicBezTo>
                    <a:pt x="87294" y="29156"/>
                    <a:pt x="86337" y="29840"/>
                    <a:pt x="85337" y="30448"/>
                  </a:cubicBezTo>
                  <a:cubicBezTo>
                    <a:pt x="84336" y="31050"/>
                    <a:pt x="83297" y="31588"/>
                    <a:pt x="82214" y="32038"/>
                  </a:cubicBezTo>
                  <a:lnTo>
                    <a:pt x="80606" y="32741"/>
                  </a:lnTo>
                  <a:cubicBezTo>
                    <a:pt x="80061" y="32956"/>
                    <a:pt x="79510" y="33165"/>
                    <a:pt x="78965" y="33374"/>
                  </a:cubicBezTo>
                  <a:lnTo>
                    <a:pt x="78142" y="33691"/>
                  </a:lnTo>
                  <a:cubicBezTo>
                    <a:pt x="77870" y="33786"/>
                    <a:pt x="77591" y="33875"/>
                    <a:pt x="77312" y="33970"/>
                  </a:cubicBezTo>
                  <a:lnTo>
                    <a:pt x="75640" y="34527"/>
                  </a:lnTo>
                  <a:lnTo>
                    <a:pt x="73956" y="35008"/>
                  </a:lnTo>
                  <a:lnTo>
                    <a:pt x="73107" y="35249"/>
                  </a:lnTo>
                  <a:cubicBezTo>
                    <a:pt x="72828" y="35325"/>
                    <a:pt x="72543" y="35388"/>
                    <a:pt x="72258" y="35458"/>
                  </a:cubicBezTo>
                  <a:lnTo>
                    <a:pt x="70548" y="35876"/>
                  </a:lnTo>
                  <a:lnTo>
                    <a:pt x="68825" y="36224"/>
                  </a:lnTo>
                  <a:lnTo>
                    <a:pt x="67964" y="36395"/>
                  </a:lnTo>
                  <a:cubicBezTo>
                    <a:pt x="67673" y="36446"/>
                    <a:pt x="67388" y="36490"/>
                    <a:pt x="67096" y="36541"/>
                  </a:cubicBezTo>
                  <a:lnTo>
                    <a:pt x="65361" y="36820"/>
                  </a:lnTo>
                  <a:cubicBezTo>
                    <a:pt x="64785" y="36902"/>
                    <a:pt x="64202" y="36972"/>
                    <a:pt x="63619" y="37048"/>
                  </a:cubicBezTo>
                  <a:lnTo>
                    <a:pt x="62745" y="37155"/>
                  </a:lnTo>
                  <a:cubicBezTo>
                    <a:pt x="62454" y="37193"/>
                    <a:pt x="62163" y="37212"/>
                    <a:pt x="61871" y="37244"/>
                  </a:cubicBezTo>
                  <a:lnTo>
                    <a:pt x="60123" y="37402"/>
                  </a:lnTo>
                  <a:cubicBezTo>
                    <a:pt x="59534" y="37447"/>
                    <a:pt x="58952" y="37478"/>
                    <a:pt x="58369" y="37516"/>
                  </a:cubicBezTo>
                  <a:lnTo>
                    <a:pt x="57489" y="37573"/>
                  </a:lnTo>
                  <a:cubicBezTo>
                    <a:pt x="57197" y="37592"/>
                    <a:pt x="56906" y="37592"/>
                    <a:pt x="56608" y="37605"/>
                  </a:cubicBezTo>
                  <a:lnTo>
                    <a:pt x="54854" y="37662"/>
                  </a:lnTo>
                  <a:cubicBezTo>
                    <a:pt x="54245" y="37669"/>
                    <a:pt x="53635" y="37673"/>
                    <a:pt x="53026" y="37673"/>
                  </a:cubicBezTo>
                  <a:cubicBezTo>
                    <a:pt x="51292" y="37673"/>
                    <a:pt x="49558" y="37640"/>
                    <a:pt x="47824" y="37542"/>
                  </a:cubicBezTo>
                  <a:cubicBezTo>
                    <a:pt x="46652" y="37497"/>
                    <a:pt x="45481" y="37402"/>
                    <a:pt x="44315" y="37320"/>
                  </a:cubicBezTo>
                  <a:cubicBezTo>
                    <a:pt x="43726" y="37282"/>
                    <a:pt x="43144" y="37219"/>
                    <a:pt x="42561" y="37162"/>
                  </a:cubicBezTo>
                  <a:lnTo>
                    <a:pt x="41687" y="37086"/>
                  </a:lnTo>
                  <a:lnTo>
                    <a:pt x="41250" y="37041"/>
                  </a:lnTo>
                  <a:lnTo>
                    <a:pt x="40813" y="36991"/>
                  </a:lnTo>
                  <a:cubicBezTo>
                    <a:pt x="36151" y="36471"/>
                    <a:pt x="31522" y="35686"/>
                    <a:pt x="26949" y="34660"/>
                  </a:cubicBezTo>
                  <a:cubicBezTo>
                    <a:pt x="24656" y="34160"/>
                    <a:pt x="22383" y="33583"/>
                    <a:pt x="20115" y="32988"/>
                  </a:cubicBezTo>
                  <a:cubicBezTo>
                    <a:pt x="18982" y="32671"/>
                    <a:pt x="17848" y="32374"/>
                    <a:pt x="16727" y="32038"/>
                  </a:cubicBezTo>
                  <a:lnTo>
                    <a:pt x="15036" y="31550"/>
                  </a:lnTo>
                  <a:lnTo>
                    <a:pt x="13351" y="31044"/>
                  </a:lnTo>
                  <a:cubicBezTo>
                    <a:pt x="8861" y="29676"/>
                    <a:pt x="4421" y="28156"/>
                    <a:pt x="0" y="26591"/>
                  </a:cubicBezTo>
                  <a:lnTo>
                    <a:pt x="0" y="26591"/>
                  </a:lnTo>
                  <a:cubicBezTo>
                    <a:pt x="4415" y="28168"/>
                    <a:pt x="8855" y="29707"/>
                    <a:pt x="13339" y="31082"/>
                  </a:cubicBezTo>
                  <a:lnTo>
                    <a:pt x="15023" y="31595"/>
                  </a:lnTo>
                  <a:lnTo>
                    <a:pt x="16708" y="32095"/>
                  </a:lnTo>
                  <a:cubicBezTo>
                    <a:pt x="17835" y="32431"/>
                    <a:pt x="18969" y="32728"/>
                    <a:pt x="20096" y="33045"/>
                  </a:cubicBezTo>
                  <a:cubicBezTo>
                    <a:pt x="22364" y="33653"/>
                    <a:pt x="24637" y="34236"/>
                    <a:pt x="26930" y="34742"/>
                  </a:cubicBezTo>
                  <a:cubicBezTo>
                    <a:pt x="31503" y="35781"/>
                    <a:pt x="36139" y="36566"/>
                    <a:pt x="40800" y="37092"/>
                  </a:cubicBezTo>
                  <a:lnTo>
                    <a:pt x="41237" y="37143"/>
                  </a:lnTo>
                  <a:lnTo>
                    <a:pt x="41674" y="37187"/>
                  </a:lnTo>
                  <a:lnTo>
                    <a:pt x="42555" y="37269"/>
                  </a:lnTo>
                  <a:cubicBezTo>
                    <a:pt x="43137" y="37320"/>
                    <a:pt x="43720" y="37390"/>
                    <a:pt x="44303" y="37428"/>
                  </a:cubicBezTo>
                  <a:cubicBezTo>
                    <a:pt x="45474" y="37510"/>
                    <a:pt x="46646" y="37605"/>
                    <a:pt x="47818" y="37656"/>
                  </a:cubicBezTo>
                  <a:cubicBezTo>
                    <a:pt x="49552" y="37754"/>
                    <a:pt x="51289" y="37787"/>
                    <a:pt x="53025" y="37787"/>
                  </a:cubicBezTo>
                  <a:cubicBezTo>
                    <a:pt x="53635" y="37787"/>
                    <a:pt x="54245" y="37783"/>
                    <a:pt x="54854" y="37776"/>
                  </a:cubicBezTo>
                  <a:lnTo>
                    <a:pt x="56615" y="37725"/>
                  </a:lnTo>
                  <a:cubicBezTo>
                    <a:pt x="56912" y="37713"/>
                    <a:pt x="57204" y="37713"/>
                    <a:pt x="57495" y="37694"/>
                  </a:cubicBezTo>
                  <a:lnTo>
                    <a:pt x="58375" y="37637"/>
                  </a:lnTo>
                  <a:cubicBezTo>
                    <a:pt x="58958" y="37599"/>
                    <a:pt x="59547" y="37573"/>
                    <a:pt x="60130" y="37529"/>
                  </a:cubicBezTo>
                  <a:lnTo>
                    <a:pt x="61884" y="37364"/>
                  </a:lnTo>
                  <a:cubicBezTo>
                    <a:pt x="62175" y="37339"/>
                    <a:pt x="62467" y="37314"/>
                    <a:pt x="62758" y="37282"/>
                  </a:cubicBezTo>
                  <a:lnTo>
                    <a:pt x="63632" y="37174"/>
                  </a:lnTo>
                  <a:cubicBezTo>
                    <a:pt x="64215" y="37098"/>
                    <a:pt x="64797" y="37029"/>
                    <a:pt x="65380" y="36946"/>
                  </a:cubicBezTo>
                  <a:lnTo>
                    <a:pt x="67122" y="36668"/>
                  </a:lnTo>
                  <a:cubicBezTo>
                    <a:pt x="67407" y="36617"/>
                    <a:pt x="67698" y="36579"/>
                    <a:pt x="67989" y="36522"/>
                  </a:cubicBezTo>
                  <a:lnTo>
                    <a:pt x="68851" y="36351"/>
                  </a:lnTo>
                  <a:lnTo>
                    <a:pt x="70580" y="36003"/>
                  </a:lnTo>
                  <a:lnTo>
                    <a:pt x="72290" y="35591"/>
                  </a:lnTo>
                  <a:cubicBezTo>
                    <a:pt x="72575" y="35521"/>
                    <a:pt x="72860" y="35458"/>
                    <a:pt x="73145" y="35382"/>
                  </a:cubicBezTo>
                  <a:lnTo>
                    <a:pt x="73994" y="35141"/>
                  </a:lnTo>
                  <a:lnTo>
                    <a:pt x="75685" y="34660"/>
                  </a:lnTo>
                  <a:lnTo>
                    <a:pt x="77357" y="34103"/>
                  </a:lnTo>
                  <a:cubicBezTo>
                    <a:pt x="77635" y="34008"/>
                    <a:pt x="77914" y="33919"/>
                    <a:pt x="78193" y="33824"/>
                  </a:cubicBezTo>
                  <a:lnTo>
                    <a:pt x="79016" y="33507"/>
                  </a:lnTo>
                  <a:cubicBezTo>
                    <a:pt x="79561" y="33298"/>
                    <a:pt x="80112" y="33096"/>
                    <a:pt x="80656" y="32880"/>
                  </a:cubicBezTo>
                  <a:lnTo>
                    <a:pt x="82271" y="32171"/>
                  </a:lnTo>
                  <a:cubicBezTo>
                    <a:pt x="83361" y="31721"/>
                    <a:pt x="84406" y="31183"/>
                    <a:pt x="85413" y="30575"/>
                  </a:cubicBezTo>
                  <a:cubicBezTo>
                    <a:pt x="86420" y="29967"/>
                    <a:pt x="87382" y="29283"/>
                    <a:pt x="88263" y="28491"/>
                  </a:cubicBezTo>
                  <a:cubicBezTo>
                    <a:pt x="89137" y="27706"/>
                    <a:pt x="89928" y="26807"/>
                    <a:pt x="90517" y="25781"/>
                  </a:cubicBezTo>
                  <a:cubicBezTo>
                    <a:pt x="90815" y="25268"/>
                    <a:pt x="91056" y="24723"/>
                    <a:pt x="91220" y="24153"/>
                  </a:cubicBezTo>
                  <a:cubicBezTo>
                    <a:pt x="91385" y="23583"/>
                    <a:pt x="91474" y="22988"/>
                    <a:pt x="91474" y="22392"/>
                  </a:cubicBezTo>
                  <a:cubicBezTo>
                    <a:pt x="91474" y="21803"/>
                    <a:pt x="91391" y="21208"/>
                    <a:pt x="91227" y="20638"/>
                  </a:cubicBezTo>
                  <a:cubicBezTo>
                    <a:pt x="91062" y="20068"/>
                    <a:pt x="90815" y="19517"/>
                    <a:pt x="90511" y="19010"/>
                  </a:cubicBezTo>
                  <a:cubicBezTo>
                    <a:pt x="90429" y="18890"/>
                    <a:pt x="90353" y="18757"/>
                    <a:pt x="90270" y="18637"/>
                  </a:cubicBezTo>
                  <a:lnTo>
                    <a:pt x="90004" y="18276"/>
                  </a:lnTo>
                  <a:lnTo>
                    <a:pt x="89726" y="17934"/>
                  </a:lnTo>
                  <a:cubicBezTo>
                    <a:pt x="89631" y="17820"/>
                    <a:pt x="89523" y="17718"/>
                    <a:pt x="89422" y="17611"/>
                  </a:cubicBezTo>
                  <a:cubicBezTo>
                    <a:pt x="89010" y="17186"/>
                    <a:pt x="88560" y="16800"/>
                    <a:pt x="88079" y="16451"/>
                  </a:cubicBezTo>
                  <a:cubicBezTo>
                    <a:pt x="87110" y="15774"/>
                    <a:pt x="86033" y="15248"/>
                    <a:pt x="84906" y="14900"/>
                  </a:cubicBezTo>
                  <a:cubicBezTo>
                    <a:pt x="83785" y="14545"/>
                    <a:pt x="82620" y="14330"/>
                    <a:pt x="81448" y="14197"/>
                  </a:cubicBezTo>
                  <a:cubicBezTo>
                    <a:pt x="80283" y="14064"/>
                    <a:pt x="79105" y="14007"/>
                    <a:pt x="77933" y="13962"/>
                  </a:cubicBezTo>
                  <a:lnTo>
                    <a:pt x="74418" y="13836"/>
                  </a:lnTo>
                  <a:lnTo>
                    <a:pt x="67381" y="13576"/>
                  </a:lnTo>
                  <a:lnTo>
                    <a:pt x="53321" y="13063"/>
                  </a:lnTo>
                  <a:cubicBezTo>
                    <a:pt x="52150" y="13006"/>
                    <a:pt x="50984" y="12917"/>
                    <a:pt x="49832" y="12727"/>
                  </a:cubicBezTo>
                  <a:cubicBezTo>
                    <a:pt x="48679" y="12525"/>
                    <a:pt x="47545" y="12221"/>
                    <a:pt x="46488" y="11720"/>
                  </a:cubicBezTo>
                  <a:cubicBezTo>
                    <a:pt x="45962" y="11473"/>
                    <a:pt x="45462" y="11169"/>
                    <a:pt x="44993" y="10827"/>
                  </a:cubicBezTo>
                  <a:cubicBezTo>
                    <a:pt x="44531" y="10473"/>
                    <a:pt x="44106" y="10074"/>
                    <a:pt x="43720" y="9637"/>
                  </a:cubicBezTo>
                  <a:cubicBezTo>
                    <a:pt x="42954" y="8769"/>
                    <a:pt x="42396" y="7699"/>
                    <a:pt x="42200" y="6559"/>
                  </a:cubicBezTo>
                  <a:cubicBezTo>
                    <a:pt x="42092" y="5982"/>
                    <a:pt x="42118" y="5400"/>
                    <a:pt x="42219" y="4830"/>
                  </a:cubicBezTo>
                  <a:cubicBezTo>
                    <a:pt x="42282" y="4545"/>
                    <a:pt x="42365" y="4266"/>
                    <a:pt x="42472" y="4000"/>
                  </a:cubicBezTo>
                  <a:cubicBezTo>
                    <a:pt x="42586" y="3734"/>
                    <a:pt x="42713" y="3474"/>
                    <a:pt x="42871" y="3234"/>
                  </a:cubicBezTo>
                  <a:cubicBezTo>
                    <a:pt x="43492" y="2252"/>
                    <a:pt x="44442" y="1505"/>
                    <a:pt x="45481" y="992"/>
                  </a:cubicBezTo>
                  <a:cubicBezTo>
                    <a:pt x="46532" y="485"/>
                    <a:pt x="47678" y="194"/>
                    <a:pt x="48844" y="130"/>
                  </a:cubicBezTo>
                  <a:cubicBezTo>
                    <a:pt x="48980" y="124"/>
                    <a:pt x="49116" y="121"/>
                    <a:pt x="49252" y="121"/>
                  </a:cubicBezTo>
                  <a:cubicBezTo>
                    <a:pt x="50281" y="121"/>
                    <a:pt x="51307" y="303"/>
                    <a:pt x="52308" y="555"/>
                  </a:cubicBezTo>
                  <a:cubicBezTo>
                    <a:pt x="54569" y="1150"/>
                    <a:pt x="56678" y="2208"/>
                    <a:pt x="58819" y="3170"/>
                  </a:cubicBezTo>
                  <a:cubicBezTo>
                    <a:pt x="59883" y="3658"/>
                    <a:pt x="60985" y="4076"/>
                    <a:pt x="62106" y="4437"/>
                  </a:cubicBezTo>
                  <a:lnTo>
                    <a:pt x="62948" y="4697"/>
                  </a:lnTo>
                  <a:cubicBezTo>
                    <a:pt x="63227" y="4779"/>
                    <a:pt x="63512" y="4849"/>
                    <a:pt x="63797" y="4925"/>
                  </a:cubicBezTo>
                  <a:cubicBezTo>
                    <a:pt x="64360" y="5089"/>
                    <a:pt x="64937" y="5210"/>
                    <a:pt x="65507" y="5349"/>
                  </a:cubicBezTo>
                  <a:cubicBezTo>
                    <a:pt x="67799" y="5849"/>
                    <a:pt x="70130" y="6179"/>
                    <a:pt x="72467" y="6388"/>
                  </a:cubicBezTo>
                  <a:cubicBezTo>
                    <a:pt x="74545" y="6574"/>
                    <a:pt x="76633" y="6664"/>
                    <a:pt x="78723" y="6664"/>
                  </a:cubicBezTo>
                  <a:cubicBezTo>
                    <a:pt x="78983" y="6664"/>
                    <a:pt x="79243" y="6663"/>
                    <a:pt x="79504" y="6660"/>
                  </a:cubicBezTo>
                  <a:cubicBezTo>
                    <a:pt x="84197" y="6603"/>
                    <a:pt x="88883" y="6134"/>
                    <a:pt x="93481" y="5197"/>
                  </a:cubicBezTo>
                  <a:cubicBezTo>
                    <a:pt x="95780" y="4722"/>
                    <a:pt x="98054" y="4127"/>
                    <a:pt x="100277" y="3360"/>
                  </a:cubicBezTo>
                  <a:cubicBezTo>
                    <a:pt x="102494" y="2600"/>
                    <a:pt x="104660" y="1676"/>
                    <a:pt x="106705" y="529"/>
                  </a:cubicBezTo>
                  <a:lnTo>
                    <a:pt x="106705" y="529"/>
                  </a:lnTo>
                  <a:cubicBezTo>
                    <a:pt x="104653" y="1669"/>
                    <a:pt x="102487" y="2588"/>
                    <a:pt x="100271" y="3341"/>
                  </a:cubicBezTo>
                  <a:cubicBezTo>
                    <a:pt x="98048" y="4101"/>
                    <a:pt x="95774" y="4684"/>
                    <a:pt x="93475" y="5153"/>
                  </a:cubicBezTo>
                  <a:cubicBezTo>
                    <a:pt x="88877" y="6077"/>
                    <a:pt x="84190" y="6527"/>
                    <a:pt x="79504" y="6571"/>
                  </a:cubicBezTo>
                  <a:cubicBezTo>
                    <a:pt x="79286" y="6573"/>
                    <a:pt x="79069" y="6574"/>
                    <a:pt x="78852" y="6574"/>
                  </a:cubicBezTo>
                  <a:cubicBezTo>
                    <a:pt x="76721" y="6574"/>
                    <a:pt x="74595" y="6488"/>
                    <a:pt x="72473" y="6293"/>
                  </a:cubicBezTo>
                  <a:cubicBezTo>
                    <a:pt x="70143" y="6077"/>
                    <a:pt x="67818" y="5748"/>
                    <a:pt x="65526" y="5248"/>
                  </a:cubicBezTo>
                  <a:cubicBezTo>
                    <a:pt x="64962" y="5108"/>
                    <a:pt x="64386" y="4988"/>
                    <a:pt x="63822" y="4830"/>
                  </a:cubicBezTo>
                  <a:cubicBezTo>
                    <a:pt x="63543" y="4747"/>
                    <a:pt x="63258" y="4678"/>
                    <a:pt x="62973" y="4595"/>
                  </a:cubicBezTo>
                  <a:lnTo>
                    <a:pt x="62137" y="4336"/>
                  </a:lnTo>
                  <a:cubicBezTo>
                    <a:pt x="61023" y="3975"/>
                    <a:pt x="59927" y="3557"/>
                    <a:pt x="58863" y="3069"/>
                  </a:cubicBezTo>
                  <a:cubicBezTo>
                    <a:pt x="56729" y="2106"/>
                    <a:pt x="54613" y="1049"/>
                    <a:pt x="52333" y="441"/>
                  </a:cubicBezTo>
                  <a:cubicBezTo>
                    <a:pt x="51326" y="183"/>
                    <a:pt x="50295" y="0"/>
                    <a:pt x="49252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9;p19"/>
            <p:cNvSpPr/>
            <p:nvPr/>
          </p:nvSpPr>
          <p:spPr>
            <a:xfrm>
              <a:off x="4894673" y="2170316"/>
              <a:ext cx="3705509" cy="1350245"/>
            </a:xfrm>
            <a:custGeom>
              <a:avLst/>
              <a:gdLst/>
              <a:ahLst/>
              <a:cxnLst/>
              <a:rect l="l" t="t" r="r" b="b"/>
              <a:pathLst>
                <a:path w="106864" h="38940" extrusionOk="0">
                  <a:moveTo>
                    <a:pt x="49616" y="1"/>
                  </a:moveTo>
                  <a:cubicBezTo>
                    <a:pt x="49319" y="1"/>
                    <a:pt x="49021" y="7"/>
                    <a:pt x="48730" y="32"/>
                  </a:cubicBezTo>
                  <a:cubicBezTo>
                    <a:pt x="47545" y="134"/>
                    <a:pt x="46380" y="469"/>
                    <a:pt x="45335" y="1039"/>
                  </a:cubicBezTo>
                  <a:cubicBezTo>
                    <a:pt x="44296" y="1609"/>
                    <a:pt x="43365" y="2426"/>
                    <a:pt x="42789" y="3478"/>
                  </a:cubicBezTo>
                  <a:cubicBezTo>
                    <a:pt x="42504" y="3997"/>
                    <a:pt x="42301" y="4573"/>
                    <a:pt x="42219" y="5169"/>
                  </a:cubicBezTo>
                  <a:cubicBezTo>
                    <a:pt x="42143" y="5758"/>
                    <a:pt x="42156" y="6359"/>
                    <a:pt x="42276" y="6948"/>
                  </a:cubicBezTo>
                  <a:cubicBezTo>
                    <a:pt x="42390" y="7531"/>
                    <a:pt x="42618" y="8095"/>
                    <a:pt x="42897" y="8614"/>
                  </a:cubicBezTo>
                  <a:cubicBezTo>
                    <a:pt x="43182" y="9140"/>
                    <a:pt x="43517" y="9634"/>
                    <a:pt x="43923" y="10071"/>
                  </a:cubicBezTo>
                  <a:cubicBezTo>
                    <a:pt x="44322" y="10514"/>
                    <a:pt x="44765" y="10913"/>
                    <a:pt x="45240" y="11268"/>
                  </a:cubicBezTo>
                  <a:cubicBezTo>
                    <a:pt x="45721" y="11616"/>
                    <a:pt x="46241" y="11914"/>
                    <a:pt x="46779" y="12161"/>
                  </a:cubicBezTo>
                  <a:cubicBezTo>
                    <a:pt x="47856" y="12661"/>
                    <a:pt x="49015" y="12952"/>
                    <a:pt x="50186" y="13142"/>
                  </a:cubicBezTo>
                  <a:cubicBezTo>
                    <a:pt x="51352" y="13326"/>
                    <a:pt x="52536" y="13396"/>
                    <a:pt x="53714" y="13440"/>
                  </a:cubicBezTo>
                  <a:lnTo>
                    <a:pt x="67856" y="13814"/>
                  </a:lnTo>
                  <a:lnTo>
                    <a:pt x="74931" y="14004"/>
                  </a:lnTo>
                  <a:lnTo>
                    <a:pt x="78465" y="14092"/>
                  </a:lnTo>
                  <a:cubicBezTo>
                    <a:pt x="79643" y="14130"/>
                    <a:pt x="80821" y="14181"/>
                    <a:pt x="81986" y="14314"/>
                  </a:cubicBezTo>
                  <a:cubicBezTo>
                    <a:pt x="83152" y="14447"/>
                    <a:pt x="84311" y="14662"/>
                    <a:pt x="85425" y="15030"/>
                  </a:cubicBezTo>
                  <a:cubicBezTo>
                    <a:pt x="86540" y="15391"/>
                    <a:pt x="87598" y="15910"/>
                    <a:pt x="88541" y="16613"/>
                  </a:cubicBezTo>
                  <a:cubicBezTo>
                    <a:pt x="89485" y="17297"/>
                    <a:pt x="90296" y="18171"/>
                    <a:pt x="90891" y="19172"/>
                  </a:cubicBezTo>
                  <a:cubicBezTo>
                    <a:pt x="91474" y="20185"/>
                    <a:pt x="91797" y="21344"/>
                    <a:pt x="91790" y="22510"/>
                  </a:cubicBezTo>
                  <a:cubicBezTo>
                    <a:pt x="91784" y="23675"/>
                    <a:pt x="91442" y="24821"/>
                    <a:pt x="90891" y="25847"/>
                  </a:cubicBezTo>
                  <a:cubicBezTo>
                    <a:pt x="90334" y="26880"/>
                    <a:pt x="89580" y="27792"/>
                    <a:pt x="88738" y="28609"/>
                  </a:cubicBezTo>
                  <a:cubicBezTo>
                    <a:pt x="87895" y="29419"/>
                    <a:pt x="86958" y="30141"/>
                    <a:pt x="85970" y="30781"/>
                  </a:cubicBezTo>
                  <a:cubicBezTo>
                    <a:pt x="84982" y="31414"/>
                    <a:pt x="83950" y="31978"/>
                    <a:pt x="82873" y="32453"/>
                  </a:cubicBezTo>
                  <a:lnTo>
                    <a:pt x="81271" y="33200"/>
                  </a:lnTo>
                  <a:lnTo>
                    <a:pt x="79637" y="33872"/>
                  </a:lnTo>
                  <a:lnTo>
                    <a:pt x="78820" y="34201"/>
                  </a:lnTo>
                  <a:cubicBezTo>
                    <a:pt x="78541" y="34309"/>
                    <a:pt x="78262" y="34404"/>
                    <a:pt x="77990" y="34505"/>
                  </a:cubicBezTo>
                  <a:lnTo>
                    <a:pt x="76324" y="35100"/>
                  </a:lnTo>
                  <a:lnTo>
                    <a:pt x="74640" y="35632"/>
                  </a:lnTo>
                  <a:lnTo>
                    <a:pt x="73797" y="35892"/>
                  </a:lnTo>
                  <a:lnTo>
                    <a:pt x="72942" y="36126"/>
                  </a:lnTo>
                  <a:lnTo>
                    <a:pt x="71238" y="36582"/>
                  </a:lnTo>
                  <a:lnTo>
                    <a:pt x="69516" y="36975"/>
                  </a:lnTo>
                  <a:lnTo>
                    <a:pt x="68654" y="37171"/>
                  </a:lnTo>
                  <a:lnTo>
                    <a:pt x="67787" y="37342"/>
                  </a:lnTo>
                  <a:lnTo>
                    <a:pt x="66051" y="37665"/>
                  </a:lnTo>
                  <a:lnTo>
                    <a:pt x="64303" y="37938"/>
                  </a:lnTo>
                  <a:lnTo>
                    <a:pt x="63429" y="38071"/>
                  </a:lnTo>
                  <a:lnTo>
                    <a:pt x="62555" y="38172"/>
                  </a:lnTo>
                  <a:lnTo>
                    <a:pt x="60801" y="38381"/>
                  </a:lnTo>
                  <a:lnTo>
                    <a:pt x="59040" y="38533"/>
                  </a:lnTo>
                  <a:lnTo>
                    <a:pt x="58160" y="38609"/>
                  </a:lnTo>
                  <a:cubicBezTo>
                    <a:pt x="57862" y="38628"/>
                    <a:pt x="57571" y="38641"/>
                    <a:pt x="57273" y="38660"/>
                  </a:cubicBezTo>
                  <a:lnTo>
                    <a:pt x="55513" y="38755"/>
                  </a:lnTo>
                  <a:cubicBezTo>
                    <a:pt x="54161" y="38795"/>
                    <a:pt x="52810" y="38824"/>
                    <a:pt x="51458" y="38824"/>
                  </a:cubicBezTo>
                  <a:cubicBezTo>
                    <a:pt x="50454" y="38824"/>
                    <a:pt x="49449" y="38808"/>
                    <a:pt x="48445" y="38767"/>
                  </a:cubicBezTo>
                  <a:cubicBezTo>
                    <a:pt x="47267" y="38742"/>
                    <a:pt x="46089" y="38653"/>
                    <a:pt x="44911" y="38590"/>
                  </a:cubicBezTo>
                  <a:cubicBezTo>
                    <a:pt x="44328" y="38558"/>
                    <a:pt x="43739" y="38495"/>
                    <a:pt x="43150" y="38451"/>
                  </a:cubicBezTo>
                  <a:cubicBezTo>
                    <a:pt x="42567" y="38400"/>
                    <a:pt x="41978" y="38362"/>
                    <a:pt x="41389" y="38292"/>
                  </a:cubicBezTo>
                  <a:lnTo>
                    <a:pt x="39635" y="38109"/>
                  </a:lnTo>
                  <a:cubicBezTo>
                    <a:pt x="39046" y="38045"/>
                    <a:pt x="38463" y="37963"/>
                    <a:pt x="37881" y="37887"/>
                  </a:cubicBezTo>
                  <a:cubicBezTo>
                    <a:pt x="36709" y="37748"/>
                    <a:pt x="35543" y="37570"/>
                    <a:pt x="34378" y="37399"/>
                  </a:cubicBezTo>
                  <a:cubicBezTo>
                    <a:pt x="33795" y="37311"/>
                    <a:pt x="33213" y="37209"/>
                    <a:pt x="32636" y="37114"/>
                  </a:cubicBezTo>
                  <a:cubicBezTo>
                    <a:pt x="32054" y="37013"/>
                    <a:pt x="31471" y="36924"/>
                    <a:pt x="30888" y="36817"/>
                  </a:cubicBezTo>
                  <a:cubicBezTo>
                    <a:pt x="29729" y="36601"/>
                    <a:pt x="28570" y="36392"/>
                    <a:pt x="27418" y="36152"/>
                  </a:cubicBezTo>
                  <a:cubicBezTo>
                    <a:pt x="18165" y="34315"/>
                    <a:pt x="9076" y="31750"/>
                    <a:pt x="0" y="29198"/>
                  </a:cubicBezTo>
                  <a:lnTo>
                    <a:pt x="0" y="29198"/>
                  </a:lnTo>
                  <a:cubicBezTo>
                    <a:pt x="9070" y="31782"/>
                    <a:pt x="18152" y="34372"/>
                    <a:pt x="27399" y="36240"/>
                  </a:cubicBezTo>
                  <a:cubicBezTo>
                    <a:pt x="29710" y="36715"/>
                    <a:pt x="32035" y="37121"/>
                    <a:pt x="34365" y="37494"/>
                  </a:cubicBezTo>
                  <a:cubicBezTo>
                    <a:pt x="35531" y="37665"/>
                    <a:pt x="36696" y="37849"/>
                    <a:pt x="37868" y="37988"/>
                  </a:cubicBezTo>
                  <a:cubicBezTo>
                    <a:pt x="38451" y="38058"/>
                    <a:pt x="39033" y="38147"/>
                    <a:pt x="39622" y="38210"/>
                  </a:cubicBezTo>
                  <a:lnTo>
                    <a:pt x="41383" y="38394"/>
                  </a:lnTo>
                  <a:cubicBezTo>
                    <a:pt x="41966" y="38463"/>
                    <a:pt x="42555" y="38508"/>
                    <a:pt x="43144" y="38558"/>
                  </a:cubicBezTo>
                  <a:cubicBezTo>
                    <a:pt x="43733" y="38603"/>
                    <a:pt x="44315" y="38660"/>
                    <a:pt x="44904" y="38698"/>
                  </a:cubicBezTo>
                  <a:cubicBezTo>
                    <a:pt x="46082" y="38761"/>
                    <a:pt x="47260" y="38850"/>
                    <a:pt x="48438" y="38875"/>
                  </a:cubicBezTo>
                  <a:cubicBezTo>
                    <a:pt x="49513" y="38921"/>
                    <a:pt x="50586" y="38940"/>
                    <a:pt x="51659" y="38940"/>
                  </a:cubicBezTo>
                  <a:cubicBezTo>
                    <a:pt x="52945" y="38940"/>
                    <a:pt x="54231" y="38913"/>
                    <a:pt x="55519" y="38875"/>
                  </a:cubicBezTo>
                  <a:lnTo>
                    <a:pt x="57286" y="38780"/>
                  </a:lnTo>
                  <a:cubicBezTo>
                    <a:pt x="57577" y="38761"/>
                    <a:pt x="57875" y="38755"/>
                    <a:pt x="58166" y="38729"/>
                  </a:cubicBezTo>
                  <a:lnTo>
                    <a:pt x="59047" y="38653"/>
                  </a:lnTo>
                  <a:lnTo>
                    <a:pt x="60814" y="38508"/>
                  </a:lnTo>
                  <a:lnTo>
                    <a:pt x="62568" y="38299"/>
                  </a:lnTo>
                  <a:lnTo>
                    <a:pt x="63448" y="38197"/>
                  </a:lnTo>
                  <a:lnTo>
                    <a:pt x="64322" y="38064"/>
                  </a:lnTo>
                  <a:lnTo>
                    <a:pt x="66070" y="37798"/>
                  </a:lnTo>
                  <a:lnTo>
                    <a:pt x="67812" y="37469"/>
                  </a:lnTo>
                  <a:lnTo>
                    <a:pt x="68680" y="37304"/>
                  </a:lnTo>
                  <a:lnTo>
                    <a:pt x="69547" y="37108"/>
                  </a:lnTo>
                  <a:lnTo>
                    <a:pt x="71270" y="36715"/>
                  </a:lnTo>
                  <a:lnTo>
                    <a:pt x="72980" y="36259"/>
                  </a:lnTo>
                  <a:lnTo>
                    <a:pt x="73835" y="36025"/>
                  </a:lnTo>
                  <a:lnTo>
                    <a:pt x="74684" y="35765"/>
                  </a:lnTo>
                  <a:lnTo>
                    <a:pt x="76369" y="35233"/>
                  </a:lnTo>
                  <a:lnTo>
                    <a:pt x="78034" y="34638"/>
                  </a:lnTo>
                  <a:cubicBezTo>
                    <a:pt x="78313" y="34537"/>
                    <a:pt x="78592" y="34442"/>
                    <a:pt x="78870" y="34340"/>
                  </a:cubicBezTo>
                  <a:lnTo>
                    <a:pt x="79687" y="34005"/>
                  </a:lnTo>
                  <a:lnTo>
                    <a:pt x="81328" y="33333"/>
                  </a:lnTo>
                  <a:lnTo>
                    <a:pt x="82936" y="32592"/>
                  </a:lnTo>
                  <a:cubicBezTo>
                    <a:pt x="84013" y="32117"/>
                    <a:pt x="85058" y="31547"/>
                    <a:pt x="86052" y="30908"/>
                  </a:cubicBezTo>
                  <a:cubicBezTo>
                    <a:pt x="87047" y="30262"/>
                    <a:pt x="87990" y="29540"/>
                    <a:pt x="88845" y="28723"/>
                  </a:cubicBezTo>
                  <a:cubicBezTo>
                    <a:pt x="89694" y="27899"/>
                    <a:pt x="90460" y="26975"/>
                    <a:pt x="91030" y="25923"/>
                  </a:cubicBezTo>
                  <a:cubicBezTo>
                    <a:pt x="91594" y="24885"/>
                    <a:pt x="91949" y="23707"/>
                    <a:pt x="91949" y="22510"/>
                  </a:cubicBezTo>
                  <a:cubicBezTo>
                    <a:pt x="91961" y="21313"/>
                    <a:pt x="91632" y="20122"/>
                    <a:pt x="91037" y="19090"/>
                  </a:cubicBezTo>
                  <a:cubicBezTo>
                    <a:pt x="90429" y="18064"/>
                    <a:pt x="89599" y="17177"/>
                    <a:pt x="88643" y="16474"/>
                  </a:cubicBezTo>
                  <a:cubicBezTo>
                    <a:pt x="87686" y="15764"/>
                    <a:pt x="86610" y="15232"/>
                    <a:pt x="85482" y="14859"/>
                  </a:cubicBezTo>
                  <a:cubicBezTo>
                    <a:pt x="84349" y="14491"/>
                    <a:pt x="83183" y="14270"/>
                    <a:pt x="82005" y="14137"/>
                  </a:cubicBezTo>
                  <a:cubicBezTo>
                    <a:pt x="80827" y="14004"/>
                    <a:pt x="79649" y="13953"/>
                    <a:pt x="78471" y="13921"/>
                  </a:cubicBezTo>
                  <a:lnTo>
                    <a:pt x="74931" y="13833"/>
                  </a:lnTo>
                  <a:lnTo>
                    <a:pt x="67863" y="13655"/>
                  </a:lnTo>
                  <a:lnTo>
                    <a:pt x="53720" y="13294"/>
                  </a:lnTo>
                  <a:cubicBezTo>
                    <a:pt x="52542" y="13250"/>
                    <a:pt x="51364" y="13180"/>
                    <a:pt x="50205" y="12997"/>
                  </a:cubicBezTo>
                  <a:cubicBezTo>
                    <a:pt x="49046" y="12813"/>
                    <a:pt x="47900" y="12522"/>
                    <a:pt x="46836" y="12034"/>
                  </a:cubicBezTo>
                  <a:cubicBezTo>
                    <a:pt x="46304" y="11793"/>
                    <a:pt x="45791" y="11502"/>
                    <a:pt x="45322" y="11154"/>
                  </a:cubicBezTo>
                  <a:cubicBezTo>
                    <a:pt x="44854" y="10805"/>
                    <a:pt x="44417" y="10413"/>
                    <a:pt x="44024" y="9982"/>
                  </a:cubicBezTo>
                  <a:cubicBezTo>
                    <a:pt x="43625" y="9551"/>
                    <a:pt x="43296" y="9064"/>
                    <a:pt x="43017" y="8551"/>
                  </a:cubicBezTo>
                  <a:cubicBezTo>
                    <a:pt x="42738" y="8038"/>
                    <a:pt x="42523" y="7493"/>
                    <a:pt x="42409" y="6923"/>
                  </a:cubicBezTo>
                  <a:cubicBezTo>
                    <a:pt x="42289" y="6347"/>
                    <a:pt x="42276" y="5764"/>
                    <a:pt x="42352" y="5188"/>
                  </a:cubicBezTo>
                  <a:cubicBezTo>
                    <a:pt x="42428" y="4611"/>
                    <a:pt x="42624" y="4048"/>
                    <a:pt x="42903" y="3541"/>
                  </a:cubicBezTo>
                  <a:cubicBezTo>
                    <a:pt x="43460" y="2515"/>
                    <a:pt x="44379" y="1711"/>
                    <a:pt x="45398" y="1153"/>
                  </a:cubicBezTo>
                  <a:cubicBezTo>
                    <a:pt x="46424" y="590"/>
                    <a:pt x="47571" y="260"/>
                    <a:pt x="48736" y="153"/>
                  </a:cubicBezTo>
                  <a:cubicBezTo>
                    <a:pt x="49027" y="127"/>
                    <a:pt x="49325" y="121"/>
                    <a:pt x="49616" y="121"/>
                  </a:cubicBezTo>
                  <a:cubicBezTo>
                    <a:pt x="49908" y="127"/>
                    <a:pt x="50199" y="159"/>
                    <a:pt x="50490" y="184"/>
                  </a:cubicBezTo>
                  <a:cubicBezTo>
                    <a:pt x="51073" y="254"/>
                    <a:pt x="51656" y="343"/>
                    <a:pt x="52226" y="488"/>
                  </a:cubicBezTo>
                  <a:cubicBezTo>
                    <a:pt x="54512" y="1046"/>
                    <a:pt x="56640" y="2097"/>
                    <a:pt x="58793" y="3053"/>
                  </a:cubicBezTo>
                  <a:cubicBezTo>
                    <a:pt x="59870" y="3541"/>
                    <a:pt x="60972" y="3959"/>
                    <a:pt x="62099" y="4326"/>
                  </a:cubicBezTo>
                  <a:cubicBezTo>
                    <a:pt x="62663" y="4497"/>
                    <a:pt x="63227" y="4675"/>
                    <a:pt x="63797" y="4814"/>
                  </a:cubicBezTo>
                  <a:cubicBezTo>
                    <a:pt x="64088" y="4890"/>
                    <a:pt x="64367" y="4972"/>
                    <a:pt x="64658" y="5036"/>
                  </a:cubicBezTo>
                  <a:lnTo>
                    <a:pt x="65519" y="5226"/>
                  </a:lnTo>
                  <a:cubicBezTo>
                    <a:pt x="65811" y="5295"/>
                    <a:pt x="66096" y="5346"/>
                    <a:pt x="66387" y="5403"/>
                  </a:cubicBezTo>
                  <a:lnTo>
                    <a:pt x="67255" y="5574"/>
                  </a:lnTo>
                  <a:lnTo>
                    <a:pt x="68129" y="5713"/>
                  </a:lnTo>
                  <a:cubicBezTo>
                    <a:pt x="68420" y="5764"/>
                    <a:pt x="68711" y="5815"/>
                    <a:pt x="69003" y="5846"/>
                  </a:cubicBezTo>
                  <a:cubicBezTo>
                    <a:pt x="69592" y="5929"/>
                    <a:pt x="70174" y="6011"/>
                    <a:pt x="70763" y="6074"/>
                  </a:cubicBezTo>
                  <a:lnTo>
                    <a:pt x="71644" y="6169"/>
                  </a:lnTo>
                  <a:lnTo>
                    <a:pt x="72524" y="6245"/>
                  </a:lnTo>
                  <a:cubicBezTo>
                    <a:pt x="74514" y="6412"/>
                    <a:pt x="76512" y="6487"/>
                    <a:pt x="78508" y="6487"/>
                  </a:cubicBezTo>
                  <a:cubicBezTo>
                    <a:pt x="78870" y="6487"/>
                    <a:pt x="79231" y="6485"/>
                    <a:pt x="79592" y="6480"/>
                  </a:cubicBezTo>
                  <a:cubicBezTo>
                    <a:pt x="84311" y="6391"/>
                    <a:pt x="89023" y="5897"/>
                    <a:pt x="93640" y="4915"/>
                  </a:cubicBezTo>
                  <a:cubicBezTo>
                    <a:pt x="95945" y="4421"/>
                    <a:pt x="98225" y="3807"/>
                    <a:pt x="100448" y="3015"/>
                  </a:cubicBezTo>
                  <a:cubicBezTo>
                    <a:pt x="102671" y="2224"/>
                    <a:pt x="104831" y="1261"/>
                    <a:pt x="106864" y="58"/>
                  </a:cubicBezTo>
                  <a:lnTo>
                    <a:pt x="106864" y="58"/>
                  </a:lnTo>
                  <a:cubicBezTo>
                    <a:pt x="104831" y="1255"/>
                    <a:pt x="102665" y="2211"/>
                    <a:pt x="100442" y="2996"/>
                  </a:cubicBezTo>
                  <a:cubicBezTo>
                    <a:pt x="98219" y="3782"/>
                    <a:pt x="95932" y="4383"/>
                    <a:pt x="93627" y="4871"/>
                  </a:cubicBezTo>
                  <a:cubicBezTo>
                    <a:pt x="89016" y="5840"/>
                    <a:pt x="84304" y="6321"/>
                    <a:pt x="79592" y="6391"/>
                  </a:cubicBezTo>
                  <a:cubicBezTo>
                    <a:pt x="79249" y="6396"/>
                    <a:pt x="78905" y="6398"/>
                    <a:pt x="78562" y="6398"/>
                  </a:cubicBezTo>
                  <a:cubicBezTo>
                    <a:pt x="76549" y="6398"/>
                    <a:pt x="74538" y="6318"/>
                    <a:pt x="72530" y="6150"/>
                  </a:cubicBezTo>
                  <a:lnTo>
                    <a:pt x="71650" y="6074"/>
                  </a:lnTo>
                  <a:lnTo>
                    <a:pt x="70770" y="5973"/>
                  </a:lnTo>
                  <a:cubicBezTo>
                    <a:pt x="70187" y="5916"/>
                    <a:pt x="69604" y="5827"/>
                    <a:pt x="69022" y="5751"/>
                  </a:cubicBezTo>
                  <a:cubicBezTo>
                    <a:pt x="68730" y="5713"/>
                    <a:pt x="68439" y="5663"/>
                    <a:pt x="68148" y="5618"/>
                  </a:cubicBezTo>
                  <a:lnTo>
                    <a:pt x="67274" y="5473"/>
                  </a:lnTo>
                  <a:lnTo>
                    <a:pt x="66406" y="5308"/>
                  </a:lnTo>
                  <a:cubicBezTo>
                    <a:pt x="66121" y="5251"/>
                    <a:pt x="65830" y="5194"/>
                    <a:pt x="65545" y="5124"/>
                  </a:cubicBezTo>
                  <a:lnTo>
                    <a:pt x="64683" y="4934"/>
                  </a:lnTo>
                  <a:cubicBezTo>
                    <a:pt x="64392" y="4871"/>
                    <a:pt x="64113" y="4782"/>
                    <a:pt x="63828" y="4713"/>
                  </a:cubicBezTo>
                  <a:cubicBezTo>
                    <a:pt x="63252" y="4573"/>
                    <a:pt x="62695" y="4390"/>
                    <a:pt x="62131" y="4225"/>
                  </a:cubicBezTo>
                  <a:cubicBezTo>
                    <a:pt x="61010" y="3858"/>
                    <a:pt x="59914" y="3440"/>
                    <a:pt x="58838" y="2952"/>
                  </a:cubicBezTo>
                  <a:cubicBezTo>
                    <a:pt x="56691" y="1996"/>
                    <a:pt x="54556" y="938"/>
                    <a:pt x="52251" y="374"/>
                  </a:cubicBezTo>
                  <a:cubicBezTo>
                    <a:pt x="51681" y="229"/>
                    <a:pt x="51092" y="134"/>
                    <a:pt x="50503" y="64"/>
                  </a:cubicBezTo>
                  <a:cubicBezTo>
                    <a:pt x="50212" y="39"/>
                    <a:pt x="49914" y="7"/>
                    <a:pt x="49616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196;p20"/>
          <p:cNvSpPr txBox="1">
            <a:spLocks/>
          </p:cNvSpPr>
          <p:nvPr/>
        </p:nvSpPr>
        <p:spPr>
          <a:xfrm>
            <a:off x="539552" y="3939902"/>
            <a:ext cx="756084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800" b="1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* Участники присутствуют на занятиях, мастер-классах, концертных мероприятиях бесплатно.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67586" name="Picture 2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E4"/>
              </a:clrFrom>
              <a:clrTo>
                <a:srgbClr val="E2E2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91630"/>
            <a:ext cx="1656184" cy="165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3185170" y="843558"/>
            <a:ext cx="5958830" cy="4113328"/>
          </a:xfrm>
          <a:prstGeom prst="rect">
            <a:avLst/>
          </a:prstGeom>
          <a:noFill/>
        </p:spPr>
      </p:pic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Специализации</a:t>
            </a:r>
            <a:endParaRPr b="1"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"/>
          </p:nvPr>
        </p:nvSpPr>
        <p:spPr>
          <a:xfrm>
            <a:off x="539552" y="1203598"/>
            <a:ext cx="7848016" cy="223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400" b="1" dirty="0" smtClean="0"/>
              <a:t>Музыкальное исполнительство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ru-RU" sz="2400" dirty="0" smtClean="0"/>
              <a:t>Фортепиано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ru-RU" sz="2400" dirty="0" smtClean="0"/>
              <a:t>Струнные инструменты (скрипка, альт)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ru-RU" sz="2400" dirty="0" smtClean="0"/>
              <a:t>Эстрадное пение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1131590"/>
            <a:ext cx="3672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9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169" y="3985235"/>
            <a:ext cx="1447831" cy="1158265"/>
          </a:xfrm>
          <a:prstGeom prst="rect">
            <a:avLst/>
          </a:prstGeom>
          <a:noFill/>
        </p:spPr>
      </p:pic>
      <p:grpSp>
        <p:nvGrpSpPr>
          <p:cNvPr id="15" name="Google Shape;174;p19"/>
          <p:cNvGrpSpPr/>
          <p:nvPr/>
        </p:nvGrpSpPr>
        <p:grpSpPr>
          <a:xfrm rot="1119492" flipH="1">
            <a:off x="-952038" y="2986566"/>
            <a:ext cx="4270485" cy="1754039"/>
            <a:chOff x="4894673" y="1998744"/>
            <a:chExt cx="3705509" cy="1521816"/>
          </a:xfrm>
        </p:grpSpPr>
        <p:sp>
          <p:nvSpPr>
            <p:cNvPr id="16" name="Google Shape;175;p19"/>
            <p:cNvSpPr/>
            <p:nvPr/>
          </p:nvSpPr>
          <p:spPr>
            <a:xfrm>
              <a:off x="4894673" y="1998744"/>
              <a:ext cx="3672811" cy="1136855"/>
            </a:xfrm>
            <a:custGeom>
              <a:avLst/>
              <a:gdLst/>
              <a:ahLst/>
              <a:cxnLst/>
              <a:rect l="l" t="t" r="r" b="b"/>
              <a:pathLst>
                <a:path w="105921" h="32786" extrusionOk="0">
                  <a:moveTo>
                    <a:pt x="48309" y="0"/>
                  </a:moveTo>
                  <a:cubicBezTo>
                    <a:pt x="47391" y="0"/>
                    <a:pt x="46477" y="132"/>
                    <a:pt x="45595" y="382"/>
                  </a:cubicBezTo>
                  <a:cubicBezTo>
                    <a:pt x="44486" y="705"/>
                    <a:pt x="43410" y="1225"/>
                    <a:pt x="42555" y="2016"/>
                  </a:cubicBezTo>
                  <a:cubicBezTo>
                    <a:pt x="42130" y="2415"/>
                    <a:pt x="41769" y="2890"/>
                    <a:pt x="41522" y="3416"/>
                  </a:cubicBezTo>
                  <a:cubicBezTo>
                    <a:pt x="41275" y="3948"/>
                    <a:pt x="41142" y="4531"/>
                    <a:pt x="41136" y="5113"/>
                  </a:cubicBezTo>
                  <a:cubicBezTo>
                    <a:pt x="41130" y="5702"/>
                    <a:pt x="41263" y="6285"/>
                    <a:pt x="41484" y="6823"/>
                  </a:cubicBezTo>
                  <a:cubicBezTo>
                    <a:pt x="41700" y="7362"/>
                    <a:pt x="42010" y="7862"/>
                    <a:pt x="42371" y="8318"/>
                  </a:cubicBezTo>
                  <a:cubicBezTo>
                    <a:pt x="43093" y="9230"/>
                    <a:pt x="44037" y="9952"/>
                    <a:pt x="45069" y="10471"/>
                  </a:cubicBezTo>
                  <a:cubicBezTo>
                    <a:pt x="46101" y="10997"/>
                    <a:pt x="47222" y="11333"/>
                    <a:pt x="48350" y="11580"/>
                  </a:cubicBezTo>
                  <a:cubicBezTo>
                    <a:pt x="49477" y="11820"/>
                    <a:pt x="50623" y="11972"/>
                    <a:pt x="51770" y="12093"/>
                  </a:cubicBezTo>
                  <a:lnTo>
                    <a:pt x="65526" y="13385"/>
                  </a:lnTo>
                  <a:lnTo>
                    <a:pt x="72404" y="14031"/>
                  </a:lnTo>
                  <a:lnTo>
                    <a:pt x="75843" y="14347"/>
                  </a:lnTo>
                  <a:cubicBezTo>
                    <a:pt x="76989" y="14455"/>
                    <a:pt x="78136" y="14569"/>
                    <a:pt x="79269" y="14734"/>
                  </a:cubicBezTo>
                  <a:cubicBezTo>
                    <a:pt x="80403" y="14905"/>
                    <a:pt x="81537" y="15126"/>
                    <a:pt x="82626" y="15475"/>
                  </a:cubicBezTo>
                  <a:cubicBezTo>
                    <a:pt x="83722" y="15810"/>
                    <a:pt x="84773" y="16285"/>
                    <a:pt x="85723" y="16919"/>
                  </a:cubicBezTo>
                  <a:cubicBezTo>
                    <a:pt x="86673" y="17558"/>
                    <a:pt x="87522" y="18356"/>
                    <a:pt x="88130" y="19319"/>
                  </a:cubicBezTo>
                  <a:cubicBezTo>
                    <a:pt x="88738" y="20282"/>
                    <a:pt x="89042" y="21434"/>
                    <a:pt x="88934" y="22562"/>
                  </a:cubicBezTo>
                  <a:cubicBezTo>
                    <a:pt x="88877" y="23126"/>
                    <a:pt x="88700" y="23677"/>
                    <a:pt x="88446" y="24177"/>
                  </a:cubicBezTo>
                  <a:cubicBezTo>
                    <a:pt x="88187" y="24684"/>
                    <a:pt x="87845" y="25146"/>
                    <a:pt x="87452" y="25558"/>
                  </a:cubicBezTo>
                  <a:cubicBezTo>
                    <a:pt x="86667" y="26387"/>
                    <a:pt x="85710" y="27040"/>
                    <a:pt x="84710" y="27603"/>
                  </a:cubicBezTo>
                  <a:cubicBezTo>
                    <a:pt x="83709" y="28161"/>
                    <a:pt x="82658" y="28629"/>
                    <a:pt x="81594" y="29054"/>
                  </a:cubicBezTo>
                  <a:cubicBezTo>
                    <a:pt x="81055" y="29263"/>
                    <a:pt x="80517" y="29459"/>
                    <a:pt x="79972" y="29649"/>
                  </a:cubicBezTo>
                  <a:cubicBezTo>
                    <a:pt x="79706" y="29750"/>
                    <a:pt x="79428" y="29833"/>
                    <a:pt x="79155" y="29915"/>
                  </a:cubicBezTo>
                  <a:lnTo>
                    <a:pt x="78332" y="30175"/>
                  </a:lnTo>
                  <a:cubicBezTo>
                    <a:pt x="77243" y="30548"/>
                    <a:pt x="76122" y="30802"/>
                    <a:pt x="75007" y="31093"/>
                  </a:cubicBezTo>
                  <a:cubicBezTo>
                    <a:pt x="74868" y="31131"/>
                    <a:pt x="74728" y="31169"/>
                    <a:pt x="74589" y="31201"/>
                  </a:cubicBezTo>
                  <a:lnTo>
                    <a:pt x="74165" y="31283"/>
                  </a:lnTo>
                  <a:lnTo>
                    <a:pt x="73322" y="31454"/>
                  </a:lnTo>
                  <a:lnTo>
                    <a:pt x="72480" y="31625"/>
                  </a:lnTo>
                  <a:cubicBezTo>
                    <a:pt x="72334" y="31657"/>
                    <a:pt x="72195" y="31688"/>
                    <a:pt x="72055" y="31714"/>
                  </a:cubicBezTo>
                  <a:lnTo>
                    <a:pt x="71625" y="31777"/>
                  </a:lnTo>
                  <a:lnTo>
                    <a:pt x="69921" y="32043"/>
                  </a:lnTo>
                  <a:lnTo>
                    <a:pt x="69497" y="32106"/>
                  </a:lnTo>
                  <a:lnTo>
                    <a:pt x="69066" y="32151"/>
                  </a:lnTo>
                  <a:lnTo>
                    <a:pt x="68211" y="32246"/>
                  </a:lnTo>
                  <a:lnTo>
                    <a:pt x="67356" y="32341"/>
                  </a:lnTo>
                  <a:lnTo>
                    <a:pt x="66925" y="32391"/>
                  </a:lnTo>
                  <a:lnTo>
                    <a:pt x="66495" y="32423"/>
                  </a:lnTo>
                  <a:lnTo>
                    <a:pt x="64772" y="32537"/>
                  </a:lnTo>
                  <a:cubicBezTo>
                    <a:pt x="64202" y="32588"/>
                    <a:pt x="63626" y="32594"/>
                    <a:pt x="63049" y="32613"/>
                  </a:cubicBezTo>
                  <a:lnTo>
                    <a:pt x="62188" y="32645"/>
                  </a:lnTo>
                  <a:cubicBezTo>
                    <a:pt x="61897" y="32651"/>
                    <a:pt x="61612" y="32664"/>
                    <a:pt x="61327" y="32664"/>
                  </a:cubicBezTo>
                  <a:cubicBezTo>
                    <a:pt x="61096" y="32662"/>
                    <a:pt x="60866" y="32662"/>
                    <a:pt x="60635" y="32662"/>
                  </a:cubicBezTo>
                  <a:cubicBezTo>
                    <a:pt x="60482" y="32662"/>
                    <a:pt x="60328" y="32662"/>
                    <a:pt x="60174" y="32662"/>
                  </a:cubicBezTo>
                  <a:cubicBezTo>
                    <a:pt x="59406" y="32662"/>
                    <a:pt x="58639" y="32659"/>
                    <a:pt x="57875" y="32626"/>
                  </a:cubicBezTo>
                  <a:cubicBezTo>
                    <a:pt x="57299" y="32607"/>
                    <a:pt x="56722" y="32600"/>
                    <a:pt x="56146" y="32575"/>
                  </a:cubicBezTo>
                  <a:lnTo>
                    <a:pt x="54423" y="32474"/>
                  </a:lnTo>
                  <a:lnTo>
                    <a:pt x="53562" y="32423"/>
                  </a:lnTo>
                  <a:lnTo>
                    <a:pt x="52701" y="32353"/>
                  </a:lnTo>
                  <a:lnTo>
                    <a:pt x="50984" y="32220"/>
                  </a:lnTo>
                  <a:cubicBezTo>
                    <a:pt x="46399" y="31790"/>
                    <a:pt x="41833" y="31163"/>
                    <a:pt x="37285" y="30441"/>
                  </a:cubicBezTo>
                  <a:cubicBezTo>
                    <a:pt x="36151" y="30238"/>
                    <a:pt x="35018" y="30067"/>
                    <a:pt x="33890" y="29814"/>
                  </a:cubicBezTo>
                  <a:cubicBezTo>
                    <a:pt x="33327" y="29693"/>
                    <a:pt x="32763" y="29592"/>
                    <a:pt x="32206" y="29459"/>
                  </a:cubicBezTo>
                  <a:lnTo>
                    <a:pt x="30527" y="29054"/>
                  </a:lnTo>
                  <a:cubicBezTo>
                    <a:pt x="29964" y="28927"/>
                    <a:pt x="29413" y="28769"/>
                    <a:pt x="28855" y="28617"/>
                  </a:cubicBezTo>
                  <a:cubicBezTo>
                    <a:pt x="28304" y="28458"/>
                    <a:pt x="27747" y="28313"/>
                    <a:pt x="27196" y="28148"/>
                  </a:cubicBezTo>
                  <a:lnTo>
                    <a:pt x="25549" y="27635"/>
                  </a:lnTo>
                  <a:cubicBezTo>
                    <a:pt x="25277" y="27546"/>
                    <a:pt x="24998" y="27464"/>
                    <a:pt x="24726" y="27369"/>
                  </a:cubicBezTo>
                  <a:lnTo>
                    <a:pt x="23909" y="27084"/>
                  </a:lnTo>
                  <a:cubicBezTo>
                    <a:pt x="23371" y="26894"/>
                    <a:pt x="22826" y="26710"/>
                    <a:pt x="22281" y="26514"/>
                  </a:cubicBezTo>
                  <a:lnTo>
                    <a:pt x="20673" y="25887"/>
                  </a:lnTo>
                  <a:cubicBezTo>
                    <a:pt x="20407" y="25786"/>
                    <a:pt x="20134" y="25684"/>
                    <a:pt x="19868" y="25577"/>
                  </a:cubicBezTo>
                  <a:lnTo>
                    <a:pt x="19077" y="25235"/>
                  </a:lnTo>
                  <a:lnTo>
                    <a:pt x="17487" y="24557"/>
                  </a:lnTo>
                  <a:lnTo>
                    <a:pt x="15929" y="23822"/>
                  </a:lnTo>
                  <a:lnTo>
                    <a:pt x="15144" y="23455"/>
                  </a:lnTo>
                  <a:lnTo>
                    <a:pt x="14377" y="23062"/>
                  </a:lnTo>
                  <a:lnTo>
                    <a:pt x="12845" y="22271"/>
                  </a:lnTo>
                  <a:lnTo>
                    <a:pt x="11331" y="21434"/>
                  </a:lnTo>
                  <a:lnTo>
                    <a:pt x="10577" y="21010"/>
                  </a:lnTo>
                  <a:lnTo>
                    <a:pt x="9843" y="20567"/>
                  </a:lnTo>
                  <a:lnTo>
                    <a:pt x="8361" y="19674"/>
                  </a:lnTo>
                  <a:lnTo>
                    <a:pt x="6917" y="18730"/>
                  </a:lnTo>
                  <a:lnTo>
                    <a:pt x="6195" y="18261"/>
                  </a:lnTo>
                  <a:lnTo>
                    <a:pt x="5485" y="17761"/>
                  </a:lnTo>
                  <a:lnTo>
                    <a:pt x="4073" y="16767"/>
                  </a:lnTo>
                  <a:lnTo>
                    <a:pt x="2699" y="15728"/>
                  </a:lnTo>
                  <a:lnTo>
                    <a:pt x="2008" y="15202"/>
                  </a:lnTo>
                  <a:lnTo>
                    <a:pt x="1343" y="14658"/>
                  </a:lnTo>
                  <a:lnTo>
                    <a:pt x="0" y="13568"/>
                  </a:lnTo>
                  <a:lnTo>
                    <a:pt x="1337" y="14664"/>
                  </a:lnTo>
                  <a:lnTo>
                    <a:pt x="2002" y="15209"/>
                  </a:lnTo>
                  <a:lnTo>
                    <a:pt x="2692" y="15734"/>
                  </a:lnTo>
                  <a:lnTo>
                    <a:pt x="4067" y="16779"/>
                  </a:lnTo>
                  <a:lnTo>
                    <a:pt x="5473" y="17780"/>
                  </a:lnTo>
                  <a:lnTo>
                    <a:pt x="6182" y="18280"/>
                  </a:lnTo>
                  <a:lnTo>
                    <a:pt x="6904" y="18749"/>
                  </a:lnTo>
                  <a:lnTo>
                    <a:pt x="8348" y="19699"/>
                  </a:lnTo>
                  <a:lnTo>
                    <a:pt x="9824" y="20598"/>
                  </a:lnTo>
                  <a:lnTo>
                    <a:pt x="10558" y="21042"/>
                  </a:lnTo>
                  <a:lnTo>
                    <a:pt x="11312" y="21466"/>
                  </a:lnTo>
                  <a:lnTo>
                    <a:pt x="12819" y="22315"/>
                  </a:lnTo>
                  <a:lnTo>
                    <a:pt x="14352" y="23107"/>
                  </a:lnTo>
                  <a:lnTo>
                    <a:pt x="15125" y="23499"/>
                  </a:lnTo>
                  <a:lnTo>
                    <a:pt x="15904" y="23873"/>
                  </a:lnTo>
                  <a:lnTo>
                    <a:pt x="17468" y="24608"/>
                  </a:lnTo>
                  <a:lnTo>
                    <a:pt x="19051" y="25298"/>
                  </a:lnTo>
                  <a:lnTo>
                    <a:pt x="19843" y="25640"/>
                  </a:lnTo>
                  <a:cubicBezTo>
                    <a:pt x="20109" y="25748"/>
                    <a:pt x="20381" y="25849"/>
                    <a:pt x="20647" y="25957"/>
                  </a:cubicBezTo>
                  <a:lnTo>
                    <a:pt x="22256" y="26584"/>
                  </a:lnTo>
                  <a:cubicBezTo>
                    <a:pt x="22794" y="26786"/>
                    <a:pt x="23339" y="26970"/>
                    <a:pt x="23884" y="27166"/>
                  </a:cubicBezTo>
                  <a:lnTo>
                    <a:pt x="24701" y="27451"/>
                  </a:lnTo>
                  <a:cubicBezTo>
                    <a:pt x="24973" y="27546"/>
                    <a:pt x="25245" y="27629"/>
                    <a:pt x="25524" y="27717"/>
                  </a:cubicBezTo>
                  <a:lnTo>
                    <a:pt x="27171" y="28230"/>
                  </a:lnTo>
                  <a:cubicBezTo>
                    <a:pt x="27722" y="28395"/>
                    <a:pt x="28279" y="28541"/>
                    <a:pt x="28836" y="28699"/>
                  </a:cubicBezTo>
                  <a:cubicBezTo>
                    <a:pt x="29387" y="28857"/>
                    <a:pt x="29945" y="29016"/>
                    <a:pt x="30502" y="29142"/>
                  </a:cubicBezTo>
                  <a:lnTo>
                    <a:pt x="32180" y="29548"/>
                  </a:lnTo>
                  <a:cubicBezTo>
                    <a:pt x="32744" y="29681"/>
                    <a:pt x="33308" y="29788"/>
                    <a:pt x="33871" y="29909"/>
                  </a:cubicBezTo>
                  <a:cubicBezTo>
                    <a:pt x="34999" y="30156"/>
                    <a:pt x="36139" y="30333"/>
                    <a:pt x="37272" y="30536"/>
                  </a:cubicBezTo>
                  <a:cubicBezTo>
                    <a:pt x="41820" y="31258"/>
                    <a:pt x="46386" y="31897"/>
                    <a:pt x="50972" y="32328"/>
                  </a:cubicBezTo>
                  <a:lnTo>
                    <a:pt x="52694" y="32467"/>
                  </a:lnTo>
                  <a:lnTo>
                    <a:pt x="53556" y="32537"/>
                  </a:lnTo>
                  <a:lnTo>
                    <a:pt x="54417" y="32588"/>
                  </a:lnTo>
                  <a:lnTo>
                    <a:pt x="56140" y="32689"/>
                  </a:lnTo>
                  <a:cubicBezTo>
                    <a:pt x="56716" y="32714"/>
                    <a:pt x="57292" y="32727"/>
                    <a:pt x="57869" y="32746"/>
                  </a:cubicBezTo>
                  <a:cubicBezTo>
                    <a:pt x="58637" y="32780"/>
                    <a:pt x="59406" y="32782"/>
                    <a:pt x="60174" y="32782"/>
                  </a:cubicBezTo>
                  <a:cubicBezTo>
                    <a:pt x="60328" y="32782"/>
                    <a:pt x="60481" y="32782"/>
                    <a:pt x="60635" y="32782"/>
                  </a:cubicBezTo>
                  <a:cubicBezTo>
                    <a:pt x="60866" y="32782"/>
                    <a:pt x="61096" y="32783"/>
                    <a:pt x="61327" y="32784"/>
                  </a:cubicBezTo>
                  <a:cubicBezTo>
                    <a:pt x="61367" y="32785"/>
                    <a:pt x="61406" y="32785"/>
                    <a:pt x="61446" y="32785"/>
                  </a:cubicBezTo>
                  <a:cubicBezTo>
                    <a:pt x="61693" y="32785"/>
                    <a:pt x="61943" y="32770"/>
                    <a:pt x="62188" y="32765"/>
                  </a:cubicBezTo>
                  <a:lnTo>
                    <a:pt x="63056" y="32740"/>
                  </a:lnTo>
                  <a:cubicBezTo>
                    <a:pt x="63626" y="32714"/>
                    <a:pt x="64208" y="32714"/>
                    <a:pt x="64778" y="32664"/>
                  </a:cubicBezTo>
                  <a:lnTo>
                    <a:pt x="66507" y="32550"/>
                  </a:lnTo>
                  <a:lnTo>
                    <a:pt x="66938" y="32518"/>
                  </a:lnTo>
                  <a:lnTo>
                    <a:pt x="67362" y="32467"/>
                  </a:lnTo>
                  <a:lnTo>
                    <a:pt x="68224" y="32372"/>
                  </a:lnTo>
                  <a:lnTo>
                    <a:pt x="69085" y="32284"/>
                  </a:lnTo>
                  <a:lnTo>
                    <a:pt x="69516" y="32233"/>
                  </a:lnTo>
                  <a:lnTo>
                    <a:pt x="69940" y="32170"/>
                  </a:lnTo>
                  <a:lnTo>
                    <a:pt x="71650" y="31910"/>
                  </a:lnTo>
                  <a:lnTo>
                    <a:pt x="72074" y="31840"/>
                  </a:lnTo>
                  <a:cubicBezTo>
                    <a:pt x="72220" y="31815"/>
                    <a:pt x="72359" y="31783"/>
                    <a:pt x="72499" y="31758"/>
                  </a:cubicBezTo>
                  <a:lnTo>
                    <a:pt x="73348" y="31587"/>
                  </a:lnTo>
                  <a:lnTo>
                    <a:pt x="74196" y="31416"/>
                  </a:lnTo>
                  <a:lnTo>
                    <a:pt x="74621" y="31327"/>
                  </a:lnTo>
                  <a:cubicBezTo>
                    <a:pt x="74760" y="31302"/>
                    <a:pt x="74899" y="31258"/>
                    <a:pt x="75039" y="31226"/>
                  </a:cubicBezTo>
                  <a:cubicBezTo>
                    <a:pt x="76153" y="30935"/>
                    <a:pt x="77281" y="30681"/>
                    <a:pt x="78370" y="30308"/>
                  </a:cubicBezTo>
                  <a:lnTo>
                    <a:pt x="79200" y="30048"/>
                  </a:lnTo>
                  <a:cubicBezTo>
                    <a:pt x="79472" y="29966"/>
                    <a:pt x="79751" y="29883"/>
                    <a:pt x="80023" y="29782"/>
                  </a:cubicBezTo>
                  <a:cubicBezTo>
                    <a:pt x="80568" y="29592"/>
                    <a:pt x="81106" y="29396"/>
                    <a:pt x="81644" y="29187"/>
                  </a:cubicBezTo>
                  <a:cubicBezTo>
                    <a:pt x="82715" y="28762"/>
                    <a:pt x="83772" y="28294"/>
                    <a:pt x="84786" y="27730"/>
                  </a:cubicBezTo>
                  <a:cubicBezTo>
                    <a:pt x="85786" y="27166"/>
                    <a:pt x="86755" y="26508"/>
                    <a:pt x="87560" y="25665"/>
                  </a:cubicBezTo>
                  <a:cubicBezTo>
                    <a:pt x="87965" y="25241"/>
                    <a:pt x="88313" y="24766"/>
                    <a:pt x="88579" y="24247"/>
                  </a:cubicBezTo>
                  <a:cubicBezTo>
                    <a:pt x="88845" y="23727"/>
                    <a:pt x="89029" y="23164"/>
                    <a:pt x="89086" y="22581"/>
                  </a:cubicBezTo>
                  <a:cubicBezTo>
                    <a:pt x="89200" y="21409"/>
                    <a:pt x="88883" y="20218"/>
                    <a:pt x="88263" y="19237"/>
                  </a:cubicBezTo>
                  <a:cubicBezTo>
                    <a:pt x="87636" y="18249"/>
                    <a:pt x="86774" y="17438"/>
                    <a:pt x="85812" y="16786"/>
                  </a:cubicBezTo>
                  <a:cubicBezTo>
                    <a:pt x="84849" y="16140"/>
                    <a:pt x="83779" y="15658"/>
                    <a:pt x="82677" y="15316"/>
                  </a:cubicBezTo>
                  <a:cubicBezTo>
                    <a:pt x="81575" y="14968"/>
                    <a:pt x="80435" y="14740"/>
                    <a:pt x="79295" y="14569"/>
                  </a:cubicBezTo>
                  <a:cubicBezTo>
                    <a:pt x="78155" y="14404"/>
                    <a:pt x="77002" y="14290"/>
                    <a:pt x="75856" y="14189"/>
                  </a:cubicBezTo>
                  <a:lnTo>
                    <a:pt x="72416" y="13866"/>
                  </a:lnTo>
                  <a:lnTo>
                    <a:pt x="65538" y="13233"/>
                  </a:lnTo>
                  <a:lnTo>
                    <a:pt x="51782" y="11953"/>
                  </a:lnTo>
                  <a:cubicBezTo>
                    <a:pt x="50642" y="11839"/>
                    <a:pt x="49496" y="11687"/>
                    <a:pt x="48375" y="11447"/>
                  </a:cubicBezTo>
                  <a:cubicBezTo>
                    <a:pt x="47254" y="11206"/>
                    <a:pt x="46152" y="10870"/>
                    <a:pt x="45126" y="10351"/>
                  </a:cubicBezTo>
                  <a:cubicBezTo>
                    <a:pt x="44106" y="9844"/>
                    <a:pt x="43182" y="9129"/>
                    <a:pt x="42472" y="8236"/>
                  </a:cubicBezTo>
                  <a:cubicBezTo>
                    <a:pt x="42118" y="7792"/>
                    <a:pt x="41814" y="7298"/>
                    <a:pt x="41598" y="6773"/>
                  </a:cubicBezTo>
                  <a:cubicBezTo>
                    <a:pt x="41383" y="6247"/>
                    <a:pt x="41256" y="5683"/>
                    <a:pt x="41263" y="5113"/>
                  </a:cubicBezTo>
                  <a:cubicBezTo>
                    <a:pt x="41269" y="4550"/>
                    <a:pt x="41396" y="3986"/>
                    <a:pt x="41636" y="3473"/>
                  </a:cubicBezTo>
                  <a:cubicBezTo>
                    <a:pt x="41877" y="2960"/>
                    <a:pt x="42225" y="2498"/>
                    <a:pt x="42637" y="2105"/>
                  </a:cubicBezTo>
                  <a:cubicBezTo>
                    <a:pt x="43473" y="1326"/>
                    <a:pt x="44531" y="813"/>
                    <a:pt x="45626" y="496"/>
                  </a:cubicBezTo>
                  <a:cubicBezTo>
                    <a:pt x="46509" y="248"/>
                    <a:pt x="47423" y="117"/>
                    <a:pt x="48338" y="117"/>
                  </a:cubicBezTo>
                  <a:cubicBezTo>
                    <a:pt x="48566" y="117"/>
                    <a:pt x="48794" y="125"/>
                    <a:pt x="49021" y="142"/>
                  </a:cubicBezTo>
                  <a:cubicBezTo>
                    <a:pt x="49167" y="148"/>
                    <a:pt x="49306" y="167"/>
                    <a:pt x="49452" y="180"/>
                  </a:cubicBezTo>
                  <a:lnTo>
                    <a:pt x="49876" y="243"/>
                  </a:lnTo>
                  <a:cubicBezTo>
                    <a:pt x="50161" y="275"/>
                    <a:pt x="50440" y="344"/>
                    <a:pt x="50718" y="395"/>
                  </a:cubicBezTo>
                  <a:cubicBezTo>
                    <a:pt x="51282" y="528"/>
                    <a:pt x="51833" y="674"/>
                    <a:pt x="52378" y="857"/>
                  </a:cubicBezTo>
                  <a:cubicBezTo>
                    <a:pt x="54563" y="1586"/>
                    <a:pt x="56589" y="2694"/>
                    <a:pt x="58673" y="3676"/>
                  </a:cubicBezTo>
                  <a:cubicBezTo>
                    <a:pt x="60763" y="4651"/>
                    <a:pt x="62967" y="5379"/>
                    <a:pt x="65203" y="5924"/>
                  </a:cubicBezTo>
                  <a:cubicBezTo>
                    <a:pt x="67438" y="6481"/>
                    <a:pt x="69712" y="6880"/>
                    <a:pt x="72005" y="7153"/>
                  </a:cubicBezTo>
                  <a:cubicBezTo>
                    <a:pt x="74291" y="7425"/>
                    <a:pt x="76590" y="7583"/>
                    <a:pt x="78896" y="7640"/>
                  </a:cubicBezTo>
                  <a:cubicBezTo>
                    <a:pt x="79432" y="7651"/>
                    <a:pt x="79969" y="7657"/>
                    <a:pt x="80506" y="7657"/>
                  </a:cubicBezTo>
                  <a:cubicBezTo>
                    <a:pt x="84575" y="7657"/>
                    <a:pt x="88647" y="7337"/>
                    <a:pt x="92664" y="6671"/>
                  </a:cubicBezTo>
                  <a:cubicBezTo>
                    <a:pt x="97205" y="5918"/>
                    <a:pt x="101689" y="4721"/>
                    <a:pt x="105920" y="2897"/>
                  </a:cubicBezTo>
                  <a:lnTo>
                    <a:pt x="105920" y="2897"/>
                  </a:lnTo>
                  <a:cubicBezTo>
                    <a:pt x="101683" y="4708"/>
                    <a:pt x="97199" y="5886"/>
                    <a:pt x="92658" y="6633"/>
                  </a:cubicBezTo>
                  <a:cubicBezTo>
                    <a:pt x="88729" y="7268"/>
                    <a:pt x="84754" y="7581"/>
                    <a:pt x="80775" y="7581"/>
                  </a:cubicBezTo>
                  <a:cubicBezTo>
                    <a:pt x="80149" y="7581"/>
                    <a:pt x="79522" y="7574"/>
                    <a:pt x="78896" y="7558"/>
                  </a:cubicBezTo>
                  <a:cubicBezTo>
                    <a:pt x="76597" y="7501"/>
                    <a:pt x="74298" y="7343"/>
                    <a:pt x="72011" y="7064"/>
                  </a:cubicBezTo>
                  <a:cubicBezTo>
                    <a:pt x="69731" y="6792"/>
                    <a:pt x="67457" y="6386"/>
                    <a:pt x="65228" y="5835"/>
                  </a:cubicBezTo>
                  <a:cubicBezTo>
                    <a:pt x="62992" y="5284"/>
                    <a:pt x="60801" y="4556"/>
                    <a:pt x="58717" y="3581"/>
                  </a:cubicBezTo>
                  <a:cubicBezTo>
                    <a:pt x="56640" y="2599"/>
                    <a:pt x="54607" y="1491"/>
                    <a:pt x="52416" y="756"/>
                  </a:cubicBezTo>
                  <a:cubicBezTo>
                    <a:pt x="51865" y="566"/>
                    <a:pt x="51307" y="420"/>
                    <a:pt x="50744" y="287"/>
                  </a:cubicBezTo>
                  <a:cubicBezTo>
                    <a:pt x="50459" y="237"/>
                    <a:pt x="50180" y="167"/>
                    <a:pt x="49895" y="129"/>
                  </a:cubicBezTo>
                  <a:lnTo>
                    <a:pt x="49464" y="66"/>
                  </a:lnTo>
                  <a:cubicBezTo>
                    <a:pt x="49319" y="53"/>
                    <a:pt x="49179" y="34"/>
                    <a:pt x="49034" y="28"/>
                  </a:cubicBezTo>
                  <a:cubicBezTo>
                    <a:pt x="48792" y="9"/>
                    <a:pt x="48550" y="0"/>
                    <a:pt x="48309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6;p19"/>
            <p:cNvSpPr/>
            <p:nvPr/>
          </p:nvSpPr>
          <p:spPr>
            <a:xfrm>
              <a:off x="4894673" y="2027525"/>
              <a:ext cx="3678289" cy="1167750"/>
            </a:xfrm>
            <a:custGeom>
              <a:avLst/>
              <a:gdLst/>
              <a:ahLst/>
              <a:cxnLst/>
              <a:rect l="l" t="t" r="r" b="b"/>
              <a:pathLst>
                <a:path w="106079" h="33677" extrusionOk="0">
                  <a:moveTo>
                    <a:pt x="48516" y="0"/>
                  </a:moveTo>
                  <a:cubicBezTo>
                    <a:pt x="47528" y="0"/>
                    <a:pt x="46547" y="150"/>
                    <a:pt x="45607" y="445"/>
                  </a:cubicBezTo>
                  <a:cubicBezTo>
                    <a:pt x="44499" y="800"/>
                    <a:pt x="43441" y="1357"/>
                    <a:pt x="42618" y="2193"/>
                  </a:cubicBezTo>
                  <a:cubicBezTo>
                    <a:pt x="42415" y="2402"/>
                    <a:pt x="42225" y="2630"/>
                    <a:pt x="42061" y="2871"/>
                  </a:cubicBezTo>
                  <a:cubicBezTo>
                    <a:pt x="41896" y="3112"/>
                    <a:pt x="41757" y="3371"/>
                    <a:pt x="41643" y="3637"/>
                  </a:cubicBezTo>
                  <a:cubicBezTo>
                    <a:pt x="41529" y="3910"/>
                    <a:pt x="41440" y="4188"/>
                    <a:pt x="41389" y="4480"/>
                  </a:cubicBezTo>
                  <a:cubicBezTo>
                    <a:pt x="41370" y="4625"/>
                    <a:pt x="41332" y="4765"/>
                    <a:pt x="41326" y="4910"/>
                  </a:cubicBezTo>
                  <a:cubicBezTo>
                    <a:pt x="41326" y="5062"/>
                    <a:pt x="41313" y="5208"/>
                    <a:pt x="41313" y="5354"/>
                  </a:cubicBezTo>
                  <a:cubicBezTo>
                    <a:pt x="41320" y="5936"/>
                    <a:pt x="41465" y="6519"/>
                    <a:pt x="41687" y="7057"/>
                  </a:cubicBezTo>
                  <a:cubicBezTo>
                    <a:pt x="41915" y="7596"/>
                    <a:pt x="42225" y="8096"/>
                    <a:pt x="42586" y="8552"/>
                  </a:cubicBezTo>
                  <a:cubicBezTo>
                    <a:pt x="43308" y="9464"/>
                    <a:pt x="44252" y="10192"/>
                    <a:pt x="45291" y="10718"/>
                  </a:cubicBezTo>
                  <a:cubicBezTo>
                    <a:pt x="46329" y="11237"/>
                    <a:pt x="47444" y="11579"/>
                    <a:pt x="48578" y="11820"/>
                  </a:cubicBezTo>
                  <a:cubicBezTo>
                    <a:pt x="49711" y="12061"/>
                    <a:pt x="50864" y="12200"/>
                    <a:pt x="52017" y="12308"/>
                  </a:cubicBezTo>
                  <a:lnTo>
                    <a:pt x="65823" y="13448"/>
                  </a:lnTo>
                  <a:lnTo>
                    <a:pt x="72727" y="14018"/>
                  </a:lnTo>
                  <a:lnTo>
                    <a:pt x="76179" y="14296"/>
                  </a:lnTo>
                  <a:cubicBezTo>
                    <a:pt x="77325" y="14391"/>
                    <a:pt x="78478" y="14493"/>
                    <a:pt x="79618" y="14651"/>
                  </a:cubicBezTo>
                  <a:cubicBezTo>
                    <a:pt x="80758" y="14809"/>
                    <a:pt x="81891" y="15025"/>
                    <a:pt x="82987" y="15360"/>
                  </a:cubicBezTo>
                  <a:cubicBezTo>
                    <a:pt x="84089" y="15696"/>
                    <a:pt x="85147" y="16165"/>
                    <a:pt x="86103" y="16798"/>
                  </a:cubicBezTo>
                  <a:cubicBezTo>
                    <a:pt x="87053" y="17431"/>
                    <a:pt x="87902" y="18229"/>
                    <a:pt x="88529" y="19192"/>
                  </a:cubicBezTo>
                  <a:cubicBezTo>
                    <a:pt x="89143" y="20148"/>
                    <a:pt x="89485" y="21289"/>
                    <a:pt x="89415" y="22429"/>
                  </a:cubicBezTo>
                  <a:cubicBezTo>
                    <a:pt x="89377" y="22992"/>
                    <a:pt x="89244" y="23556"/>
                    <a:pt x="89016" y="24075"/>
                  </a:cubicBezTo>
                  <a:cubicBezTo>
                    <a:pt x="88788" y="24595"/>
                    <a:pt x="88472" y="25076"/>
                    <a:pt x="88111" y="25519"/>
                  </a:cubicBezTo>
                  <a:cubicBezTo>
                    <a:pt x="87376" y="26400"/>
                    <a:pt x="86458" y="27109"/>
                    <a:pt x="85489" y="27723"/>
                  </a:cubicBezTo>
                  <a:cubicBezTo>
                    <a:pt x="84513" y="28331"/>
                    <a:pt x="83481" y="28844"/>
                    <a:pt x="82423" y="29307"/>
                  </a:cubicBezTo>
                  <a:cubicBezTo>
                    <a:pt x="81898" y="29535"/>
                    <a:pt x="81359" y="29756"/>
                    <a:pt x="80821" y="29959"/>
                  </a:cubicBezTo>
                  <a:cubicBezTo>
                    <a:pt x="80289" y="30168"/>
                    <a:pt x="79738" y="30339"/>
                    <a:pt x="79193" y="30529"/>
                  </a:cubicBezTo>
                  <a:cubicBezTo>
                    <a:pt x="77015" y="31302"/>
                    <a:pt x="74773" y="31840"/>
                    <a:pt x="72518" y="32321"/>
                  </a:cubicBezTo>
                  <a:cubicBezTo>
                    <a:pt x="71378" y="32518"/>
                    <a:pt x="70250" y="32752"/>
                    <a:pt x="69104" y="32885"/>
                  </a:cubicBezTo>
                  <a:cubicBezTo>
                    <a:pt x="68534" y="32961"/>
                    <a:pt x="67964" y="33050"/>
                    <a:pt x="67388" y="33107"/>
                  </a:cubicBezTo>
                  <a:lnTo>
                    <a:pt x="65665" y="33271"/>
                  </a:lnTo>
                  <a:cubicBezTo>
                    <a:pt x="65380" y="33297"/>
                    <a:pt x="65095" y="33335"/>
                    <a:pt x="64804" y="33347"/>
                  </a:cubicBezTo>
                  <a:lnTo>
                    <a:pt x="63942" y="33398"/>
                  </a:lnTo>
                  <a:cubicBezTo>
                    <a:pt x="63366" y="33430"/>
                    <a:pt x="62790" y="33474"/>
                    <a:pt x="62213" y="33493"/>
                  </a:cubicBezTo>
                  <a:lnTo>
                    <a:pt x="60484" y="33537"/>
                  </a:lnTo>
                  <a:cubicBezTo>
                    <a:pt x="60193" y="33544"/>
                    <a:pt x="59908" y="33556"/>
                    <a:pt x="59617" y="33556"/>
                  </a:cubicBezTo>
                  <a:lnTo>
                    <a:pt x="58755" y="33556"/>
                  </a:lnTo>
                  <a:lnTo>
                    <a:pt x="57020" y="33544"/>
                  </a:lnTo>
                  <a:lnTo>
                    <a:pt x="55291" y="33487"/>
                  </a:lnTo>
                  <a:lnTo>
                    <a:pt x="54430" y="33461"/>
                  </a:lnTo>
                  <a:lnTo>
                    <a:pt x="53562" y="33411"/>
                  </a:lnTo>
                  <a:lnTo>
                    <a:pt x="51839" y="33309"/>
                  </a:lnTo>
                  <a:cubicBezTo>
                    <a:pt x="49534" y="33138"/>
                    <a:pt x="47235" y="32942"/>
                    <a:pt x="44942" y="32663"/>
                  </a:cubicBezTo>
                  <a:cubicBezTo>
                    <a:pt x="42650" y="32404"/>
                    <a:pt x="40363" y="32093"/>
                    <a:pt x="38077" y="31758"/>
                  </a:cubicBezTo>
                  <a:cubicBezTo>
                    <a:pt x="36943" y="31568"/>
                    <a:pt x="35797" y="31409"/>
                    <a:pt x="34669" y="31175"/>
                  </a:cubicBezTo>
                  <a:cubicBezTo>
                    <a:pt x="34099" y="31061"/>
                    <a:pt x="33536" y="30960"/>
                    <a:pt x="32972" y="30839"/>
                  </a:cubicBezTo>
                  <a:lnTo>
                    <a:pt x="31281" y="30459"/>
                  </a:lnTo>
                  <a:cubicBezTo>
                    <a:pt x="31002" y="30396"/>
                    <a:pt x="30717" y="30339"/>
                    <a:pt x="30439" y="30269"/>
                  </a:cubicBezTo>
                  <a:lnTo>
                    <a:pt x="29596" y="30048"/>
                  </a:lnTo>
                  <a:cubicBezTo>
                    <a:pt x="29039" y="29908"/>
                    <a:pt x="28482" y="29763"/>
                    <a:pt x="27924" y="29617"/>
                  </a:cubicBezTo>
                  <a:lnTo>
                    <a:pt x="26265" y="29136"/>
                  </a:lnTo>
                  <a:cubicBezTo>
                    <a:pt x="25986" y="29053"/>
                    <a:pt x="25708" y="28971"/>
                    <a:pt x="25429" y="28889"/>
                  </a:cubicBezTo>
                  <a:lnTo>
                    <a:pt x="24606" y="28623"/>
                  </a:lnTo>
                  <a:lnTo>
                    <a:pt x="22959" y="28091"/>
                  </a:lnTo>
                  <a:lnTo>
                    <a:pt x="21331" y="27508"/>
                  </a:lnTo>
                  <a:lnTo>
                    <a:pt x="20514" y="27217"/>
                  </a:lnTo>
                  <a:lnTo>
                    <a:pt x="19710" y="26900"/>
                  </a:lnTo>
                  <a:lnTo>
                    <a:pt x="18101" y="26267"/>
                  </a:lnTo>
                  <a:lnTo>
                    <a:pt x="16505" y="25589"/>
                  </a:lnTo>
                  <a:lnTo>
                    <a:pt x="15714" y="25247"/>
                  </a:lnTo>
                  <a:lnTo>
                    <a:pt x="14928" y="24886"/>
                  </a:lnTo>
                  <a:lnTo>
                    <a:pt x="13358" y="24158"/>
                  </a:lnTo>
                  <a:lnTo>
                    <a:pt x="11806" y="23385"/>
                  </a:lnTo>
                  <a:lnTo>
                    <a:pt x="11033" y="22999"/>
                  </a:lnTo>
                  <a:lnTo>
                    <a:pt x="10273" y="22587"/>
                  </a:lnTo>
                  <a:lnTo>
                    <a:pt x="8747" y="21764"/>
                  </a:lnTo>
                  <a:lnTo>
                    <a:pt x="7246" y="20896"/>
                  </a:lnTo>
                  <a:lnTo>
                    <a:pt x="6499" y="20465"/>
                  </a:lnTo>
                  <a:lnTo>
                    <a:pt x="5764" y="20009"/>
                  </a:lnTo>
                  <a:lnTo>
                    <a:pt x="4288" y="19097"/>
                  </a:lnTo>
                  <a:lnTo>
                    <a:pt x="2844" y="18141"/>
                  </a:lnTo>
                  <a:lnTo>
                    <a:pt x="2122" y="17666"/>
                  </a:lnTo>
                  <a:lnTo>
                    <a:pt x="1419" y="17165"/>
                  </a:lnTo>
                  <a:lnTo>
                    <a:pt x="0" y="16165"/>
                  </a:lnTo>
                  <a:lnTo>
                    <a:pt x="0" y="16165"/>
                  </a:lnTo>
                  <a:lnTo>
                    <a:pt x="1413" y="17172"/>
                  </a:lnTo>
                  <a:lnTo>
                    <a:pt x="2122" y="17672"/>
                  </a:lnTo>
                  <a:lnTo>
                    <a:pt x="2838" y="18153"/>
                  </a:lnTo>
                  <a:lnTo>
                    <a:pt x="4282" y="19110"/>
                  </a:lnTo>
                  <a:lnTo>
                    <a:pt x="5751" y="20028"/>
                  </a:lnTo>
                  <a:lnTo>
                    <a:pt x="6486" y="20484"/>
                  </a:lnTo>
                  <a:lnTo>
                    <a:pt x="7233" y="20921"/>
                  </a:lnTo>
                  <a:lnTo>
                    <a:pt x="8734" y="21789"/>
                  </a:lnTo>
                  <a:lnTo>
                    <a:pt x="10254" y="22619"/>
                  </a:lnTo>
                  <a:lnTo>
                    <a:pt x="11014" y="23030"/>
                  </a:lnTo>
                  <a:lnTo>
                    <a:pt x="11787" y="23423"/>
                  </a:lnTo>
                  <a:lnTo>
                    <a:pt x="13339" y="24202"/>
                  </a:lnTo>
                  <a:lnTo>
                    <a:pt x="14903" y="24930"/>
                  </a:lnTo>
                  <a:lnTo>
                    <a:pt x="15688" y="25298"/>
                  </a:lnTo>
                  <a:lnTo>
                    <a:pt x="16486" y="25640"/>
                  </a:lnTo>
                  <a:lnTo>
                    <a:pt x="18076" y="26324"/>
                  </a:lnTo>
                  <a:lnTo>
                    <a:pt x="19685" y="26963"/>
                  </a:lnTo>
                  <a:lnTo>
                    <a:pt x="20495" y="27280"/>
                  </a:lnTo>
                  <a:lnTo>
                    <a:pt x="21306" y="27578"/>
                  </a:lnTo>
                  <a:lnTo>
                    <a:pt x="22940" y="28160"/>
                  </a:lnTo>
                  <a:lnTo>
                    <a:pt x="24587" y="28699"/>
                  </a:lnTo>
                  <a:lnTo>
                    <a:pt x="25410" y="28971"/>
                  </a:lnTo>
                  <a:cubicBezTo>
                    <a:pt x="25682" y="29053"/>
                    <a:pt x="25961" y="29136"/>
                    <a:pt x="26240" y="29212"/>
                  </a:cubicBezTo>
                  <a:lnTo>
                    <a:pt x="27899" y="29699"/>
                  </a:lnTo>
                  <a:cubicBezTo>
                    <a:pt x="28456" y="29851"/>
                    <a:pt x="29020" y="29991"/>
                    <a:pt x="29577" y="30136"/>
                  </a:cubicBezTo>
                  <a:lnTo>
                    <a:pt x="30413" y="30352"/>
                  </a:lnTo>
                  <a:cubicBezTo>
                    <a:pt x="30698" y="30428"/>
                    <a:pt x="30977" y="30485"/>
                    <a:pt x="31262" y="30548"/>
                  </a:cubicBezTo>
                  <a:lnTo>
                    <a:pt x="32953" y="30934"/>
                  </a:lnTo>
                  <a:cubicBezTo>
                    <a:pt x="33517" y="31055"/>
                    <a:pt x="34080" y="31156"/>
                    <a:pt x="34650" y="31270"/>
                  </a:cubicBezTo>
                  <a:cubicBezTo>
                    <a:pt x="35778" y="31504"/>
                    <a:pt x="36924" y="31663"/>
                    <a:pt x="38064" y="31853"/>
                  </a:cubicBezTo>
                  <a:cubicBezTo>
                    <a:pt x="40351" y="32195"/>
                    <a:pt x="42637" y="32505"/>
                    <a:pt x="44930" y="32771"/>
                  </a:cubicBezTo>
                  <a:cubicBezTo>
                    <a:pt x="47222" y="33050"/>
                    <a:pt x="49528" y="33252"/>
                    <a:pt x="51827" y="33423"/>
                  </a:cubicBezTo>
                  <a:lnTo>
                    <a:pt x="53556" y="33525"/>
                  </a:lnTo>
                  <a:lnTo>
                    <a:pt x="54423" y="33575"/>
                  </a:lnTo>
                  <a:lnTo>
                    <a:pt x="55291" y="33601"/>
                  </a:lnTo>
                  <a:lnTo>
                    <a:pt x="57020" y="33664"/>
                  </a:lnTo>
                  <a:lnTo>
                    <a:pt x="58755" y="33670"/>
                  </a:lnTo>
                  <a:lnTo>
                    <a:pt x="59617" y="33677"/>
                  </a:lnTo>
                  <a:cubicBezTo>
                    <a:pt x="59908" y="33677"/>
                    <a:pt x="60199" y="33664"/>
                    <a:pt x="60484" y="33658"/>
                  </a:cubicBezTo>
                  <a:lnTo>
                    <a:pt x="62220" y="33620"/>
                  </a:lnTo>
                  <a:cubicBezTo>
                    <a:pt x="62796" y="33594"/>
                    <a:pt x="63372" y="33556"/>
                    <a:pt x="63949" y="33525"/>
                  </a:cubicBezTo>
                  <a:lnTo>
                    <a:pt x="64816" y="33474"/>
                  </a:lnTo>
                  <a:cubicBezTo>
                    <a:pt x="65101" y="33461"/>
                    <a:pt x="65386" y="33423"/>
                    <a:pt x="65678" y="33398"/>
                  </a:cubicBezTo>
                  <a:lnTo>
                    <a:pt x="67400" y="33233"/>
                  </a:lnTo>
                  <a:cubicBezTo>
                    <a:pt x="67977" y="33176"/>
                    <a:pt x="68547" y="33088"/>
                    <a:pt x="69123" y="33012"/>
                  </a:cubicBezTo>
                  <a:cubicBezTo>
                    <a:pt x="70269" y="32879"/>
                    <a:pt x="71403" y="32644"/>
                    <a:pt x="72543" y="32448"/>
                  </a:cubicBezTo>
                  <a:cubicBezTo>
                    <a:pt x="74804" y="31973"/>
                    <a:pt x="77053" y="31435"/>
                    <a:pt x="79238" y="30662"/>
                  </a:cubicBezTo>
                  <a:cubicBezTo>
                    <a:pt x="79782" y="30472"/>
                    <a:pt x="80333" y="30301"/>
                    <a:pt x="80872" y="30092"/>
                  </a:cubicBezTo>
                  <a:cubicBezTo>
                    <a:pt x="81416" y="29889"/>
                    <a:pt x="81948" y="29668"/>
                    <a:pt x="82480" y="29440"/>
                  </a:cubicBezTo>
                  <a:cubicBezTo>
                    <a:pt x="83544" y="28977"/>
                    <a:pt x="84583" y="28464"/>
                    <a:pt x="85565" y="27850"/>
                  </a:cubicBezTo>
                  <a:cubicBezTo>
                    <a:pt x="86546" y="27229"/>
                    <a:pt x="87477" y="26514"/>
                    <a:pt x="88225" y="25614"/>
                  </a:cubicBezTo>
                  <a:cubicBezTo>
                    <a:pt x="88598" y="25165"/>
                    <a:pt x="88921" y="24671"/>
                    <a:pt x="89156" y="24139"/>
                  </a:cubicBezTo>
                  <a:cubicBezTo>
                    <a:pt x="89396" y="23600"/>
                    <a:pt x="89529" y="23024"/>
                    <a:pt x="89567" y="22435"/>
                  </a:cubicBezTo>
                  <a:cubicBezTo>
                    <a:pt x="89637" y="21263"/>
                    <a:pt x="89289" y="20085"/>
                    <a:pt x="88662" y="19103"/>
                  </a:cubicBezTo>
                  <a:cubicBezTo>
                    <a:pt x="88022" y="18122"/>
                    <a:pt x="87154" y="17311"/>
                    <a:pt x="86192" y="16665"/>
                  </a:cubicBezTo>
                  <a:cubicBezTo>
                    <a:pt x="85223" y="16019"/>
                    <a:pt x="84146" y="15538"/>
                    <a:pt x="83038" y="15208"/>
                  </a:cubicBezTo>
                  <a:cubicBezTo>
                    <a:pt x="81929" y="14860"/>
                    <a:pt x="80783" y="14645"/>
                    <a:pt x="79637" y="14486"/>
                  </a:cubicBezTo>
                  <a:cubicBezTo>
                    <a:pt x="78490" y="14322"/>
                    <a:pt x="77338" y="14227"/>
                    <a:pt x="76191" y="14132"/>
                  </a:cubicBezTo>
                  <a:lnTo>
                    <a:pt x="72739" y="13853"/>
                  </a:lnTo>
                  <a:lnTo>
                    <a:pt x="65836" y="13289"/>
                  </a:lnTo>
                  <a:lnTo>
                    <a:pt x="52029" y="12162"/>
                  </a:lnTo>
                  <a:cubicBezTo>
                    <a:pt x="50877" y="12061"/>
                    <a:pt x="49737" y="11921"/>
                    <a:pt x="48609" y="11687"/>
                  </a:cubicBezTo>
                  <a:cubicBezTo>
                    <a:pt x="47482" y="11453"/>
                    <a:pt x="46374" y="11111"/>
                    <a:pt x="45348" y="10598"/>
                  </a:cubicBezTo>
                  <a:cubicBezTo>
                    <a:pt x="44328" y="10078"/>
                    <a:pt x="43397" y="9369"/>
                    <a:pt x="42688" y="8470"/>
                  </a:cubicBezTo>
                  <a:cubicBezTo>
                    <a:pt x="42333" y="8026"/>
                    <a:pt x="42029" y="7532"/>
                    <a:pt x="41807" y="7007"/>
                  </a:cubicBezTo>
                  <a:cubicBezTo>
                    <a:pt x="41586" y="6481"/>
                    <a:pt x="41453" y="5917"/>
                    <a:pt x="41440" y="5347"/>
                  </a:cubicBezTo>
                  <a:cubicBezTo>
                    <a:pt x="41440" y="5208"/>
                    <a:pt x="41453" y="5069"/>
                    <a:pt x="41453" y="4923"/>
                  </a:cubicBezTo>
                  <a:cubicBezTo>
                    <a:pt x="41459" y="4784"/>
                    <a:pt x="41497" y="4644"/>
                    <a:pt x="41516" y="4505"/>
                  </a:cubicBezTo>
                  <a:cubicBezTo>
                    <a:pt x="41560" y="4220"/>
                    <a:pt x="41643" y="3948"/>
                    <a:pt x="41757" y="3688"/>
                  </a:cubicBezTo>
                  <a:cubicBezTo>
                    <a:pt x="41871" y="3428"/>
                    <a:pt x="42004" y="3175"/>
                    <a:pt x="42168" y="2941"/>
                  </a:cubicBezTo>
                  <a:cubicBezTo>
                    <a:pt x="42327" y="2706"/>
                    <a:pt x="42504" y="2485"/>
                    <a:pt x="42707" y="2282"/>
                  </a:cubicBezTo>
                  <a:cubicBezTo>
                    <a:pt x="43511" y="1465"/>
                    <a:pt x="44550" y="908"/>
                    <a:pt x="45639" y="559"/>
                  </a:cubicBezTo>
                  <a:cubicBezTo>
                    <a:pt x="46572" y="268"/>
                    <a:pt x="47551" y="115"/>
                    <a:pt x="48529" y="115"/>
                  </a:cubicBezTo>
                  <a:cubicBezTo>
                    <a:pt x="48700" y="115"/>
                    <a:pt x="48870" y="119"/>
                    <a:pt x="49040" y="129"/>
                  </a:cubicBezTo>
                  <a:cubicBezTo>
                    <a:pt x="49325" y="141"/>
                    <a:pt x="49610" y="173"/>
                    <a:pt x="49895" y="217"/>
                  </a:cubicBezTo>
                  <a:cubicBezTo>
                    <a:pt x="50180" y="249"/>
                    <a:pt x="50459" y="306"/>
                    <a:pt x="50744" y="363"/>
                  </a:cubicBezTo>
                  <a:cubicBezTo>
                    <a:pt x="51307" y="483"/>
                    <a:pt x="51865" y="623"/>
                    <a:pt x="52409" y="806"/>
                  </a:cubicBezTo>
                  <a:cubicBezTo>
                    <a:pt x="54607" y="1509"/>
                    <a:pt x="56646" y="2611"/>
                    <a:pt x="58743" y="3580"/>
                  </a:cubicBezTo>
                  <a:cubicBezTo>
                    <a:pt x="59794" y="4062"/>
                    <a:pt x="60864" y="4505"/>
                    <a:pt x="61966" y="4860"/>
                  </a:cubicBezTo>
                  <a:lnTo>
                    <a:pt x="62372" y="4999"/>
                  </a:lnTo>
                  <a:lnTo>
                    <a:pt x="62790" y="5126"/>
                  </a:lnTo>
                  <a:lnTo>
                    <a:pt x="63619" y="5373"/>
                  </a:lnTo>
                  <a:lnTo>
                    <a:pt x="64455" y="5601"/>
                  </a:lnTo>
                  <a:lnTo>
                    <a:pt x="64873" y="5708"/>
                  </a:lnTo>
                  <a:lnTo>
                    <a:pt x="65298" y="5810"/>
                  </a:lnTo>
                  <a:cubicBezTo>
                    <a:pt x="67546" y="6348"/>
                    <a:pt x="69826" y="6741"/>
                    <a:pt x="72125" y="6994"/>
                  </a:cubicBezTo>
                  <a:cubicBezTo>
                    <a:pt x="74418" y="7254"/>
                    <a:pt x="76730" y="7393"/>
                    <a:pt x="79035" y="7431"/>
                  </a:cubicBezTo>
                  <a:cubicBezTo>
                    <a:pt x="79400" y="7436"/>
                    <a:pt x="79765" y="7439"/>
                    <a:pt x="80129" y="7439"/>
                  </a:cubicBezTo>
                  <a:cubicBezTo>
                    <a:pt x="84388" y="7439"/>
                    <a:pt x="88641" y="7096"/>
                    <a:pt x="92835" y="6367"/>
                  </a:cubicBezTo>
                  <a:cubicBezTo>
                    <a:pt x="97383" y="5569"/>
                    <a:pt x="101867" y="4328"/>
                    <a:pt x="106078" y="2421"/>
                  </a:cubicBezTo>
                  <a:lnTo>
                    <a:pt x="106078" y="2421"/>
                  </a:lnTo>
                  <a:cubicBezTo>
                    <a:pt x="101860" y="4315"/>
                    <a:pt x="97370" y="5544"/>
                    <a:pt x="92829" y="6323"/>
                  </a:cubicBezTo>
                  <a:cubicBezTo>
                    <a:pt x="88706" y="7028"/>
                    <a:pt x="84526" y="7360"/>
                    <a:pt x="80350" y="7360"/>
                  </a:cubicBezTo>
                  <a:cubicBezTo>
                    <a:pt x="79914" y="7360"/>
                    <a:pt x="79477" y="7356"/>
                    <a:pt x="79041" y="7349"/>
                  </a:cubicBezTo>
                  <a:cubicBezTo>
                    <a:pt x="76730" y="7304"/>
                    <a:pt x="74424" y="7165"/>
                    <a:pt x="72131" y="6905"/>
                  </a:cubicBezTo>
                  <a:cubicBezTo>
                    <a:pt x="69839" y="6646"/>
                    <a:pt x="67565" y="6253"/>
                    <a:pt x="65323" y="5715"/>
                  </a:cubicBezTo>
                  <a:lnTo>
                    <a:pt x="64899" y="5613"/>
                  </a:lnTo>
                  <a:lnTo>
                    <a:pt x="64481" y="5506"/>
                  </a:lnTo>
                  <a:lnTo>
                    <a:pt x="63645" y="5278"/>
                  </a:lnTo>
                  <a:lnTo>
                    <a:pt x="62821" y="5024"/>
                  </a:lnTo>
                  <a:lnTo>
                    <a:pt x="62403" y="4904"/>
                  </a:lnTo>
                  <a:lnTo>
                    <a:pt x="61998" y="4765"/>
                  </a:lnTo>
                  <a:cubicBezTo>
                    <a:pt x="60896" y="4410"/>
                    <a:pt x="59832" y="3967"/>
                    <a:pt x="58787" y="3485"/>
                  </a:cubicBezTo>
                  <a:cubicBezTo>
                    <a:pt x="56697" y="2516"/>
                    <a:pt x="54651" y="1408"/>
                    <a:pt x="52441" y="699"/>
                  </a:cubicBezTo>
                  <a:cubicBezTo>
                    <a:pt x="51345" y="338"/>
                    <a:pt x="50205" y="91"/>
                    <a:pt x="49046" y="15"/>
                  </a:cubicBezTo>
                  <a:cubicBezTo>
                    <a:pt x="48869" y="5"/>
                    <a:pt x="48692" y="0"/>
                    <a:pt x="48516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;p19"/>
            <p:cNvSpPr/>
            <p:nvPr/>
          </p:nvSpPr>
          <p:spPr>
            <a:xfrm>
              <a:off x="4894673" y="2056166"/>
              <a:ext cx="3683768" cy="1200830"/>
            </a:xfrm>
            <a:custGeom>
              <a:avLst/>
              <a:gdLst/>
              <a:ahLst/>
              <a:cxnLst/>
              <a:rect l="l" t="t" r="r" b="b"/>
              <a:pathLst>
                <a:path w="106237" h="34631" extrusionOk="0">
                  <a:moveTo>
                    <a:pt x="48718" y="1"/>
                  </a:moveTo>
                  <a:cubicBezTo>
                    <a:pt x="47655" y="1"/>
                    <a:pt x="46593" y="179"/>
                    <a:pt x="45595" y="531"/>
                  </a:cubicBezTo>
                  <a:cubicBezTo>
                    <a:pt x="44499" y="918"/>
                    <a:pt x="43454" y="1519"/>
                    <a:pt x="42669" y="2393"/>
                  </a:cubicBezTo>
                  <a:cubicBezTo>
                    <a:pt x="42276" y="2830"/>
                    <a:pt x="41959" y="3337"/>
                    <a:pt x="41757" y="3888"/>
                  </a:cubicBezTo>
                  <a:cubicBezTo>
                    <a:pt x="41655" y="4167"/>
                    <a:pt x="41573" y="4445"/>
                    <a:pt x="41541" y="4743"/>
                  </a:cubicBezTo>
                  <a:cubicBezTo>
                    <a:pt x="41522" y="4889"/>
                    <a:pt x="41491" y="5034"/>
                    <a:pt x="41497" y="5180"/>
                  </a:cubicBezTo>
                  <a:lnTo>
                    <a:pt x="41491" y="5402"/>
                  </a:lnTo>
                  <a:cubicBezTo>
                    <a:pt x="41484" y="5471"/>
                    <a:pt x="41484" y="5547"/>
                    <a:pt x="41497" y="5617"/>
                  </a:cubicBezTo>
                  <a:cubicBezTo>
                    <a:pt x="41522" y="6206"/>
                    <a:pt x="41668" y="6782"/>
                    <a:pt x="41902" y="7321"/>
                  </a:cubicBezTo>
                  <a:cubicBezTo>
                    <a:pt x="42137" y="7859"/>
                    <a:pt x="42453" y="8359"/>
                    <a:pt x="42814" y="8815"/>
                  </a:cubicBezTo>
                  <a:cubicBezTo>
                    <a:pt x="43549" y="9727"/>
                    <a:pt x="44493" y="10449"/>
                    <a:pt x="45531" y="10981"/>
                  </a:cubicBezTo>
                  <a:cubicBezTo>
                    <a:pt x="46583" y="11501"/>
                    <a:pt x="47704" y="11843"/>
                    <a:pt x="48844" y="12071"/>
                  </a:cubicBezTo>
                  <a:cubicBezTo>
                    <a:pt x="49977" y="12305"/>
                    <a:pt x="51136" y="12432"/>
                    <a:pt x="52289" y="12527"/>
                  </a:cubicBezTo>
                  <a:lnTo>
                    <a:pt x="66153" y="13515"/>
                  </a:lnTo>
                  <a:lnTo>
                    <a:pt x="73088" y="14009"/>
                  </a:lnTo>
                  <a:lnTo>
                    <a:pt x="76552" y="14256"/>
                  </a:lnTo>
                  <a:cubicBezTo>
                    <a:pt x="77705" y="14338"/>
                    <a:pt x="78858" y="14427"/>
                    <a:pt x="80004" y="14572"/>
                  </a:cubicBezTo>
                  <a:cubicBezTo>
                    <a:pt x="81150" y="14724"/>
                    <a:pt x="82290" y="14933"/>
                    <a:pt x="83392" y="15269"/>
                  </a:cubicBezTo>
                  <a:cubicBezTo>
                    <a:pt x="83943" y="15440"/>
                    <a:pt x="84488" y="15630"/>
                    <a:pt x="85007" y="15871"/>
                  </a:cubicBezTo>
                  <a:cubicBezTo>
                    <a:pt x="85527" y="16111"/>
                    <a:pt x="86033" y="16390"/>
                    <a:pt x="86515" y="16707"/>
                  </a:cubicBezTo>
                  <a:cubicBezTo>
                    <a:pt x="87471" y="17340"/>
                    <a:pt x="88320" y="18144"/>
                    <a:pt x="88947" y="19107"/>
                  </a:cubicBezTo>
                  <a:cubicBezTo>
                    <a:pt x="89567" y="20064"/>
                    <a:pt x="89922" y="21204"/>
                    <a:pt x="89890" y="22344"/>
                  </a:cubicBezTo>
                  <a:cubicBezTo>
                    <a:pt x="89871" y="22914"/>
                    <a:pt x="89757" y="23484"/>
                    <a:pt x="89555" y="24016"/>
                  </a:cubicBezTo>
                  <a:cubicBezTo>
                    <a:pt x="89352" y="24548"/>
                    <a:pt x="89067" y="25048"/>
                    <a:pt x="88725" y="25510"/>
                  </a:cubicBezTo>
                  <a:cubicBezTo>
                    <a:pt x="88041" y="26435"/>
                    <a:pt x="87161" y="27195"/>
                    <a:pt x="86217" y="27854"/>
                  </a:cubicBezTo>
                  <a:cubicBezTo>
                    <a:pt x="85267" y="28512"/>
                    <a:pt x="84254" y="29076"/>
                    <a:pt x="83215" y="29570"/>
                  </a:cubicBezTo>
                  <a:cubicBezTo>
                    <a:pt x="82170" y="30070"/>
                    <a:pt x="81100" y="30514"/>
                    <a:pt x="80010" y="30887"/>
                  </a:cubicBezTo>
                  <a:cubicBezTo>
                    <a:pt x="79466" y="31084"/>
                    <a:pt x="78921" y="31293"/>
                    <a:pt x="78376" y="31470"/>
                  </a:cubicBezTo>
                  <a:lnTo>
                    <a:pt x="76717" y="31983"/>
                  </a:lnTo>
                  <a:cubicBezTo>
                    <a:pt x="76438" y="32059"/>
                    <a:pt x="76166" y="32154"/>
                    <a:pt x="75881" y="32230"/>
                  </a:cubicBezTo>
                  <a:lnTo>
                    <a:pt x="75045" y="32439"/>
                  </a:lnTo>
                  <a:cubicBezTo>
                    <a:pt x="74481" y="32578"/>
                    <a:pt x="73924" y="32730"/>
                    <a:pt x="73360" y="32863"/>
                  </a:cubicBezTo>
                  <a:lnTo>
                    <a:pt x="71663" y="33212"/>
                  </a:lnTo>
                  <a:cubicBezTo>
                    <a:pt x="71378" y="33269"/>
                    <a:pt x="71093" y="33332"/>
                    <a:pt x="70808" y="33383"/>
                  </a:cubicBezTo>
                  <a:lnTo>
                    <a:pt x="69953" y="33522"/>
                  </a:lnTo>
                  <a:cubicBezTo>
                    <a:pt x="69383" y="33611"/>
                    <a:pt x="68813" y="33712"/>
                    <a:pt x="68243" y="33794"/>
                  </a:cubicBezTo>
                  <a:lnTo>
                    <a:pt x="66520" y="34010"/>
                  </a:lnTo>
                  <a:cubicBezTo>
                    <a:pt x="66229" y="34041"/>
                    <a:pt x="65944" y="34079"/>
                    <a:pt x="65652" y="34111"/>
                  </a:cubicBezTo>
                  <a:lnTo>
                    <a:pt x="64791" y="34181"/>
                  </a:lnTo>
                  <a:lnTo>
                    <a:pt x="63062" y="34326"/>
                  </a:lnTo>
                  <a:lnTo>
                    <a:pt x="61327" y="34415"/>
                  </a:lnTo>
                  <a:lnTo>
                    <a:pt x="60459" y="34459"/>
                  </a:lnTo>
                  <a:lnTo>
                    <a:pt x="59591" y="34478"/>
                  </a:lnTo>
                  <a:lnTo>
                    <a:pt x="57856" y="34510"/>
                  </a:lnTo>
                  <a:lnTo>
                    <a:pt x="56121" y="34497"/>
                  </a:lnTo>
                  <a:lnTo>
                    <a:pt x="55253" y="34485"/>
                  </a:lnTo>
                  <a:cubicBezTo>
                    <a:pt x="54962" y="34485"/>
                    <a:pt x="54677" y="34472"/>
                    <a:pt x="54385" y="34459"/>
                  </a:cubicBezTo>
                  <a:lnTo>
                    <a:pt x="52650" y="34402"/>
                  </a:lnTo>
                  <a:cubicBezTo>
                    <a:pt x="50338" y="34282"/>
                    <a:pt x="48027" y="34124"/>
                    <a:pt x="45721" y="33889"/>
                  </a:cubicBezTo>
                  <a:cubicBezTo>
                    <a:pt x="43422" y="33668"/>
                    <a:pt x="41123" y="33383"/>
                    <a:pt x="38824" y="33072"/>
                  </a:cubicBezTo>
                  <a:cubicBezTo>
                    <a:pt x="37684" y="32895"/>
                    <a:pt x="36531" y="32749"/>
                    <a:pt x="35398" y="32528"/>
                  </a:cubicBezTo>
                  <a:cubicBezTo>
                    <a:pt x="34828" y="32426"/>
                    <a:pt x="34258" y="32325"/>
                    <a:pt x="33688" y="32217"/>
                  </a:cubicBezTo>
                  <a:lnTo>
                    <a:pt x="31990" y="31863"/>
                  </a:lnTo>
                  <a:cubicBezTo>
                    <a:pt x="31705" y="31799"/>
                    <a:pt x="31420" y="31742"/>
                    <a:pt x="31142" y="31679"/>
                  </a:cubicBezTo>
                  <a:lnTo>
                    <a:pt x="30293" y="31476"/>
                  </a:lnTo>
                  <a:lnTo>
                    <a:pt x="28608" y="31071"/>
                  </a:lnTo>
                  <a:lnTo>
                    <a:pt x="26930" y="30621"/>
                  </a:lnTo>
                  <a:lnTo>
                    <a:pt x="26094" y="30393"/>
                  </a:lnTo>
                  <a:lnTo>
                    <a:pt x="25258" y="30146"/>
                  </a:lnTo>
                  <a:lnTo>
                    <a:pt x="23599" y="29652"/>
                  </a:lnTo>
                  <a:lnTo>
                    <a:pt x="21946" y="29114"/>
                  </a:lnTo>
                  <a:lnTo>
                    <a:pt x="21122" y="28842"/>
                  </a:lnTo>
                  <a:lnTo>
                    <a:pt x="20305" y="28550"/>
                  </a:lnTo>
                  <a:lnTo>
                    <a:pt x="18665" y="27968"/>
                  </a:lnTo>
                  <a:lnTo>
                    <a:pt x="17050" y="27341"/>
                  </a:lnTo>
                  <a:lnTo>
                    <a:pt x="16239" y="27024"/>
                  </a:lnTo>
                  <a:lnTo>
                    <a:pt x="15435" y="26695"/>
                  </a:lnTo>
                  <a:lnTo>
                    <a:pt x="13833" y="26023"/>
                  </a:lnTo>
                  <a:lnTo>
                    <a:pt x="12249" y="25314"/>
                  </a:lnTo>
                  <a:lnTo>
                    <a:pt x="11458" y="24959"/>
                  </a:lnTo>
                  <a:lnTo>
                    <a:pt x="10672" y="24586"/>
                  </a:lnTo>
                  <a:lnTo>
                    <a:pt x="9102" y="23838"/>
                  </a:lnTo>
                  <a:lnTo>
                    <a:pt x="7556" y="23053"/>
                  </a:lnTo>
                  <a:lnTo>
                    <a:pt x="6784" y="22654"/>
                  </a:lnTo>
                  <a:lnTo>
                    <a:pt x="6017" y="22242"/>
                  </a:lnTo>
                  <a:lnTo>
                    <a:pt x="4491" y="21419"/>
                  </a:lnTo>
                  <a:lnTo>
                    <a:pt x="2984" y="20551"/>
                  </a:lnTo>
                  <a:lnTo>
                    <a:pt x="2230" y="20121"/>
                  </a:lnTo>
                  <a:lnTo>
                    <a:pt x="1489" y="19671"/>
                  </a:lnTo>
                  <a:lnTo>
                    <a:pt x="0" y="18771"/>
                  </a:lnTo>
                  <a:lnTo>
                    <a:pt x="0" y="18771"/>
                  </a:lnTo>
                  <a:lnTo>
                    <a:pt x="1482" y="19677"/>
                  </a:lnTo>
                  <a:lnTo>
                    <a:pt x="2224" y="20127"/>
                  </a:lnTo>
                  <a:lnTo>
                    <a:pt x="2977" y="20564"/>
                  </a:lnTo>
                  <a:lnTo>
                    <a:pt x="4485" y="21432"/>
                  </a:lnTo>
                  <a:lnTo>
                    <a:pt x="6011" y="22261"/>
                  </a:lnTo>
                  <a:lnTo>
                    <a:pt x="6771" y="22679"/>
                  </a:lnTo>
                  <a:lnTo>
                    <a:pt x="7544" y="23072"/>
                  </a:lnTo>
                  <a:lnTo>
                    <a:pt x="9089" y="23870"/>
                  </a:lnTo>
                  <a:lnTo>
                    <a:pt x="10653" y="24624"/>
                  </a:lnTo>
                  <a:lnTo>
                    <a:pt x="11439" y="24997"/>
                  </a:lnTo>
                  <a:lnTo>
                    <a:pt x="12230" y="25352"/>
                  </a:lnTo>
                  <a:lnTo>
                    <a:pt x="13814" y="26068"/>
                  </a:lnTo>
                  <a:lnTo>
                    <a:pt x="15416" y="26739"/>
                  </a:lnTo>
                  <a:lnTo>
                    <a:pt x="16220" y="27081"/>
                  </a:lnTo>
                  <a:lnTo>
                    <a:pt x="17025" y="27391"/>
                  </a:lnTo>
                  <a:lnTo>
                    <a:pt x="18646" y="28025"/>
                  </a:lnTo>
                  <a:lnTo>
                    <a:pt x="20280" y="28614"/>
                  </a:lnTo>
                  <a:lnTo>
                    <a:pt x="21097" y="28911"/>
                  </a:lnTo>
                  <a:lnTo>
                    <a:pt x="21920" y="29184"/>
                  </a:lnTo>
                  <a:lnTo>
                    <a:pt x="23573" y="29728"/>
                  </a:lnTo>
                  <a:lnTo>
                    <a:pt x="25239" y="30229"/>
                  </a:lnTo>
                  <a:lnTo>
                    <a:pt x="26069" y="30476"/>
                  </a:lnTo>
                  <a:lnTo>
                    <a:pt x="26911" y="30704"/>
                  </a:lnTo>
                  <a:lnTo>
                    <a:pt x="28583" y="31160"/>
                  </a:lnTo>
                  <a:lnTo>
                    <a:pt x="30274" y="31565"/>
                  </a:lnTo>
                  <a:lnTo>
                    <a:pt x="31123" y="31768"/>
                  </a:lnTo>
                  <a:cubicBezTo>
                    <a:pt x="31401" y="31837"/>
                    <a:pt x="31686" y="31888"/>
                    <a:pt x="31971" y="31951"/>
                  </a:cubicBezTo>
                  <a:lnTo>
                    <a:pt x="33669" y="32306"/>
                  </a:lnTo>
                  <a:cubicBezTo>
                    <a:pt x="34239" y="32420"/>
                    <a:pt x="34809" y="32515"/>
                    <a:pt x="35379" y="32623"/>
                  </a:cubicBezTo>
                  <a:cubicBezTo>
                    <a:pt x="36519" y="32844"/>
                    <a:pt x="37665" y="32996"/>
                    <a:pt x="38812" y="33174"/>
                  </a:cubicBezTo>
                  <a:cubicBezTo>
                    <a:pt x="41111" y="33484"/>
                    <a:pt x="43410" y="33775"/>
                    <a:pt x="45715" y="33997"/>
                  </a:cubicBezTo>
                  <a:cubicBezTo>
                    <a:pt x="48020" y="34238"/>
                    <a:pt x="50332" y="34396"/>
                    <a:pt x="52644" y="34516"/>
                  </a:cubicBezTo>
                  <a:lnTo>
                    <a:pt x="54379" y="34573"/>
                  </a:lnTo>
                  <a:cubicBezTo>
                    <a:pt x="54670" y="34586"/>
                    <a:pt x="54962" y="34599"/>
                    <a:pt x="55253" y="34605"/>
                  </a:cubicBezTo>
                  <a:lnTo>
                    <a:pt x="56121" y="34611"/>
                  </a:lnTo>
                  <a:lnTo>
                    <a:pt x="57856" y="34630"/>
                  </a:lnTo>
                  <a:lnTo>
                    <a:pt x="59598" y="34599"/>
                  </a:lnTo>
                  <a:lnTo>
                    <a:pt x="60465" y="34580"/>
                  </a:lnTo>
                  <a:lnTo>
                    <a:pt x="61333" y="34535"/>
                  </a:lnTo>
                  <a:lnTo>
                    <a:pt x="63068" y="34453"/>
                  </a:lnTo>
                  <a:lnTo>
                    <a:pt x="64804" y="34307"/>
                  </a:lnTo>
                  <a:lnTo>
                    <a:pt x="65665" y="34238"/>
                  </a:lnTo>
                  <a:cubicBezTo>
                    <a:pt x="65956" y="34206"/>
                    <a:pt x="66241" y="34168"/>
                    <a:pt x="66533" y="34136"/>
                  </a:cubicBezTo>
                  <a:lnTo>
                    <a:pt x="68255" y="33927"/>
                  </a:lnTo>
                  <a:cubicBezTo>
                    <a:pt x="68832" y="33839"/>
                    <a:pt x="69402" y="33744"/>
                    <a:pt x="69972" y="33655"/>
                  </a:cubicBezTo>
                  <a:lnTo>
                    <a:pt x="70833" y="33516"/>
                  </a:lnTo>
                  <a:cubicBezTo>
                    <a:pt x="71118" y="33465"/>
                    <a:pt x="71403" y="33402"/>
                    <a:pt x="71688" y="33345"/>
                  </a:cubicBezTo>
                  <a:lnTo>
                    <a:pt x="73392" y="32996"/>
                  </a:lnTo>
                  <a:cubicBezTo>
                    <a:pt x="73956" y="32863"/>
                    <a:pt x="74513" y="32711"/>
                    <a:pt x="75077" y="32572"/>
                  </a:cubicBezTo>
                  <a:lnTo>
                    <a:pt x="75919" y="32363"/>
                  </a:lnTo>
                  <a:cubicBezTo>
                    <a:pt x="76204" y="32287"/>
                    <a:pt x="76476" y="32192"/>
                    <a:pt x="76755" y="32116"/>
                  </a:cubicBezTo>
                  <a:lnTo>
                    <a:pt x="78421" y="31603"/>
                  </a:lnTo>
                  <a:cubicBezTo>
                    <a:pt x="78965" y="31426"/>
                    <a:pt x="79510" y="31217"/>
                    <a:pt x="80055" y="31020"/>
                  </a:cubicBezTo>
                  <a:cubicBezTo>
                    <a:pt x="81150" y="30647"/>
                    <a:pt x="82227" y="30203"/>
                    <a:pt x="83278" y="29703"/>
                  </a:cubicBezTo>
                  <a:cubicBezTo>
                    <a:pt x="84323" y="29209"/>
                    <a:pt x="85343" y="28639"/>
                    <a:pt x="86299" y="27980"/>
                  </a:cubicBezTo>
                  <a:cubicBezTo>
                    <a:pt x="87249" y="27315"/>
                    <a:pt x="88149" y="26543"/>
                    <a:pt x="88845" y="25599"/>
                  </a:cubicBezTo>
                  <a:cubicBezTo>
                    <a:pt x="89194" y="25130"/>
                    <a:pt x="89491" y="24617"/>
                    <a:pt x="89700" y="24073"/>
                  </a:cubicBezTo>
                  <a:cubicBezTo>
                    <a:pt x="89909" y="23522"/>
                    <a:pt x="90023" y="22939"/>
                    <a:pt x="90042" y="22350"/>
                  </a:cubicBezTo>
                  <a:cubicBezTo>
                    <a:pt x="90080" y="21172"/>
                    <a:pt x="89719" y="20000"/>
                    <a:pt x="89080" y="19018"/>
                  </a:cubicBezTo>
                  <a:cubicBezTo>
                    <a:pt x="88440" y="18037"/>
                    <a:pt x="87572" y="17220"/>
                    <a:pt x="86603" y="16574"/>
                  </a:cubicBezTo>
                  <a:cubicBezTo>
                    <a:pt x="86116" y="16251"/>
                    <a:pt x="85603" y="15966"/>
                    <a:pt x="85077" y="15719"/>
                  </a:cubicBezTo>
                  <a:cubicBezTo>
                    <a:pt x="84545" y="15478"/>
                    <a:pt x="83994" y="15282"/>
                    <a:pt x="83437" y="15111"/>
                  </a:cubicBezTo>
                  <a:cubicBezTo>
                    <a:pt x="82328" y="14769"/>
                    <a:pt x="81176" y="14560"/>
                    <a:pt x="80029" y="14408"/>
                  </a:cubicBezTo>
                  <a:cubicBezTo>
                    <a:pt x="78877" y="14256"/>
                    <a:pt x="77718" y="14173"/>
                    <a:pt x="76565" y="14091"/>
                  </a:cubicBezTo>
                  <a:lnTo>
                    <a:pt x="73094" y="13844"/>
                  </a:lnTo>
                  <a:lnTo>
                    <a:pt x="66165" y="13363"/>
                  </a:lnTo>
                  <a:lnTo>
                    <a:pt x="52302" y="12387"/>
                  </a:lnTo>
                  <a:cubicBezTo>
                    <a:pt x="51149" y="12292"/>
                    <a:pt x="50003" y="12166"/>
                    <a:pt x="48869" y="11938"/>
                  </a:cubicBezTo>
                  <a:cubicBezTo>
                    <a:pt x="47735" y="11710"/>
                    <a:pt x="46627" y="11368"/>
                    <a:pt x="45595" y="10861"/>
                  </a:cubicBezTo>
                  <a:cubicBezTo>
                    <a:pt x="44575" y="10342"/>
                    <a:pt x="43638" y="9626"/>
                    <a:pt x="42922" y="8733"/>
                  </a:cubicBezTo>
                  <a:cubicBezTo>
                    <a:pt x="42561" y="8283"/>
                    <a:pt x="42251" y="7796"/>
                    <a:pt x="42023" y="7270"/>
                  </a:cubicBezTo>
                  <a:cubicBezTo>
                    <a:pt x="41788" y="6744"/>
                    <a:pt x="41649" y="6181"/>
                    <a:pt x="41624" y="5611"/>
                  </a:cubicBezTo>
                  <a:cubicBezTo>
                    <a:pt x="41611" y="5541"/>
                    <a:pt x="41611" y="5471"/>
                    <a:pt x="41617" y="5402"/>
                  </a:cubicBezTo>
                  <a:lnTo>
                    <a:pt x="41624" y="5186"/>
                  </a:lnTo>
                  <a:cubicBezTo>
                    <a:pt x="41617" y="5041"/>
                    <a:pt x="41649" y="4901"/>
                    <a:pt x="41668" y="4762"/>
                  </a:cubicBezTo>
                  <a:cubicBezTo>
                    <a:pt x="41693" y="4477"/>
                    <a:pt x="41782" y="4198"/>
                    <a:pt x="41871" y="3932"/>
                  </a:cubicBezTo>
                  <a:cubicBezTo>
                    <a:pt x="42073" y="3394"/>
                    <a:pt x="42377" y="2906"/>
                    <a:pt x="42757" y="2476"/>
                  </a:cubicBezTo>
                  <a:cubicBezTo>
                    <a:pt x="43524" y="1621"/>
                    <a:pt x="44550" y="1025"/>
                    <a:pt x="45633" y="645"/>
                  </a:cubicBezTo>
                  <a:cubicBezTo>
                    <a:pt x="46633" y="294"/>
                    <a:pt x="47699" y="116"/>
                    <a:pt x="48765" y="116"/>
                  </a:cubicBezTo>
                  <a:cubicBezTo>
                    <a:pt x="48852" y="116"/>
                    <a:pt x="48940" y="117"/>
                    <a:pt x="49027" y="120"/>
                  </a:cubicBezTo>
                  <a:cubicBezTo>
                    <a:pt x="50174" y="177"/>
                    <a:pt x="51314" y="405"/>
                    <a:pt x="52416" y="747"/>
                  </a:cubicBezTo>
                  <a:cubicBezTo>
                    <a:pt x="54626" y="1431"/>
                    <a:pt x="56684" y="2520"/>
                    <a:pt x="58787" y="3489"/>
                  </a:cubicBezTo>
                  <a:lnTo>
                    <a:pt x="59180" y="3666"/>
                  </a:lnTo>
                  <a:lnTo>
                    <a:pt x="59585" y="3837"/>
                  </a:lnTo>
                  <a:cubicBezTo>
                    <a:pt x="59851" y="3951"/>
                    <a:pt x="60117" y="4072"/>
                    <a:pt x="60389" y="4173"/>
                  </a:cubicBezTo>
                  <a:lnTo>
                    <a:pt x="61200" y="4477"/>
                  </a:lnTo>
                  <a:cubicBezTo>
                    <a:pt x="61472" y="4578"/>
                    <a:pt x="61751" y="4661"/>
                    <a:pt x="62023" y="4756"/>
                  </a:cubicBezTo>
                  <a:cubicBezTo>
                    <a:pt x="62574" y="4952"/>
                    <a:pt x="63132" y="5098"/>
                    <a:pt x="63689" y="5269"/>
                  </a:cubicBezTo>
                  <a:lnTo>
                    <a:pt x="64531" y="5484"/>
                  </a:lnTo>
                  <a:cubicBezTo>
                    <a:pt x="64810" y="5560"/>
                    <a:pt x="65089" y="5636"/>
                    <a:pt x="65374" y="5693"/>
                  </a:cubicBezTo>
                  <a:cubicBezTo>
                    <a:pt x="69889" y="6751"/>
                    <a:pt x="74538" y="7181"/>
                    <a:pt x="79168" y="7232"/>
                  </a:cubicBezTo>
                  <a:cubicBezTo>
                    <a:pt x="79351" y="7233"/>
                    <a:pt x="79535" y="7234"/>
                    <a:pt x="79718" y="7234"/>
                  </a:cubicBezTo>
                  <a:cubicBezTo>
                    <a:pt x="84171" y="7234"/>
                    <a:pt x="88620" y="6864"/>
                    <a:pt x="93000" y="6067"/>
                  </a:cubicBezTo>
                  <a:cubicBezTo>
                    <a:pt x="95280" y="5649"/>
                    <a:pt x="97541" y="5117"/>
                    <a:pt x="99758" y="4439"/>
                  </a:cubicBezTo>
                  <a:cubicBezTo>
                    <a:pt x="101968" y="3761"/>
                    <a:pt x="104147" y="2944"/>
                    <a:pt x="106237" y="1944"/>
                  </a:cubicBezTo>
                  <a:lnTo>
                    <a:pt x="106237" y="1944"/>
                  </a:lnTo>
                  <a:cubicBezTo>
                    <a:pt x="104140" y="2938"/>
                    <a:pt x="101968" y="3749"/>
                    <a:pt x="99751" y="4420"/>
                  </a:cubicBezTo>
                  <a:cubicBezTo>
                    <a:pt x="97535" y="5085"/>
                    <a:pt x="95274" y="5617"/>
                    <a:pt x="92994" y="6022"/>
                  </a:cubicBezTo>
                  <a:cubicBezTo>
                    <a:pt x="88717" y="6789"/>
                    <a:pt x="84374" y="7148"/>
                    <a:pt x="80032" y="7148"/>
                  </a:cubicBezTo>
                  <a:cubicBezTo>
                    <a:pt x="79744" y="7148"/>
                    <a:pt x="79456" y="7147"/>
                    <a:pt x="79168" y="7143"/>
                  </a:cubicBezTo>
                  <a:cubicBezTo>
                    <a:pt x="74545" y="7093"/>
                    <a:pt x="69902" y="6656"/>
                    <a:pt x="65399" y="5598"/>
                  </a:cubicBezTo>
                  <a:cubicBezTo>
                    <a:pt x="65114" y="5535"/>
                    <a:pt x="64835" y="5465"/>
                    <a:pt x="64557" y="5389"/>
                  </a:cubicBezTo>
                  <a:lnTo>
                    <a:pt x="63714" y="5167"/>
                  </a:lnTo>
                  <a:cubicBezTo>
                    <a:pt x="63163" y="5003"/>
                    <a:pt x="62606" y="4851"/>
                    <a:pt x="62055" y="4661"/>
                  </a:cubicBezTo>
                  <a:cubicBezTo>
                    <a:pt x="61783" y="4566"/>
                    <a:pt x="61510" y="4483"/>
                    <a:pt x="61238" y="4382"/>
                  </a:cubicBezTo>
                  <a:lnTo>
                    <a:pt x="60427" y="4072"/>
                  </a:lnTo>
                  <a:cubicBezTo>
                    <a:pt x="60155" y="3977"/>
                    <a:pt x="59895" y="3850"/>
                    <a:pt x="59623" y="3742"/>
                  </a:cubicBezTo>
                  <a:lnTo>
                    <a:pt x="59224" y="3571"/>
                  </a:lnTo>
                  <a:lnTo>
                    <a:pt x="58831" y="3394"/>
                  </a:lnTo>
                  <a:cubicBezTo>
                    <a:pt x="56729" y="2425"/>
                    <a:pt x="54677" y="1329"/>
                    <a:pt x="52447" y="639"/>
                  </a:cubicBezTo>
                  <a:cubicBezTo>
                    <a:pt x="51345" y="291"/>
                    <a:pt x="50193" y="56"/>
                    <a:pt x="49027" y="6"/>
                  </a:cubicBezTo>
                  <a:cubicBezTo>
                    <a:pt x="48924" y="2"/>
                    <a:pt x="48821" y="1"/>
                    <a:pt x="48718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8;p19"/>
            <p:cNvSpPr/>
            <p:nvPr/>
          </p:nvSpPr>
          <p:spPr>
            <a:xfrm>
              <a:off x="4948489" y="2084669"/>
              <a:ext cx="3635223" cy="1235540"/>
            </a:xfrm>
            <a:custGeom>
              <a:avLst/>
              <a:gdLst/>
              <a:ahLst/>
              <a:cxnLst/>
              <a:rect l="l" t="t" r="r" b="b"/>
              <a:pathLst>
                <a:path w="104837" h="35632" extrusionOk="0">
                  <a:moveTo>
                    <a:pt x="47387" y="1"/>
                  </a:moveTo>
                  <a:cubicBezTo>
                    <a:pt x="46232" y="1"/>
                    <a:pt x="45078" y="216"/>
                    <a:pt x="44005" y="634"/>
                  </a:cubicBezTo>
                  <a:cubicBezTo>
                    <a:pt x="42922" y="1058"/>
                    <a:pt x="41896" y="1711"/>
                    <a:pt x="41155" y="2623"/>
                  </a:cubicBezTo>
                  <a:cubicBezTo>
                    <a:pt x="40965" y="2851"/>
                    <a:pt x="40806" y="3098"/>
                    <a:pt x="40661" y="3357"/>
                  </a:cubicBezTo>
                  <a:cubicBezTo>
                    <a:pt x="40521" y="3617"/>
                    <a:pt x="40407" y="3889"/>
                    <a:pt x="40312" y="4168"/>
                  </a:cubicBezTo>
                  <a:cubicBezTo>
                    <a:pt x="40135" y="4732"/>
                    <a:pt x="40078" y="5327"/>
                    <a:pt x="40129" y="5916"/>
                  </a:cubicBezTo>
                  <a:cubicBezTo>
                    <a:pt x="40179" y="6505"/>
                    <a:pt x="40338" y="7081"/>
                    <a:pt x="40578" y="7613"/>
                  </a:cubicBezTo>
                  <a:cubicBezTo>
                    <a:pt x="40825" y="8145"/>
                    <a:pt x="41142" y="8646"/>
                    <a:pt x="41516" y="9095"/>
                  </a:cubicBezTo>
                  <a:cubicBezTo>
                    <a:pt x="42257" y="10007"/>
                    <a:pt x="43207" y="10736"/>
                    <a:pt x="44252" y="11261"/>
                  </a:cubicBezTo>
                  <a:cubicBezTo>
                    <a:pt x="45309" y="11774"/>
                    <a:pt x="46437" y="12110"/>
                    <a:pt x="47583" y="12332"/>
                  </a:cubicBezTo>
                  <a:cubicBezTo>
                    <a:pt x="48729" y="12553"/>
                    <a:pt x="49888" y="12674"/>
                    <a:pt x="51047" y="12756"/>
                  </a:cubicBezTo>
                  <a:lnTo>
                    <a:pt x="64974" y="13592"/>
                  </a:lnTo>
                  <a:lnTo>
                    <a:pt x="71935" y="14010"/>
                  </a:lnTo>
                  <a:lnTo>
                    <a:pt x="75418" y="14219"/>
                  </a:lnTo>
                  <a:cubicBezTo>
                    <a:pt x="76577" y="14289"/>
                    <a:pt x="77736" y="14365"/>
                    <a:pt x="78889" y="14504"/>
                  </a:cubicBezTo>
                  <a:cubicBezTo>
                    <a:pt x="80035" y="14650"/>
                    <a:pt x="81182" y="14852"/>
                    <a:pt x="82284" y="15188"/>
                  </a:cubicBezTo>
                  <a:cubicBezTo>
                    <a:pt x="82841" y="15359"/>
                    <a:pt x="83379" y="15562"/>
                    <a:pt x="83905" y="15796"/>
                  </a:cubicBezTo>
                  <a:cubicBezTo>
                    <a:pt x="84431" y="16037"/>
                    <a:pt x="84931" y="16322"/>
                    <a:pt x="85412" y="16645"/>
                  </a:cubicBezTo>
                  <a:cubicBezTo>
                    <a:pt x="86369" y="17284"/>
                    <a:pt x="87217" y="18101"/>
                    <a:pt x="87844" y="19064"/>
                  </a:cubicBezTo>
                  <a:cubicBezTo>
                    <a:pt x="88471" y="20027"/>
                    <a:pt x="88820" y="21167"/>
                    <a:pt x="88807" y="22313"/>
                  </a:cubicBezTo>
                  <a:cubicBezTo>
                    <a:pt x="88801" y="23466"/>
                    <a:pt x="88402" y="24587"/>
                    <a:pt x="87756" y="25537"/>
                  </a:cubicBezTo>
                  <a:cubicBezTo>
                    <a:pt x="87110" y="26493"/>
                    <a:pt x="86267" y="27304"/>
                    <a:pt x="85349" y="28007"/>
                  </a:cubicBezTo>
                  <a:cubicBezTo>
                    <a:pt x="84431" y="28716"/>
                    <a:pt x="83436" y="29318"/>
                    <a:pt x="82410" y="29850"/>
                  </a:cubicBezTo>
                  <a:cubicBezTo>
                    <a:pt x="81378" y="30382"/>
                    <a:pt x="80320" y="30863"/>
                    <a:pt x="79231" y="31262"/>
                  </a:cubicBezTo>
                  <a:lnTo>
                    <a:pt x="77603" y="31889"/>
                  </a:lnTo>
                  <a:lnTo>
                    <a:pt x="75950" y="32434"/>
                  </a:lnTo>
                  <a:lnTo>
                    <a:pt x="75127" y="32706"/>
                  </a:lnTo>
                  <a:lnTo>
                    <a:pt x="74291" y="32947"/>
                  </a:lnTo>
                  <a:lnTo>
                    <a:pt x="72613" y="33416"/>
                  </a:lnTo>
                  <a:lnTo>
                    <a:pt x="70915" y="33808"/>
                  </a:lnTo>
                  <a:lnTo>
                    <a:pt x="70066" y="34005"/>
                  </a:lnTo>
                  <a:lnTo>
                    <a:pt x="69211" y="34163"/>
                  </a:lnTo>
                  <a:lnTo>
                    <a:pt x="67501" y="34486"/>
                  </a:lnTo>
                  <a:lnTo>
                    <a:pt x="65772" y="34746"/>
                  </a:lnTo>
                  <a:lnTo>
                    <a:pt x="64911" y="34872"/>
                  </a:lnTo>
                  <a:lnTo>
                    <a:pt x="64050" y="34967"/>
                  </a:lnTo>
                  <a:lnTo>
                    <a:pt x="62314" y="35157"/>
                  </a:lnTo>
                  <a:lnTo>
                    <a:pt x="60579" y="35290"/>
                  </a:lnTo>
                  <a:lnTo>
                    <a:pt x="59711" y="35360"/>
                  </a:lnTo>
                  <a:cubicBezTo>
                    <a:pt x="59420" y="35379"/>
                    <a:pt x="59129" y="35385"/>
                    <a:pt x="58837" y="35398"/>
                  </a:cubicBezTo>
                  <a:lnTo>
                    <a:pt x="57102" y="35474"/>
                  </a:lnTo>
                  <a:cubicBezTo>
                    <a:pt x="56519" y="35493"/>
                    <a:pt x="55937" y="35493"/>
                    <a:pt x="55360" y="35506"/>
                  </a:cubicBezTo>
                  <a:cubicBezTo>
                    <a:pt x="55033" y="35514"/>
                    <a:pt x="54706" y="35518"/>
                    <a:pt x="54379" y="35518"/>
                  </a:cubicBezTo>
                  <a:cubicBezTo>
                    <a:pt x="53543" y="35518"/>
                    <a:pt x="52708" y="35496"/>
                    <a:pt x="51871" y="35487"/>
                  </a:cubicBezTo>
                  <a:cubicBezTo>
                    <a:pt x="42592" y="35195"/>
                    <a:pt x="33288" y="34119"/>
                    <a:pt x="24314" y="31661"/>
                  </a:cubicBezTo>
                  <a:lnTo>
                    <a:pt x="22636" y="31205"/>
                  </a:lnTo>
                  <a:lnTo>
                    <a:pt x="20964" y="30705"/>
                  </a:lnTo>
                  <a:lnTo>
                    <a:pt x="20128" y="30458"/>
                  </a:lnTo>
                  <a:lnTo>
                    <a:pt x="19298" y="30186"/>
                  </a:lnTo>
                  <a:lnTo>
                    <a:pt x="17639" y="29654"/>
                  </a:lnTo>
                  <a:lnTo>
                    <a:pt x="15992" y="29077"/>
                  </a:lnTo>
                  <a:lnTo>
                    <a:pt x="15169" y="28792"/>
                  </a:lnTo>
                  <a:lnTo>
                    <a:pt x="14352" y="28488"/>
                  </a:lnTo>
                  <a:lnTo>
                    <a:pt x="12724" y="27880"/>
                  </a:lnTo>
                  <a:lnTo>
                    <a:pt x="11103" y="27234"/>
                  </a:lnTo>
                  <a:lnTo>
                    <a:pt x="10292" y="26918"/>
                  </a:lnTo>
                  <a:lnTo>
                    <a:pt x="9488" y="26576"/>
                  </a:lnTo>
                  <a:lnTo>
                    <a:pt x="7879" y="25898"/>
                  </a:lnTo>
                  <a:lnTo>
                    <a:pt x="6289" y="25195"/>
                  </a:lnTo>
                  <a:lnTo>
                    <a:pt x="5491" y="24840"/>
                  </a:lnTo>
                  <a:lnTo>
                    <a:pt x="4700" y="24467"/>
                  </a:lnTo>
                  <a:lnTo>
                    <a:pt x="3123" y="23732"/>
                  </a:lnTo>
                  <a:lnTo>
                    <a:pt x="1558" y="22959"/>
                  </a:lnTo>
                  <a:lnTo>
                    <a:pt x="773" y="22573"/>
                  </a:lnTo>
                  <a:lnTo>
                    <a:pt x="0" y="22180"/>
                  </a:lnTo>
                  <a:lnTo>
                    <a:pt x="0" y="22180"/>
                  </a:lnTo>
                  <a:lnTo>
                    <a:pt x="773" y="22586"/>
                  </a:lnTo>
                  <a:lnTo>
                    <a:pt x="1552" y="22972"/>
                  </a:lnTo>
                  <a:lnTo>
                    <a:pt x="3116" y="23745"/>
                  </a:lnTo>
                  <a:lnTo>
                    <a:pt x="4693" y="24486"/>
                  </a:lnTo>
                  <a:lnTo>
                    <a:pt x="5479" y="24859"/>
                  </a:lnTo>
                  <a:lnTo>
                    <a:pt x="6277" y="25214"/>
                  </a:lnTo>
                  <a:lnTo>
                    <a:pt x="7866" y="25930"/>
                  </a:lnTo>
                  <a:lnTo>
                    <a:pt x="9475" y="26614"/>
                  </a:lnTo>
                  <a:lnTo>
                    <a:pt x="10273" y="26949"/>
                  </a:lnTo>
                  <a:lnTo>
                    <a:pt x="11084" y="27279"/>
                  </a:lnTo>
                  <a:lnTo>
                    <a:pt x="12705" y="27925"/>
                  </a:lnTo>
                  <a:lnTo>
                    <a:pt x="14339" y="28539"/>
                  </a:lnTo>
                  <a:lnTo>
                    <a:pt x="15156" y="28843"/>
                  </a:lnTo>
                  <a:lnTo>
                    <a:pt x="15973" y="29134"/>
                  </a:lnTo>
                  <a:lnTo>
                    <a:pt x="17620" y="29711"/>
                  </a:lnTo>
                  <a:lnTo>
                    <a:pt x="19279" y="30255"/>
                  </a:lnTo>
                  <a:lnTo>
                    <a:pt x="20109" y="30521"/>
                  </a:lnTo>
                  <a:lnTo>
                    <a:pt x="20945" y="30775"/>
                  </a:lnTo>
                  <a:lnTo>
                    <a:pt x="22610" y="31275"/>
                  </a:lnTo>
                  <a:lnTo>
                    <a:pt x="24295" y="31744"/>
                  </a:lnTo>
                  <a:lnTo>
                    <a:pt x="25137" y="31972"/>
                  </a:lnTo>
                  <a:lnTo>
                    <a:pt x="25980" y="32187"/>
                  </a:lnTo>
                  <a:lnTo>
                    <a:pt x="27677" y="32605"/>
                  </a:lnTo>
                  <a:lnTo>
                    <a:pt x="29374" y="32985"/>
                  </a:lnTo>
                  <a:lnTo>
                    <a:pt x="30229" y="33175"/>
                  </a:lnTo>
                  <a:cubicBezTo>
                    <a:pt x="30514" y="33238"/>
                    <a:pt x="30799" y="33289"/>
                    <a:pt x="31084" y="33346"/>
                  </a:cubicBezTo>
                  <a:lnTo>
                    <a:pt x="32794" y="33675"/>
                  </a:lnTo>
                  <a:cubicBezTo>
                    <a:pt x="33371" y="33783"/>
                    <a:pt x="33941" y="33872"/>
                    <a:pt x="34517" y="33973"/>
                  </a:cubicBezTo>
                  <a:cubicBezTo>
                    <a:pt x="35663" y="34176"/>
                    <a:pt x="36816" y="34321"/>
                    <a:pt x="37969" y="34486"/>
                  </a:cubicBezTo>
                  <a:cubicBezTo>
                    <a:pt x="40274" y="34771"/>
                    <a:pt x="42586" y="35037"/>
                    <a:pt x="44904" y="35221"/>
                  </a:cubicBezTo>
                  <a:cubicBezTo>
                    <a:pt x="47222" y="35423"/>
                    <a:pt x="49546" y="35531"/>
                    <a:pt x="51871" y="35601"/>
                  </a:cubicBezTo>
                  <a:cubicBezTo>
                    <a:pt x="52708" y="35610"/>
                    <a:pt x="53543" y="35632"/>
                    <a:pt x="54379" y="35632"/>
                  </a:cubicBezTo>
                  <a:cubicBezTo>
                    <a:pt x="54706" y="35632"/>
                    <a:pt x="55033" y="35628"/>
                    <a:pt x="55360" y="35620"/>
                  </a:cubicBezTo>
                  <a:cubicBezTo>
                    <a:pt x="55943" y="35613"/>
                    <a:pt x="56519" y="35613"/>
                    <a:pt x="57102" y="35594"/>
                  </a:cubicBezTo>
                  <a:lnTo>
                    <a:pt x="58844" y="35518"/>
                  </a:lnTo>
                  <a:cubicBezTo>
                    <a:pt x="59135" y="35506"/>
                    <a:pt x="59426" y="35499"/>
                    <a:pt x="59718" y="35480"/>
                  </a:cubicBezTo>
                  <a:lnTo>
                    <a:pt x="60585" y="35417"/>
                  </a:lnTo>
                  <a:lnTo>
                    <a:pt x="62327" y="35284"/>
                  </a:lnTo>
                  <a:lnTo>
                    <a:pt x="64062" y="35094"/>
                  </a:lnTo>
                  <a:lnTo>
                    <a:pt x="64930" y="34999"/>
                  </a:lnTo>
                  <a:lnTo>
                    <a:pt x="65791" y="34872"/>
                  </a:lnTo>
                  <a:lnTo>
                    <a:pt x="67520" y="34619"/>
                  </a:lnTo>
                  <a:lnTo>
                    <a:pt x="69237" y="34296"/>
                  </a:lnTo>
                  <a:lnTo>
                    <a:pt x="70092" y="34131"/>
                  </a:lnTo>
                  <a:lnTo>
                    <a:pt x="70947" y="33935"/>
                  </a:lnTo>
                  <a:lnTo>
                    <a:pt x="72644" y="33542"/>
                  </a:lnTo>
                  <a:lnTo>
                    <a:pt x="74329" y="33074"/>
                  </a:lnTo>
                  <a:lnTo>
                    <a:pt x="75165" y="32839"/>
                  </a:lnTo>
                  <a:lnTo>
                    <a:pt x="75995" y="32567"/>
                  </a:lnTo>
                  <a:lnTo>
                    <a:pt x="77654" y="32022"/>
                  </a:lnTo>
                  <a:lnTo>
                    <a:pt x="79282" y="31395"/>
                  </a:lnTo>
                  <a:cubicBezTo>
                    <a:pt x="80377" y="30996"/>
                    <a:pt x="81441" y="30515"/>
                    <a:pt x="82480" y="29983"/>
                  </a:cubicBezTo>
                  <a:cubicBezTo>
                    <a:pt x="83512" y="29445"/>
                    <a:pt x="84513" y="28843"/>
                    <a:pt x="85444" y="28127"/>
                  </a:cubicBezTo>
                  <a:cubicBezTo>
                    <a:pt x="86369" y="27418"/>
                    <a:pt x="87224" y="26601"/>
                    <a:pt x="87882" y="25626"/>
                  </a:cubicBezTo>
                  <a:cubicBezTo>
                    <a:pt x="88541" y="24657"/>
                    <a:pt x="88959" y="23498"/>
                    <a:pt x="88965" y="22320"/>
                  </a:cubicBezTo>
                  <a:cubicBezTo>
                    <a:pt x="88984" y="21135"/>
                    <a:pt x="88623" y="19964"/>
                    <a:pt x="87977" y="18975"/>
                  </a:cubicBezTo>
                  <a:cubicBezTo>
                    <a:pt x="87338" y="17987"/>
                    <a:pt x="86476" y="17158"/>
                    <a:pt x="85507" y="16505"/>
                  </a:cubicBezTo>
                  <a:cubicBezTo>
                    <a:pt x="85020" y="16182"/>
                    <a:pt x="84507" y="15891"/>
                    <a:pt x="83975" y="15644"/>
                  </a:cubicBezTo>
                  <a:cubicBezTo>
                    <a:pt x="83443" y="15403"/>
                    <a:pt x="82892" y="15201"/>
                    <a:pt x="82334" y="15030"/>
                  </a:cubicBezTo>
                  <a:cubicBezTo>
                    <a:pt x="81220" y="14688"/>
                    <a:pt x="80061" y="14479"/>
                    <a:pt x="78908" y="14333"/>
                  </a:cubicBezTo>
                  <a:cubicBezTo>
                    <a:pt x="77749" y="14194"/>
                    <a:pt x="76590" y="14118"/>
                    <a:pt x="75425" y="14048"/>
                  </a:cubicBezTo>
                  <a:lnTo>
                    <a:pt x="71948" y="13845"/>
                  </a:lnTo>
                  <a:lnTo>
                    <a:pt x="64981" y="13434"/>
                  </a:lnTo>
                  <a:lnTo>
                    <a:pt x="51060" y="12610"/>
                  </a:lnTo>
                  <a:cubicBezTo>
                    <a:pt x="49901" y="12528"/>
                    <a:pt x="48742" y="12414"/>
                    <a:pt x="47608" y="12192"/>
                  </a:cubicBezTo>
                  <a:cubicBezTo>
                    <a:pt x="46468" y="11977"/>
                    <a:pt x="45354" y="11641"/>
                    <a:pt x="44315" y="11135"/>
                  </a:cubicBezTo>
                  <a:cubicBezTo>
                    <a:pt x="43289" y="10622"/>
                    <a:pt x="42345" y="9906"/>
                    <a:pt x="41617" y="9013"/>
                  </a:cubicBezTo>
                  <a:cubicBezTo>
                    <a:pt x="41250" y="8570"/>
                    <a:pt x="40939" y="8082"/>
                    <a:pt x="40699" y="7556"/>
                  </a:cubicBezTo>
                  <a:cubicBezTo>
                    <a:pt x="40458" y="7037"/>
                    <a:pt x="40306" y="6473"/>
                    <a:pt x="40255" y="5903"/>
                  </a:cubicBezTo>
                  <a:cubicBezTo>
                    <a:pt x="40211" y="5333"/>
                    <a:pt x="40268" y="4757"/>
                    <a:pt x="40433" y="4206"/>
                  </a:cubicBezTo>
                  <a:cubicBezTo>
                    <a:pt x="40528" y="3934"/>
                    <a:pt x="40635" y="3668"/>
                    <a:pt x="40775" y="3421"/>
                  </a:cubicBezTo>
                  <a:cubicBezTo>
                    <a:pt x="40914" y="3167"/>
                    <a:pt x="41072" y="2927"/>
                    <a:pt x="41250" y="2705"/>
                  </a:cubicBezTo>
                  <a:cubicBezTo>
                    <a:pt x="41978" y="1806"/>
                    <a:pt x="42979" y="1166"/>
                    <a:pt x="44049" y="742"/>
                  </a:cubicBezTo>
                  <a:cubicBezTo>
                    <a:pt x="45110" y="336"/>
                    <a:pt x="46251" y="121"/>
                    <a:pt x="47388" y="121"/>
                  </a:cubicBezTo>
                  <a:cubicBezTo>
                    <a:pt x="47404" y="121"/>
                    <a:pt x="47421" y="121"/>
                    <a:pt x="47437" y="121"/>
                  </a:cubicBezTo>
                  <a:cubicBezTo>
                    <a:pt x="47729" y="121"/>
                    <a:pt x="48014" y="134"/>
                    <a:pt x="48299" y="172"/>
                  </a:cubicBezTo>
                  <a:lnTo>
                    <a:pt x="48729" y="222"/>
                  </a:lnTo>
                  <a:cubicBezTo>
                    <a:pt x="48875" y="241"/>
                    <a:pt x="49014" y="267"/>
                    <a:pt x="49160" y="292"/>
                  </a:cubicBezTo>
                  <a:cubicBezTo>
                    <a:pt x="49445" y="336"/>
                    <a:pt x="49730" y="406"/>
                    <a:pt x="50009" y="463"/>
                  </a:cubicBezTo>
                  <a:lnTo>
                    <a:pt x="50433" y="571"/>
                  </a:lnTo>
                  <a:cubicBezTo>
                    <a:pt x="50572" y="609"/>
                    <a:pt x="50712" y="647"/>
                    <a:pt x="50851" y="691"/>
                  </a:cubicBezTo>
                  <a:cubicBezTo>
                    <a:pt x="53080" y="1343"/>
                    <a:pt x="55145" y="2433"/>
                    <a:pt x="57267" y="3389"/>
                  </a:cubicBezTo>
                  <a:cubicBezTo>
                    <a:pt x="57792" y="3636"/>
                    <a:pt x="58331" y="3851"/>
                    <a:pt x="58869" y="4073"/>
                  </a:cubicBezTo>
                  <a:cubicBezTo>
                    <a:pt x="59420" y="4276"/>
                    <a:pt x="59958" y="4485"/>
                    <a:pt x="60516" y="4656"/>
                  </a:cubicBezTo>
                  <a:cubicBezTo>
                    <a:pt x="61624" y="5023"/>
                    <a:pt x="62751" y="5314"/>
                    <a:pt x="63885" y="5580"/>
                  </a:cubicBezTo>
                  <a:cubicBezTo>
                    <a:pt x="68426" y="6613"/>
                    <a:pt x="73088" y="7024"/>
                    <a:pt x="77736" y="7037"/>
                  </a:cubicBezTo>
                  <a:cubicBezTo>
                    <a:pt x="82391" y="7037"/>
                    <a:pt x="87040" y="6638"/>
                    <a:pt x="91613" y="5777"/>
                  </a:cubicBezTo>
                  <a:cubicBezTo>
                    <a:pt x="93899" y="5340"/>
                    <a:pt x="96160" y="4782"/>
                    <a:pt x="98377" y="4079"/>
                  </a:cubicBezTo>
                  <a:cubicBezTo>
                    <a:pt x="100593" y="3376"/>
                    <a:pt x="102766" y="2521"/>
                    <a:pt x="104837" y="1476"/>
                  </a:cubicBezTo>
                  <a:lnTo>
                    <a:pt x="104837" y="1476"/>
                  </a:lnTo>
                  <a:cubicBezTo>
                    <a:pt x="102759" y="2515"/>
                    <a:pt x="100587" y="3357"/>
                    <a:pt x="98370" y="4060"/>
                  </a:cubicBezTo>
                  <a:cubicBezTo>
                    <a:pt x="96154" y="4757"/>
                    <a:pt x="93893" y="5308"/>
                    <a:pt x="91606" y="5732"/>
                  </a:cubicBezTo>
                  <a:cubicBezTo>
                    <a:pt x="87106" y="6568"/>
                    <a:pt x="82532" y="6955"/>
                    <a:pt x="77957" y="6955"/>
                  </a:cubicBezTo>
                  <a:cubicBezTo>
                    <a:pt x="77884" y="6955"/>
                    <a:pt x="77810" y="6955"/>
                    <a:pt x="77736" y="6955"/>
                  </a:cubicBezTo>
                  <a:cubicBezTo>
                    <a:pt x="75412" y="6942"/>
                    <a:pt x="73088" y="6834"/>
                    <a:pt x="70776" y="6600"/>
                  </a:cubicBezTo>
                  <a:cubicBezTo>
                    <a:pt x="68470" y="6359"/>
                    <a:pt x="66171" y="6005"/>
                    <a:pt x="63904" y="5485"/>
                  </a:cubicBezTo>
                  <a:cubicBezTo>
                    <a:pt x="62777" y="5219"/>
                    <a:pt x="61649" y="4922"/>
                    <a:pt x="60547" y="4554"/>
                  </a:cubicBezTo>
                  <a:cubicBezTo>
                    <a:pt x="59996" y="4383"/>
                    <a:pt x="59452" y="4174"/>
                    <a:pt x="58907" y="3978"/>
                  </a:cubicBezTo>
                  <a:cubicBezTo>
                    <a:pt x="58375" y="3756"/>
                    <a:pt x="57837" y="3541"/>
                    <a:pt x="57311" y="3294"/>
                  </a:cubicBezTo>
                  <a:cubicBezTo>
                    <a:pt x="56253" y="2813"/>
                    <a:pt x="55208" y="2300"/>
                    <a:pt x="54144" y="1825"/>
                  </a:cubicBezTo>
                  <a:cubicBezTo>
                    <a:pt x="53080" y="1350"/>
                    <a:pt x="52004" y="906"/>
                    <a:pt x="50883" y="577"/>
                  </a:cubicBezTo>
                  <a:cubicBezTo>
                    <a:pt x="50743" y="533"/>
                    <a:pt x="50604" y="495"/>
                    <a:pt x="50458" y="463"/>
                  </a:cubicBezTo>
                  <a:lnTo>
                    <a:pt x="50040" y="349"/>
                  </a:lnTo>
                  <a:cubicBezTo>
                    <a:pt x="49755" y="292"/>
                    <a:pt x="49470" y="222"/>
                    <a:pt x="49179" y="178"/>
                  </a:cubicBezTo>
                  <a:cubicBezTo>
                    <a:pt x="49033" y="153"/>
                    <a:pt x="48894" y="127"/>
                    <a:pt x="48748" y="108"/>
                  </a:cubicBezTo>
                  <a:lnTo>
                    <a:pt x="48311" y="58"/>
                  </a:lnTo>
                  <a:cubicBezTo>
                    <a:pt x="48020" y="20"/>
                    <a:pt x="47729" y="7"/>
                    <a:pt x="47437" y="1"/>
                  </a:cubicBezTo>
                  <a:cubicBezTo>
                    <a:pt x="47421" y="1"/>
                    <a:pt x="47404" y="1"/>
                    <a:pt x="47387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9;p19"/>
            <p:cNvSpPr/>
            <p:nvPr/>
          </p:nvSpPr>
          <p:spPr>
            <a:xfrm>
              <a:off x="4894673" y="2113311"/>
              <a:ext cx="3694552" cy="1272156"/>
            </a:xfrm>
            <a:custGeom>
              <a:avLst/>
              <a:gdLst/>
              <a:ahLst/>
              <a:cxnLst/>
              <a:rect l="l" t="t" r="r" b="b"/>
              <a:pathLst>
                <a:path w="106548" h="36688" extrusionOk="0">
                  <a:moveTo>
                    <a:pt x="49124" y="0"/>
                  </a:moveTo>
                  <a:cubicBezTo>
                    <a:pt x="49058" y="0"/>
                    <a:pt x="48992" y="2"/>
                    <a:pt x="48926" y="4"/>
                  </a:cubicBezTo>
                  <a:cubicBezTo>
                    <a:pt x="47754" y="30"/>
                    <a:pt x="46583" y="277"/>
                    <a:pt x="45500" y="745"/>
                  </a:cubicBezTo>
                  <a:cubicBezTo>
                    <a:pt x="44429" y="1214"/>
                    <a:pt x="43429" y="1917"/>
                    <a:pt x="42738" y="2880"/>
                  </a:cubicBezTo>
                  <a:cubicBezTo>
                    <a:pt x="42561" y="3120"/>
                    <a:pt x="42409" y="3374"/>
                    <a:pt x="42282" y="3640"/>
                  </a:cubicBezTo>
                  <a:cubicBezTo>
                    <a:pt x="42156" y="3906"/>
                    <a:pt x="42054" y="4184"/>
                    <a:pt x="41978" y="4476"/>
                  </a:cubicBezTo>
                  <a:cubicBezTo>
                    <a:pt x="41826" y="5046"/>
                    <a:pt x="41801" y="5647"/>
                    <a:pt x="41871" y="6230"/>
                  </a:cubicBezTo>
                  <a:cubicBezTo>
                    <a:pt x="41940" y="6819"/>
                    <a:pt x="42118" y="7389"/>
                    <a:pt x="42371" y="7927"/>
                  </a:cubicBezTo>
                  <a:cubicBezTo>
                    <a:pt x="42624" y="8459"/>
                    <a:pt x="42960" y="8947"/>
                    <a:pt x="43334" y="9403"/>
                  </a:cubicBezTo>
                  <a:cubicBezTo>
                    <a:pt x="44087" y="10309"/>
                    <a:pt x="45050" y="11031"/>
                    <a:pt x="46108" y="11544"/>
                  </a:cubicBezTo>
                  <a:cubicBezTo>
                    <a:pt x="47165" y="12057"/>
                    <a:pt x="48305" y="12386"/>
                    <a:pt x="49452" y="12595"/>
                  </a:cubicBezTo>
                  <a:cubicBezTo>
                    <a:pt x="50611" y="12804"/>
                    <a:pt x="51776" y="12912"/>
                    <a:pt x="52941" y="12981"/>
                  </a:cubicBezTo>
                  <a:lnTo>
                    <a:pt x="66932" y="13665"/>
                  </a:lnTo>
                  <a:lnTo>
                    <a:pt x="73930" y="14007"/>
                  </a:lnTo>
                  <a:lnTo>
                    <a:pt x="77426" y="14178"/>
                  </a:lnTo>
                  <a:cubicBezTo>
                    <a:pt x="78592" y="14235"/>
                    <a:pt x="79757" y="14299"/>
                    <a:pt x="80916" y="14438"/>
                  </a:cubicBezTo>
                  <a:cubicBezTo>
                    <a:pt x="82069" y="14571"/>
                    <a:pt x="83215" y="14786"/>
                    <a:pt x="84330" y="15122"/>
                  </a:cubicBezTo>
                  <a:cubicBezTo>
                    <a:pt x="85432" y="15464"/>
                    <a:pt x="86502" y="15939"/>
                    <a:pt x="87452" y="16604"/>
                  </a:cubicBezTo>
                  <a:cubicBezTo>
                    <a:pt x="87927" y="16933"/>
                    <a:pt x="88377" y="17301"/>
                    <a:pt x="88788" y="17712"/>
                  </a:cubicBezTo>
                  <a:cubicBezTo>
                    <a:pt x="89194" y="18124"/>
                    <a:pt x="89561" y="18574"/>
                    <a:pt x="89871" y="19062"/>
                  </a:cubicBezTo>
                  <a:cubicBezTo>
                    <a:pt x="90175" y="19549"/>
                    <a:pt x="90429" y="20075"/>
                    <a:pt x="90587" y="20626"/>
                  </a:cubicBezTo>
                  <a:cubicBezTo>
                    <a:pt x="90745" y="21177"/>
                    <a:pt x="90834" y="21753"/>
                    <a:pt x="90834" y="22330"/>
                  </a:cubicBezTo>
                  <a:cubicBezTo>
                    <a:pt x="90840" y="23482"/>
                    <a:pt x="90467" y="24622"/>
                    <a:pt x="89859" y="25598"/>
                  </a:cubicBezTo>
                  <a:cubicBezTo>
                    <a:pt x="89251" y="26586"/>
                    <a:pt x="88440" y="27434"/>
                    <a:pt x="87547" y="28182"/>
                  </a:cubicBezTo>
                  <a:cubicBezTo>
                    <a:pt x="86654" y="28923"/>
                    <a:pt x="85679" y="29569"/>
                    <a:pt x="84665" y="30139"/>
                  </a:cubicBezTo>
                  <a:cubicBezTo>
                    <a:pt x="83652" y="30709"/>
                    <a:pt x="82607" y="31222"/>
                    <a:pt x="81518" y="31646"/>
                  </a:cubicBezTo>
                  <a:lnTo>
                    <a:pt x="79903" y="32311"/>
                  </a:lnTo>
                  <a:lnTo>
                    <a:pt x="78256" y="32900"/>
                  </a:lnTo>
                  <a:lnTo>
                    <a:pt x="77433" y="33191"/>
                  </a:lnTo>
                  <a:lnTo>
                    <a:pt x="76597" y="33451"/>
                  </a:lnTo>
                  <a:lnTo>
                    <a:pt x="74925" y="33964"/>
                  </a:lnTo>
                  <a:lnTo>
                    <a:pt x="73234" y="34401"/>
                  </a:lnTo>
                  <a:lnTo>
                    <a:pt x="72385" y="34623"/>
                  </a:lnTo>
                  <a:lnTo>
                    <a:pt x="71530" y="34806"/>
                  </a:lnTo>
                  <a:lnTo>
                    <a:pt x="69820" y="35174"/>
                  </a:lnTo>
                  <a:lnTo>
                    <a:pt x="68097" y="35478"/>
                  </a:lnTo>
                  <a:lnTo>
                    <a:pt x="67236" y="35630"/>
                  </a:lnTo>
                  <a:cubicBezTo>
                    <a:pt x="66944" y="35674"/>
                    <a:pt x="66659" y="35712"/>
                    <a:pt x="66368" y="35750"/>
                  </a:cubicBezTo>
                  <a:lnTo>
                    <a:pt x="64633" y="35984"/>
                  </a:lnTo>
                  <a:cubicBezTo>
                    <a:pt x="64056" y="36054"/>
                    <a:pt x="63474" y="36105"/>
                    <a:pt x="62897" y="36168"/>
                  </a:cubicBezTo>
                  <a:lnTo>
                    <a:pt x="62023" y="36257"/>
                  </a:lnTo>
                  <a:cubicBezTo>
                    <a:pt x="61732" y="36282"/>
                    <a:pt x="61441" y="36295"/>
                    <a:pt x="61149" y="36320"/>
                  </a:cubicBezTo>
                  <a:lnTo>
                    <a:pt x="59408" y="36440"/>
                  </a:lnTo>
                  <a:cubicBezTo>
                    <a:pt x="58825" y="36472"/>
                    <a:pt x="58242" y="36485"/>
                    <a:pt x="57660" y="36510"/>
                  </a:cubicBezTo>
                  <a:cubicBezTo>
                    <a:pt x="56494" y="36567"/>
                    <a:pt x="55323" y="36554"/>
                    <a:pt x="54157" y="36573"/>
                  </a:cubicBezTo>
                  <a:cubicBezTo>
                    <a:pt x="51827" y="36554"/>
                    <a:pt x="49490" y="36491"/>
                    <a:pt x="47165" y="36326"/>
                  </a:cubicBezTo>
                  <a:cubicBezTo>
                    <a:pt x="44835" y="36187"/>
                    <a:pt x="42510" y="35953"/>
                    <a:pt x="40192" y="35687"/>
                  </a:cubicBezTo>
                  <a:cubicBezTo>
                    <a:pt x="35562" y="35129"/>
                    <a:pt x="30958" y="34287"/>
                    <a:pt x="26430" y="33160"/>
                  </a:cubicBezTo>
                  <a:lnTo>
                    <a:pt x="24732" y="32742"/>
                  </a:lnTo>
                  <a:lnTo>
                    <a:pt x="23041" y="32286"/>
                  </a:lnTo>
                  <a:lnTo>
                    <a:pt x="22199" y="32051"/>
                  </a:lnTo>
                  <a:lnTo>
                    <a:pt x="21357" y="31811"/>
                  </a:lnTo>
                  <a:lnTo>
                    <a:pt x="19672" y="31323"/>
                  </a:lnTo>
                  <a:lnTo>
                    <a:pt x="18000" y="30804"/>
                  </a:lnTo>
                  <a:lnTo>
                    <a:pt x="17170" y="30544"/>
                  </a:lnTo>
                  <a:lnTo>
                    <a:pt x="16334" y="30265"/>
                  </a:lnTo>
                  <a:lnTo>
                    <a:pt x="14675" y="29721"/>
                  </a:lnTo>
                  <a:lnTo>
                    <a:pt x="13022" y="29144"/>
                  </a:lnTo>
                  <a:lnTo>
                    <a:pt x="12192" y="28853"/>
                  </a:lnTo>
                  <a:lnTo>
                    <a:pt x="11375" y="28549"/>
                  </a:lnTo>
                  <a:lnTo>
                    <a:pt x="9729" y="27947"/>
                  </a:lnTo>
                  <a:lnTo>
                    <a:pt x="8095" y="27320"/>
                  </a:lnTo>
                  <a:lnTo>
                    <a:pt x="7278" y="27010"/>
                  </a:lnTo>
                  <a:lnTo>
                    <a:pt x="6467" y="26681"/>
                  </a:lnTo>
                  <a:lnTo>
                    <a:pt x="4839" y="26028"/>
                  </a:lnTo>
                  <a:lnTo>
                    <a:pt x="3224" y="25357"/>
                  </a:lnTo>
                  <a:lnTo>
                    <a:pt x="2414" y="25021"/>
                  </a:lnTo>
                  <a:lnTo>
                    <a:pt x="1609" y="24673"/>
                  </a:lnTo>
                  <a:lnTo>
                    <a:pt x="0" y="23983"/>
                  </a:lnTo>
                  <a:lnTo>
                    <a:pt x="1609" y="24679"/>
                  </a:lnTo>
                  <a:lnTo>
                    <a:pt x="2414" y="25028"/>
                  </a:lnTo>
                  <a:lnTo>
                    <a:pt x="3218" y="25370"/>
                  </a:lnTo>
                  <a:lnTo>
                    <a:pt x="4833" y="26047"/>
                  </a:lnTo>
                  <a:lnTo>
                    <a:pt x="6454" y="26700"/>
                  </a:lnTo>
                  <a:lnTo>
                    <a:pt x="7271" y="27029"/>
                  </a:lnTo>
                  <a:lnTo>
                    <a:pt x="8082" y="27346"/>
                  </a:lnTo>
                  <a:lnTo>
                    <a:pt x="9716" y="27979"/>
                  </a:lnTo>
                  <a:lnTo>
                    <a:pt x="11363" y="28587"/>
                  </a:lnTo>
                  <a:lnTo>
                    <a:pt x="12180" y="28891"/>
                  </a:lnTo>
                  <a:lnTo>
                    <a:pt x="13009" y="29182"/>
                  </a:lnTo>
                  <a:lnTo>
                    <a:pt x="14656" y="29765"/>
                  </a:lnTo>
                  <a:lnTo>
                    <a:pt x="16322" y="30316"/>
                  </a:lnTo>
                  <a:lnTo>
                    <a:pt x="17151" y="30595"/>
                  </a:lnTo>
                  <a:lnTo>
                    <a:pt x="17987" y="30861"/>
                  </a:lnTo>
                  <a:lnTo>
                    <a:pt x="19659" y="31380"/>
                  </a:lnTo>
                  <a:lnTo>
                    <a:pt x="21338" y="31874"/>
                  </a:lnTo>
                  <a:lnTo>
                    <a:pt x="22180" y="32121"/>
                  </a:lnTo>
                  <a:lnTo>
                    <a:pt x="23022" y="32355"/>
                  </a:lnTo>
                  <a:lnTo>
                    <a:pt x="24713" y="32818"/>
                  </a:lnTo>
                  <a:lnTo>
                    <a:pt x="26411" y="33242"/>
                  </a:lnTo>
                  <a:cubicBezTo>
                    <a:pt x="30939" y="34382"/>
                    <a:pt x="35543" y="35218"/>
                    <a:pt x="40180" y="35788"/>
                  </a:cubicBezTo>
                  <a:cubicBezTo>
                    <a:pt x="42504" y="36054"/>
                    <a:pt x="44828" y="36288"/>
                    <a:pt x="47159" y="36434"/>
                  </a:cubicBezTo>
                  <a:cubicBezTo>
                    <a:pt x="49490" y="36605"/>
                    <a:pt x="51820" y="36668"/>
                    <a:pt x="54157" y="36687"/>
                  </a:cubicBezTo>
                  <a:cubicBezTo>
                    <a:pt x="55329" y="36675"/>
                    <a:pt x="56494" y="36687"/>
                    <a:pt x="57660" y="36630"/>
                  </a:cubicBezTo>
                  <a:cubicBezTo>
                    <a:pt x="58249" y="36605"/>
                    <a:pt x="58831" y="36592"/>
                    <a:pt x="59414" y="36561"/>
                  </a:cubicBezTo>
                  <a:lnTo>
                    <a:pt x="61162" y="36440"/>
                  </a:lnTo>
                  <a:cubicBezTo>
                    <a:pt x="61453" y="36421"/>
                    <a:pt x="61745" y="36409"/>
                    <a:pt x="62036" y="36377"/>
                  </a:cubicBezTo>
                  <a:lnTo>
                    <a:pt x="62904" y="36288"/>
                  </a:lnTo>
                  <a:cubicBezTo>
                    <a:pt x="63486" y="36231"/>
                    <a:pt x="64069" y="36181"/>
                    <a:pt x="64652" y="36111"/>
                  </a:cubicBezTo>
                  <a:lnTo>
                    <a:pt x="66387" y="35877"/>
                  </a:lnTo>
                  <a:cubicBezTo>
                    <a:pt x="66678" y="35839"/>
                    <a:pt x="66963" y="35801"/>
                    <a:pt x="67255" y="35756"/>
                  </a:cubicBezTo>
                  <a:lnTo>
                    <a:pt x="68116" y="35604"/>
                  </a:lnTo>
                  <a:lnTo>
                    <a:pt x="69845" y="35307"/>
                  </a:lnTo>
                  <a:lnTo>
                    <a:pt x="71561" y="34939"/>
                  </a:lnTo>
                  <a:lnTo>
                    <a:pt x="72416" y="34756"/>
                  </a:lnTo>
                  <a:lnTo>
                    <a:pt x="73265" y="34534"/>
                  </a:lnTo>
                  <a:lnTo>
                    <a:pt x="74963" y="34097"/>
                  </a:lnTo>
                  <a:lnTo>
                    <a:pt x="76635" y="33584"/>
                  </a:lnTo>
                  <a:lnTo>
                    <a:pt x="77477" y="33324"/>
                  </a:lnTo>
                  <a:lnTo>
                    <a:pt x="78300" y="33033"/>
                  </a:lnTo>
                  <a:lnTo>
                    <a:pt x="79953" y="32444"/>
                  </a:lnTo>
                  <a:lnTo>
                    <a:pt x="81575" y="31779"/>
                  </a:lnTo>
                  <a:cubicBezTo>
                    <a:pt x="82664" y="31355"/>
                    <a:pt x="83722" y="30842"/>
                    <a:pt x="84741" y="30272"/>
                  </a:cubicBezTo>
                  <a:cubicBezTo>
                    <a:pt x="85761" y="29695"/>
                    <a:pt x="86743" y="29049"/>
                    <a:pt x="87648" y="28296"/>
                  </a:cubicBezTo>
                  <a:cubicBezTo>
                    <a:pt x="88541" y="27548"/>
                    <a:pt x="89371" y="26687"/>
                    <a:pt x="89992" y="25680"/>
                  </a:cubicBezTo>
                  <a:cubicBezTo>
                    <a:pt x="90612" y="24686"/>
                    <a:pt x="90999" y="23514"/>
                    <a:pt x="90992" y="22330"/>
                  </a:cubicBezTo>
                  <a:cubicBezTo>
                    <a:pt x="90999" y="21741"/>
                    <a:pt x="90904" y="21152"/>
                    <a:pt x="90745" y="20582"/>
                  </a:cubicBezTo>
                  <a:cubicBezTo>
                    <a:pt x="90581" y="20012"/>
                    <a:pt x="90321" y="19473"/>
                    <a:pt x="90004" y="18973"/>
                  </a:cubicBezTo>
                  <a:cubicBezTo>
                    <a:pt x="89694" y="18473"/>
                    <a:pt x="89320" y="18010"/>
                    <a:pt x="88909" y="17592"/>
                  </a:cubicBezTo>
                  <a:cubicBezTo>
                    <a:pt x="88491" y="17174"/>
                    <a:pt x="88035" y="16800"/>
                    <a:pt x="87547" y="16465"/>
                  </a:cubicBezTo>
                  <a:cubicBezTo>
                    <a:pt x="86584" y="15787"/>
                    <a:pt x="85495" y="15306"/>
                    <a:pt x="84374" y="14957"/>
                  </a:cubicBezTo>
                  <a:cubicBezTo>
                    <a:pt x="83253" y="14615"/>
                    <a:pt x="82094" y="14400"/>
                    <a:pt x="80935" y="14261"/>
                  </a:cubicBezTo>
                  <a:cubicBezTo>
                    <a:pt x="79770" y="14128"/>
                    <a:pt x="78604" y="14064"/>
                    <a:pt x="77433" y="14007"/>
                  </a:cubicBezTo>
                  <a:lnTo>
                    <a:pt x="73937" y="13836"/>
                  </a:lnTo>
                  <a:lnTo>
                    <a:pt x="66938" y="13507"/>
                  </a:lnTo>
                  <a:lnTo>
                    <a:pt x="52948" y="12836"/>
                  </a:lnTo>
                  <a:cubicBezTo>
                    <a:pt x="51789" y="12766"/>
                    <a:pt x="50623" y="12665"/>
                    <a:pt x="49477" y="12456"/>
                  </a:cubicBezTo>
                  <a:cubicBezTo>
                    <a:pt x="48337" y="12247"/>
                    <a:pt x="47210" y="11924"/>
                    <a:pt x="46165" y="11423"/>
                  </a:cubicBezTo>
                  <a:cubicBezTo>
                    <a:pt x="45126" y="10917"/>
                    <a:pt x="44182" y="10201"/>
                    <a:pt x="43435" y="9314"/>
                  </a:cubicBezTo>
                  <a:cubicBezTo>
                    <a:pt x="43068" y="8871"/>
                    <a:pt x="42738" y="8390"/>
                    <a:pt x="42491" y="7870"/>
                  </a:cubicBezTo>
                  <a:cubicBezTo>
                    <a:pt x="42244" y="7345"/>
                    <a:pt x="42073" y="6787"/>
                    <a:pt x="41997" y="6217"/>
                  </a:cubicBezTo>
                  <a:cubicBezTo>
                    <a:pt x="41934" y="5647"/>
                    <a:pt x="41953" y="5058"/>
                    <a:pt x="42105" y="4507"/>
                  </a:cubicBezTo>
                  <a:cubicBezTo>
                    <a:pt x="42175" y="4229"/>
                    <a:pt x="42276" y="3956"/>
                    <a:pt x="42396" y="3697"/>
                  </a:cubicBezTo>
                  <a:cubicBezTo>
                    <a:pt x="42517" y="3431"/>
                    <a:pt x="42669" y="3190"/>
                    <a:pt x="42840" y="2956"/>
                  </a:cubicBezTo>
                  <a:cubicBezTo>
                    <a:pt x="43517" y="2012"/>
                    <a:pt x="44493" y="1322"/>
                    <a:pt x="45550" y="859"/>
                  </a:cubicBezTo>
                  <a:cubicBezTo>
                    <a:pt x="46614" y="397"/>
                    <a:pt x="47767" y="150"/>
                    <a:pt x="48926" y="125"/>
                  </a:cubicBezTo>
                  <a:cubicBezTo>
                    <a:pt x="49007" y="121"/>
                    <a:pt x="49089" y="120"/>
                    <a:pt x="49170" y="120"/>
                  </a:cubicBezTo>
                  <a:cubicBezTo>
                    <a:pt x="49380" y="120"/>
                    <a:pt x="49590" y="130"/>
                    <a:pt x="49800" y="144"/>
                  </a:cubicBezTo>
                  <a:cubicBezTo>
                    <a:pt x="50085" y="182"/>
                    <a:pt x="50376" y="201"/>
                    <a:pt x="50661" y="251"/>
                  </a:cubicBezTo>
                  <a:cubicBezTo>
                    <a:pt x="51238" y="334"/>
                    <a:pt x="51801" y="473"/>
                    <a:pt x="52365" y="619"/>
                  </a:cubicBezTo>
                  <a:cubicBezTo>
                    <a:pt x="54613" y="1252"/>
                    <a:pt x="56697" y="2322"/>
                    <a:pt x="58825" y="3279"/>
                  </a:cubicBezTo>
                  <a:cubicBezTo>
                    <a:pt x="59357" y="3526"/>
                    <a:pt x="59902" y="3741"/>
                    <a:pt x="60440" y="3963"/>
                  </a:cubicBezTo>
                  <a:cubicBezTo>
                    <a:pt x="60712" y="4070"/>
                    <a:pt x="60991" y="4165"/>
                    <a:pt x="61263" y="4267"/>
                  </a:cubicBezTo>
                  <a:lnTo>
                    <a:pt x="61675" y="4412"/>
                  </a:lnTo>
                  <a:lnTo>
                    <a:pt x="62093" y="4545"/>
                  </a:lnTo>
                  <a:cubicBezTo>
                    <a:pt x="63208" y="4913"/>
                    <a:pt x="64341" y="5198"/>
                    <a:pt x="65481" y="5464"/>
                  </a:cubicBezTo>
                  <a:cubicBezTo>
                    <a:pt x="69943" y="6448"/>
                    <a:pt x="74513" y="6845"/>
                    <a:pt x="79080" y="6845"/>
                  </a:cubicBezTo>
                  <a:cubicBezTo>
                    <a:pt x="79188" y="6845"/>
                    <a:pt x="79295" y="6845"/>
                    <a:pt x="79402" y="6844"/>
                  </a:cubicBezTo>
                  <a:cubicBezTo>
                    <a:pt x="84070" y="6813"/>
                    <a:pt x="88744" y="6382"/>
                    <a:pt x="93329" y="5483"/>
                  </a:cubicBezTo>
                  <a:cubicBezTo>
                    <a:pt x="95616" y="5027"/>
                    <a:pt x="97883" y="4450"/>
                    <a:pt x="100100" y="3716"/>
                  </a:cubicBezTo>
                  <a:cubicBezTo>
                    <a:pt x="102316" y="2981"/>
                    <a:pt x="104489" y="2094"/>
                    <a:pt x="106547" y="999"/>
                  </a:cubicBezTo>
                  <a:lnTo>
                    <a:pt x="106547" y="999"/>
                  </a:lnTo>
                  <a:cubicBezTo>
                    <a:pt x="104482" y="2088"/>
                    <a:pt x="102310" y="2968"/>
                    <a:pt x="100093" y="3697"/>
                  </a:cubicBezTo>
                  <a:cubicBezTo>
                    <a:pt x="97877" y="4425"/>
                    <a:pt x="95609" y="4995"/>
                    <a:pt x="93317" y="5438"/>
                  </a:cubicBezTo>
                  <a:cubicBezTo>
                    <a:pt x="88738" y="6325"/>
                    <a:pt x="84064" y="6743"/>
                    <a:pt x="79402" y="6756"/>
                  </a:cubicBezTo>
                  <a:cubicBezTo>
                    <a:pt x="79330" y="6756"/>
                    <a:pt x="79257" y="6756"/>
                    <a:pt x="79184" y="6756"/>
                  </a:cubicBezTo>
                  <a:cubicBezTo>
                    <a:pt x="74589" y="6756"/>
                    <a:pt x="69983" y="6360"/>
                    <a:pt x="65500" y="5369"/>
                  </a:cubicBezTo>
                  <a:cubicBezTo>
                    <a:pt x="64367" y="5096"/>
                    <a:pt x="63233" y="4818"/>
                    <a:pt x="62131" y="4444"/>
                  </a:cubicBezTo>
                  <a:lnTo>
                    <a:pt x="61713" y="4311"/>
                  </a:lnTo>
                  <a:lnTo>
                    <a:pt x="61301" y="4165"/>
                  </a:lnTo>
                  <a:cubicBezTo>
                    <a:pt x="61029" y="4064"/>
                    <a:pt x="60750" y="3969"/>
                    <a:pt x="60478" y="3868"/>
                  </a:cubicBezTo>
                  <a:cubicBezTo>
                    <a:pt x="59940" y="3646"/>
                    <a:pt x="59401" y="3424"/>
                    <a:pt x="58869" y="3184"/>
                  </a:cubicBezTo>
                  <a:cubicBezTo>
                    <a:pt x="56748" y="2221"/>
                    <a:pt x="54658" y="1144"/>
                    <a:pt x="52397" y="511"/>
                  </a:cubicBezTo>
                  <a:cubicBezTo>
                    <a:pt x="51833" y="359"/>
                    <a:pt x="51263" y="220"/>
                    <a:pt x="50680" y="137"/>
                  </a:cubicBezTo>
                  <a:cubicBezTo>
                    <a:pt x="50389" y="80"/>
                    <a:pt x="50098" y="61"/>
                    <a:pt x="49806" y="30"/>
                  </a:cubicBezTo>
                  <a:cubicBezTo>
                    <a:pt x="49581" y="15"/>
                    <a:pt x="49351" y="0"/>
                    <a:pt x="49124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0;p19"/>
            <p:cNvSpPr/>
            <p:nvPr/>
          </p:nvSpPr>
          <p:spPr>
            <a:xfrm>
              <a:off x="4894673" y="2141883"/>
              <a:ext cx="3700031" cy="1310264"/>
            </a:xfrm>
            <a:custGeom>
              <a:avLst/>
              <a:gdLst/>
              <a:ahLst/>
              <a:cxnLst/>
              <a:rect l="l" t="t" r="r" b="b"/>
              <a:pathLst>
                <a:path w="106706" h="37787" extrusionOk="0">
                  <a:moveTo>
                    <a:pt x="49252" y="0"/>
                  </a:moveTo>
                  <a:cubicBezTo>
                    <a:pt x="49114" y="0"/>
                    <a:pt x="48976" y="3"/>
                    <a:pt x="48837" y="10"/>
                  </a:cubicBezTo>
                  <a:cubicBezTo>
                    <a:pt x="47659" y="73"/>
                    <a:pt x="46494" y="365"/>
                    <a:pt x="45430" y="878"/>
                  </a:cubicBezTo>
                  <a:cubicBezTo>
                    <a:pt x="44372" y="1397"/>
                    <a:pt x="43403" y="2157"/>
                    <a:pt x="42764" y="3164"/>
                  </a:cubicBezTo>
                  <a:cubicBezTo>
                    <a:pt x="42599" y="3411"/>
                    <a:pt x="42466" y="3677"/>
                    <a:pt x="42352" y="3949"/>
                  </a:cubicBezTo>
                  <a:cubicBezTo>
                    <a:pt x="42238" y="4228"/>
                    <a:pt x="42156" y="4513"/>
                    <a:pt x="42092" y="4804"/>
                  </a:cubicBezTo>
                  <a:cubicBezTo>
                    <a:pt x="41985" y="5387"/>
                    <a:pt x="41959" y="5989"/>
                    <a:pt x="42067" y="6578"/>
                  </a:cubicBezTo>
                  <a:cubicBezTo>
                    <a:pt x="42270" y="7749"/>
                    <a:pt x="42840" y="8839"/>
                    <a:pt x="43619" y="9725"/>
                  </a:cubicBezTo>
                  <a:cubicBezTo>
                    <a:pt x="44005" y="10169"/>
                    <a:pt x="44442" y="10580"/>
                    <a:pt x="44911" y="10935"/>
                  </a:cubicBezTo>
                  <a:cubicBezTo>
                    <a:pt x="45386" y="11290"/>
                    <a:pt x="45892" y="11594"/>
                    <a:pt x="46431" y="11847"/>
                  </a:cubicBezTo>
                  <a:cubicBezTo>
                    <a:pt x="47495" y="12354"/>
                    <a:pt x="48647" y="12664"/>
                    <a:pt x="49806" y="12867"/>
                  </a:cubicBezTo>
                  <a:cubicBezTo>
                    <a:pt x="50965" y="13063"/>
                    <a:pt x="52143" y="13152"/>
                    <a:pt x="53315" y="13209"/>
                  </a:cubicBezTo>
                  <a:lnTo>
                    <a:pt x="67375" y="13741"/>
                  </a:lnTo>
                  <a:lnTo>
                    <a:pt x="74412" y="14000"/>
                  </a:lnTo>
                  <a:lnTo>
                    <a:pt x="77927" y="14133"/>
                  </a:lnTo>
                  <a:cubicBezTo>
                    <a:pt x="79098" y="14184"/>
                    <a:pt x="80270" y="14235"/>
                    <a:pt x="81429" y="14374"/>
                  </a:cubicBezTo>
                  <a:cubicBezTo>
                    <a:pt x="82588" y="14507"/>
                    <a:pt x="83747" y="14716"/>
                    <a:pt x="84855" y="15064"/>
                  </a:cubicBezTo>
                  <a:cubicBezTo>
                    <a:pt x="85970" y="15406"/>
                    <a:pt x="87028" y="15919"/>
                    <a:pt x="87984" y="16591"/>
                  </a:cubicBezTo>
                  <a:cubicBezTo>
                    <a:pt x="88453" y="16926"/>
                    <a:pt x="88896" y="17306"/>
                    <a:pt x="89301" y="17725"/>
                  </a:cubicBezTo>
                  <a:cubicBezTo>
                    <a:pt x="89403" y="17832"/>
                    <a:pt x="89504" y="17934"/>
                    <a:pt x="89599" y="18048"/>
                  </a:cubicBezTo>
                  <a:lnTo>
                    <a:pt x="89878" y="18377"/>
                  </a:lnTo>
                  <a:lnTo>
                    <a:pt x="90131" y="18732"/>
                  </a:lnTo>
                  <a:cubicBezTo>
                    <a:pt x="90220" y="18846"/>
                    <a:pt x="90289" y="18972"/>
                    <a:pt x="90365" y="19099"/>
                  </a:cubicBezTo>
                  <a:cubicBezTo>
                    <a:pt x="90669" y="19593"/>
                    <a:pt x="90904" y="20125"/>
                    <a:pt x="91068" y="20682"/>
                  </a:cubicBezTo>
                  <a:cubicBezTo>
                    <a:pt x="91233" y="21233"/>
                    <a:pt x="91309" y="21816"/>
                    <a:pt x="91315" y="22392"/>
                  </a:cubicBezTo>
                  <a:cubicBezTo>
                    <a:pt x="91322" y="23558"/>
                    <a:pt x="90961" y="24698"/>
                    <a:pt x="90384" y="25705"/>
                  </a:cubicBezTo>
                  <a:cubicBezTo>
                    <a:pt x="89802" y="26712"/>
                    <a:pt x="89023" y="27598"/>
                    <a:pt x="88161" y="28377"/>
                  </a:cubicBezTo>
                  <a:cubicBezTo>
                    <a:pt x="87294" y="29156"/>
                    <a:pt x="86337" y="29840"/>
                    <a:pt x="85337" y="30448"/>
                  </a:cubicBezTo>
                  <a:cubicBezTo>
                    <a:pt x="84336" y="31050"/>
                    <a:pt x="83297" y="31588"/>
                    <a:pt x="82214" y="32038"/>
                  </a:cubicBezTo>
                  <a:lnTo>
                    <a:pt x="80606" y="32741"/>
                  </a:lnTo>
                  <a:cubicBezTo>
                    <a:pt x="80061" y="32956"/>
                    <a:pt x="79510" y="33165"/>
                    <a:pt x="78965" y="33374"/>
                  </a:cubicBezTo>
                  <a:lnTo>
                    <a:pt x="78142" y="33691"/>
                  </a:lnTo>
                  <a:cubicBezTo>
                    <a:pt x="77870" y="33786"/>
                    <a:pt x="77591" y="33875"/>
                    <a:pt x="77312" y="33970"/>
                  </a:cubicBezTo>
                  <a:lnTo>
                    <a:pt x="75640" y="34527"/>
                  </a:lnTo>
                  <a:lnTo>
                    <a:pt x="73956" y="35008"/>
                  </a:lnTo>
                  <a:lnTo>
                    <a:pt x="73107" y="35249"/>
                  </a:lnTo>
                  <a:cubicBezTo>
                    <a:pt x="72828" y="35325"/>
                    <a:pt x="72543" y="35388"/>
                    <a:pt x="72258" y="35458"/>
                  </a:cubicBezTo>
                  <a:lnTo>
                    <a:pt x="70548" y="35876"/>
                  </a:lnTo>
                  <a:lnTo>
                    <a:pt x="68825" y="36224"/>
                  </a:lnTo>
                  <a:lnTo>
                    <a:pt x="67964" y="36395"/>
                  </a:lnTo>
                  <a:cubicBezTo>
                    <a:pt x="67673" y="36446"/>
                    <a:pt x="67388" y="36490"/>
                    <a:pt x="67096" y="36541"/>
                  </a:cubicBezTo>
                  <a:lnTo>
                    <a:pt x="65361" y="36820"/>
                  </a:lnTo>
                  <a:cubicBezTo>
                    <a:pt x="64785" y="36902"/>
                    <a:pt x="64202" y="36972"/>
                    <a:pt x="63619" y="37048"/>
                  </a:cubicBezTo>
                  <a:lnTo>
                    <a:pt x="62745" y="37155"/>
                  </a:lnTo>
                  <a:cubicBezTo>
                    <a:pt x="62454" y="37193"/>
                    <a:pt x="62163" y="37212"/>
                    <a:pt x="61871" y="37244"/>
                  </a:cubicBezTo>
                  <a:lnTo>
                    <a:pt x="60123" y="37402"/>
                  </a:lnTo>
                  <a:cubicBezTo>
                    <a:pt x="59534" y="37447"/>
                    <a:pt x="58952" y="37478"/>
                    <a:pt x="58369" y="37516"/>
                  </a:cubicBezTo>
                  <a:lnTo>
                    <a:pt x="57489" y="37573"/>
                  </a:lnTo>
                  <a:cubicBezTo>
                    <a:pt x="57197" y="37592"/>
                    <a:pt x="56906" y="37592"/>
                    <a:pt x="56608" y="37605"/>
                  </a:cubicBezTo>
                  <a:lnTo>
                    <a:pt x="54854" y="37662"/>
                  </a:lnTo>
                  <a:cubicBezTo>
                    <a:pt x="54245" y="37669"/>
                    <a:pt x="53635" y="37673"/>
                    <a:pt x="53026" y="37673"/>
                  </a:cubicBezTo>
                  <a:cubicBezTo>
                    <a:pt x="51292" y="37673"/>
                    <a:pt x="49558" y="37640"/>
                    <a:pt x="47824" y="37542"/>
                  </a:cubicBezTo>
                  <a:cubicBezTo>
                    <a:pt x="46652" y="37497"/>
                    <a:pt x="45481" y="37402"/>
                    <a:pt x="44315" y="37320"/>
                  </a:cubicBezTo>
                  <a:cubicBezTo>
                    <a:pt x="43726" y="37282"/>
                    <a:pt x="43144" y="37219"/>
                    <a:pt x="42561" y="37162"/>
                  </a:cubicBezTo>
                  <a:lnTo>
                    <a:pt x="41687" y="37086"/>
                  </a:lnTo>
                  <a:lnTo>
                    <a:pt x="41250" y="37041"/>
                  </a:lnTo>
                  <a:lnTo>
                    <a:pt x="40813" y="36991"/>
                  </a:lnTo>
                  <a:cubicBezTo>
                    <a:pt x="36151" y="36471"/>
                    <a:pt x="31522" y="35686"/>
                    <a:pt x="26949" y="34660"/>
                  </a:cubicBezTo>
                  <a:cubicBezTo>
                    <a:pt x="24656" y="34160"/>
                    <a:pt x="22383" y="33583"/>
                    <a:pt x="20115" y="32988"/>
                  </a:cubicBezTo>
                  <a:cubicBezTo>
                    <a:pt x="18982" y="32671"/>
                    <a:pt x="17848" y="32374"/>
                    <a:pt x="16727" y="32038"/>
                  </a:cubicBezTo>
                  <a:lnTo>
                    <a:pt x="15036" y="31550"/>
                  </a:lnTo>
                  <a:lnTo>
                    <a:pt x="13351" y="31044"/>
                  </a:lnTo>
                  <a:cubicBezTo>
                    <a:pt x="8861" y="29676"/>
                    <a:pt x="4421" y="28156"/>
                    <a:pt x="0" y="26591"/>
                  </a:cubicBezTo>
                  <a:lnTo>
                    <a:pt x="0" y="26591"/>
                  </a:lnTo>
                  <a:cubicBezTo>
                    <a:pt x="4415" y="28168"/>
                    <a:pt x="8855" y="29707"/>
                    <a:pt x="13339" y="31082"/>
                  </a:cubicBezTo>
                  <a:lnTo>
                    <a:pt x="15023" y="31595"/>
                  </a:lnTo>
                  <a:lnTo>
                    <a:pt x="16708" y="32095"/>
                  </a:lnTo>
                  <a:cubicBezTo>
                    <a:pt x="17835" y="32431"/>
                    <a:pt x="18969" y="32728"/>
                    <a:pt x="20096" y="33045"/>
                  </a:cubicBezTo>
                  <a:cubicBezTo>
                    <a:pt x="22364" y="33653"/>
                    <a:pt x="24637" y="34236"/>
                    <a:pt x="26930" y="34742"/>
                  </a:cubicBezTo>
                  <a:cubicBezTo>
                    <a:pt x="31503" y="35781"/>
                    <a:pt x="36139" y="36566"/>
                    <a:pt x="40800" y="37092"/>
                  </a:cubicBezTo>
                  <a:lnTo>
                    <a:pt x="41237" y="37143"/>
                  </a:lnTo>
                  <a:lnTo>
                    <a:pt x="41674" y="37187"/>
                  </a:lnTo>
                  <a:lnTo>
                    <a:pt x="42555" y="37269"/>
                  </a:lnTo>
                  <a:cubicBezTo>
                    <a:pt x="43137" y="37320"/>
                    <a:pt x="43720" y="37390"/>
                    <a:pt x="44303" y="37428"/>
                  </a:cubicBezTo>
                  <a:cubicBezTo>
                    <a:pt x="45474" y="37510"/>
                    <a:pt x="46646" y="37605"/>
                    <a:pt x="47818" y="37656"/>
                  </a:cubicBezTo>
                  <a:cubicBezTo>
                    <a:pt x="49552" y="37754"/>
                    <a:pt x="51289" y="37787"/>
                    <a:pt x="53025" y="37787"/>
                  </a:cubicBezTo>
                  <a:cubicBezTo>
                    <a:pt x="53635" y="37787"/>
                    <a:pt x="54245" y="37783"/>
                    <a:pt x="54854" y="37776"/>
                  </a:cubicBezTo>
                  <a:lnTo>
                    <a:pt x="56615" y="37725"/>
                  </a:lnTo>
                  <a:cubicBezTo>
                    <a:pt x="56912" y="37713"/>
                    <a:pt x="57204" y="37713"/>
                    <a:pt x="57495" y="37694"/>
                  </a:cubicBezTo>
                  <a:lnTo>
                    <a:pt x="58375" y="37637"/>
                  </a:lnTo>
                  <a:cubicBezTo>
                    <a:pt x="58958" y="37599"/>
                    <a:pt x="59547" y="37573"/>
                    <a:pt x="60130" y="37529"/>
                  </a:cubicBezTo>
                  <a:lnTo>
                    <a:pt x="61884" y="37364"/>
                  </a:lnTo>
                  <a:cubicBezTo>
                    <a:pt x="62175" y="37339"/>
                    <a:pt x="62467" y="37314"/>
                    <a:pt x="62758" y="37282"/>
                  </a:cubicBezTo>
                  <a:lnTo>
                    <a:pt x="63632" y="37174"/>
                  </a:lnTo>
                  <a:cubicBezTo>
                    <a:pt x="64215" y="37098"/>
                    <a:pt x="64797" y="37029"/>
                    <a:pt x="65380" y="36946"/>
                  </a:cubicBezTo>
                  <a:lnTo>
                    <a:pt x="67122" y="36668"/>
                  </a:lnTo>
                  <a:cubicBezTo>
                    <a:pt x="67407" y="36617"/>
                    <a:pt x="67698" y="36579"/>
                    <a:pt x="67989" y="36522"/>
                  </a:cubicBezTo>
                  <a:lnTo>
                    <a:pt x="68851" y="36351"/>
                  </a:lnTo>
                  <a:lnTo>
                    <a:pt x="70580" y="36003"/>
                  </a:lnTo>
                  <a:lnTo>
                    <a:pt x="72290" y="35591"/>
                  </a:lnTo>
                  <a:cubicBezTo>
                    <a:pt x="72575" y="35521"/>
                    <a:pt x="72860" y="35458"/>
                    <a:pt x="73145" y="35382"/>
                  </a:cubicBezTo>
                  <a:lnTo>
                    <a:pt x="73994" y="35141"/>
                  </a:lnTo>
                  <a:lnTo>
                    <a:pt x="75685" y="34660"/>
                  </a:lnTo>
                  <a:lnTo>
                    <a:pt x="77357" y="34103"/>
                  </a:lnTo>
                  <a:cubicBezTo>
                    <a:pt x="77635" y="34008"/>
                    <a:pt x="77914" y="33919"/>
                    <a:pt x="78193" y="33824"/>
                  </a:cubicBezTo>
                  <a:lnTo>
                    <a:pt x="79016" y="33507"/>
                  </a:lnTo>
                  <a:cubicBezTo>
                    <a:pt x="79561" y="33298"/>
                    <a:pt x="80112" y="33096"/>
                    <a:pt x="80656" y="32880"/>
                  </a:cubicBezTo>
                  <a:lnTo>
                    <a:pt x="82271" y="32171"/>
                  </a:lnTo>
                  <a:cubicBezTo>
                    <a:pt x="83361" y="31721"/>
                    <a:pt x="84406" y="31183"/>
                    <a:pt x="85413" y="30575"/>
                  </a:cubicBezTo>
                  <a:cubicBezTo>
                    <a:pt x="86420" y="29967"/>
                    <a:pt x="87382" y="29283"/>
                    <a:pt x="88263" y="28491"/>
                  </a:cubicBezTo>
                  <a:cubicBezTo>
                    <a:pt x="89137" y="27706"/>
                    <a:pt x="89928" y="26807"/>
                    <a:pt x="90517" y="25781"/>
                  </a:cubicBezTo>
                  <a:cubicBezTo>
                    <a:pt x="90815" y="25268"/>
                    <a:pt x="91056" y="24723"/>
                    <a:pt x="91220" y="24153"/>
                  </a:cubicBezTo>
                  <a:cubicBezTo>
                    <a:pt x="91385" y="23583"/>
                    <a:pt x="91474" y="22988"/>
                    <a:pt x="91474" y="22392"/>
                  </a:cubicBezTo>
                  <a:cubicBezTo>
                    <a:pt x="91474" y="21803"/>
                    <a:pt x="91391" y="21208"/>
                    <a:pt x="91227" y="20638"/>
                  </a:cubicBezTo>
                  <a:cubicBezTo>
                    <a:pt x="91062" y="20068"/>
                    <a:pt x="90815" y="19517"/>
                    <a:pt x="90511" y="19010"/>
                  </a:cubicBezTo>
                  <a:cubicBezTo>
                    <a:pt x="90429" y="18890"/>
                    <a:pt x="90353" y="18757"/>
                    <a:pt x="90270" y="18637"/>
                  </a:cubicBezTo>
                  <a:lnTo>
                    <a:pt x="90004" y="18276"/>
                  </a:lnTo>
                  <a:lnTo>
                    <a:pt x="89726" y="17934"/>
                  </a:lnTo>
                  <a:cubicBezTo>
                    <a:pt x="89631" y="17820"/>
                    <a:pt x="89523" y="17718"/>
                    <a:pt x="89422" y="17611"/>
                  </a:cubicBezTo>
                  <a:cubicBezTo>
                    <a:pt x="89010" y="17186"/>
                    <a:pt x="88560" y="16800"/>
                    <a:pt x="88079" y="16451"/>
                  </a:cubicBezTo>
                  <a:cubicBezTo>
                    <a:pt x="87110" y="15774"/>
                    <a:pt x="86033" y="15248"/>
                    <a:pt x="84906" y="14900"/>
                  </a:cubicBezTo>
                  <a:cubicBezTo>
                    <a:pt x="83785" y="14545"/>
                    <a:pt x="82620" y="14330"/>
                    <a:pt x="81448" y="14197"/>
                  </a:cubicBezTo>
                  <a:cubicBezTo>
                    <a:pt x="80283" y="14064"/>
                    <a:pt x="79105" y="14007"/>
                    <a:pt x="77933" y="13962"/>
                  </a:cubicBezTo>
                  <a:lnTo>
                    <a:pt x="74418" y="13836"/>
                  </a:lnTo>
                  <a:lnTo>
                    <a:pt x="67381" y="13576"/>
                  </a:lnTo>
                  <a:lnTo>
                    <a:pt x="53321" y="13063"/>
                  </a:lnTo>
                  <a:cubicBezTo>
                    <a:pt x="52150" y="13006"/>
                    <a:pt x="50984" y="12917"/>
                    <a:pt x="49832" y="12727"/>
                  </a:cubicBezTo>
                  <a:cubicBezTo>
                    <a:pt x="48679" y="12525"/>
                    <a:pt x="47545" y="12221"/>
                    <a:pt x="46488" y="11720"/>
                  </a:cubicBezTo>
                  <a:cubicBezTo>
                    <a:pt x="45962" y="11473"/>
                    <a:pt x="45462" y="11169"/>
                    <a:pt x="44993" y="10827"/>
                  </a:cubicBezTo>
                  <a:cubicBezTo>
                    <a:pt x="44531" y="10473"/>
                    <a:pt x="44106" y="10074"/>
                    <a:pt x="43720" y="9637"/>
                  </a:cubicBezTo>
                  <a:cubicBezTo>
                    <a:pt x="42954" y="8769"/>
                    <a:pt x="42396" y="7699"/>
                    <a:pt x="42200" y="6559"/>
                  </a:cubicBezTo>
                  <a:cubicBezTo>
                    <a:pt x="42092" y="5982"/>
                    <a:pt x="42118" y="5400"/>
                    <a:pt x="42219" y="4830"/>
                  </a:cubicBezTo>
                  <a:cubicBezTo>
                    <a:pt x="42282" y="4545"/>
                    <a:pt x="42365" y="4266"/>
                    <a:pt x="42472" y="4000"/>
                  </a:cubicBezTo>
                  <a:cubicBezTo>
                    <a:pt x="42586" y="3734"/>
                    <a:pt x="42713" y="3474"/>
                    <a:pt x="42871" y="3234"/>
                  </a:cubicBezTo>
                  <a:cubicBezTo>
                    <a:pt x="43492" y="2252"/>
                    <a:pt x="44442" y="1505"/>
                    <a:pt x="45481" y="992"/>
                  </a:cubicBezTo>
                  <a:cubicBezTo>
                    <a:pt x="46532" y="485"/>
                    <a:pt x="47678" y="194"/>
                    <a:pt x="48844" y="130"/>
                  </a:cubicBezTo>
                  <a:cubicBezTo>
                    <a:pt x="48980" y="124"/>
                    <a:pt x="49116" y="121"/>
                    <a:pt x="49252" y="121"/>
                  </a:cubicBezTo>
                  <a:cubicBezTo>
                    <a:pt x="50281" y="121"/>
                    <a:pt x="51307" y="303"/>
                    <a:pt x="52308" y="555"/>
                  </a:cubicBezTo>
                  <a:cubicBezTo>
                    <a:pt x="54569" y="1150"/>
                    <a:pt x="56678" y="2208"/>
                    <a:pt x="58819" y="3170"/>
                  </a:cubicBezTo>
                  <a:cubicBezTo>
                    <a:pt x="59883" y="3658"/>
                    <a:pt x="60985" y="4076"/>
                    <a:pt x="62106" y="4437"/>
                  </a:cubicBezTo>
                  <a:lnTo>
                    <a:pt x="62948" y="4697"/>
                  </a:lnTo>
                  <a:cubicBezTo>
                    <a:pt x="63227" y="4779"/>
                    <a:pt x="63512" y="4849"/>
                    <a:pt x="63797" y="4925"/>
                  </a:cubicBezTo>
                  <a:cubicBezTo>
                    <a:pt x="64360" y="5089"/>
                    <a:pt x="64937" y="5210"/>
                    <a:pt x="65507" y="5349"/>
                  </a:cubicBezTo>
                  <a:cubicBezTo>
                    <a:pt x="67799" y="5849"/>
                    <a:pt x="70130" y="6179"/>
                    <a:pt x="72467" y="6388"/>
                  </a:cubicBezTo>
                  <a:cubicBezTo>
                    <a:pt x="74545" y="6574"/>
                    <a:pt x="76633" y="6664"/>
                    <a:pt x="78723" y="6664"/>
                  </a:cubicBezTo>
                  <a:cubicBezTo>
                    <a:pt x="78983" y="6664"/>
                    <a:pt x="79243" y="6663"/>
                    <a:pt x="79504" y="6660"/>
                  </a:cubicBezTo>
                  <a:cubicBezTo>
                    <a:pt x="84197" y="6603"/>
                    <a:pt x="88883" y="6134"/>
                    <a:pt x="93481" y="5197"/>
                  </a:cubicBezTo>
                  <a:cubicBezTo>
                    <a:pt x="95780" y="4722"/>
                    <a:pt x="98054" y="4127"/>
                    <a:pt x="100277" y="3360"/>
                  </a:cubicBezTo>
                  <a:cubicBezTo>
                    <a:pt x="102494" y="2600"/>
                    <a:pt x="104660" y="1676"/>
                    <a:pt x="106705" y="529"/>
                  </a:cubicBezTo>
                  <a:lnTo>
                    <a:pt x="106705" y="529"/>
                  </a:lnTo>
                  <a:cubicBezTo>
                    <a:pt x="104653" y="1669"/>
                    <a:pt x="102487" y="2588"/>
                    <a:pt x="100271" y="3341"/>
                  </a:cubicBezTo>
                  <a:cubicBezTo>
                    <a:pt x="98048" y="4101"/>
                    <a:pt x="95774" y="4684"/>
                    <a:pt x="93475" y="5153"/>
                  </a:cubicBezTo>
                  <a:cubicBezTo>
                    <a:pt x="88877" y="6077"/>
                    <a:pt x="84190" y="6527"/>
                    <a:pt x="79504" y="6571"/>
                  </a:cubicBezTo>
                  <a:cubicBezTo>
                    <a:pt x="79286" y="6573"/>
                    <a:pt x="79069" y="6574"/>
                    <a:pt x="78852" y="6574"/>
                  </a:cubicBezTo>
                  <a:cubicBezTo>
                    <a:pt x="76721" y="6574"/>
                    <a:pt x="74595" y="6488"/>
                    <a:pt x="72473" y="6293"/>
                  </a:cubicBezTo>
                  <a:cubicBezTo>
                    <a:pt x="70143" y="6077"/>
                    <a:pt x="67818" y="5748"/>
                    <a:pt x="65526" y="5248"/>
                  </a:cubicBezTo>
                  <a:cubicBezTo>
                    <a:pt x="64962" y="5108"/>
                    <a:pt x="64386" y="4988"/>
                    <a:pt x="63822" y="4830"/>
                  </a:cubicBezTo>
                  <a:cubicBezTo>
                    <a:pt x="63543" y="4747"/>
                    <a:pt x="63258" y="4678"/>
                    <a:pt x="62973" y="4595"/>
                  </a:cubicBezTo>
                  <a:lnTo>
                    <a:pt x="62137" y="4336"/>
                  </a:lnTo>
                  <a:cubicBezTo>
                    <a:pt x="61023" y="3975"/>
                    <a:pt x="59927" y="3557"/>
                    <a:pt x="58863" y="3069"/>
                  </a:cubicBezTo>
                  <a:cubicBezTo>
                    <a:pt x="56729" y="2106"/>
                    <a:pt x="54613" y="1049"/>
                    <a:pt x="52333" y="441"/>
                  </a:cubicBezTo>
                  <a:cubicBezTo>
                    <a:pt x="51326" y="183"/>
                    <a:pt x="50295" y="0"/>
                    <a:pt x="49252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1;p19"/>
            <p:cNvSpPr/>
            <p:nvPr/>
          </p:nvSpPr>
          <p:spPr>
            <a:xfrm>
              <a:off x="4894673" y="2170316"/>
              <a:ext cx="3705509" cy="1350245"/>
            </a:xfrm>
            <a:custGeom>
              <a:avLst/>
              <a:gdLst/>
              <a:ahLst/>
              <a:cxnLst/>
              <a:rect l="l" t="t" r="r" b="b"/>
              <a:pathLst>
                <a:path w="106864" h="38940" extrusionOk="0">
                  <a:moveTo>
                    <a:pt x="49616" y="1"/>
                  </a:moveTo>
                  <a:cubicBezTo>
                    <a:pt x="49319" y="1"/>
                    <a:pt x="49021" y="7"/>
                    <a:pt x="48730" y="32"/>
                  </a:cubicBezTo>
                  <a:cubicBezTo>
                    <a:pt x="47545" y="134"/>
                    <a:pt x="46380" y="469"/>
                    <a:pt x="45335" y="1039"/>
                  </a:cubicBezTo>
                  <a:cubicBezTo>
                    <a:pt x="44296" y="1609"/>
                    <a:pt x="43365" y="2426"/>
                    <a:pt x="42789" y="3478"/>
                  </a:cubicBezTo>
                  <a:cubicBezTo>
                    <a:pt x="42504" y="3997"/>
                    <a:pt x="42301" y="4573"/>
                    <a:pt x="42219" y="5169"/>
                  </a:cubicBezTo>
                  <a:cubicBezTo>
                    <a:pt x="42143" y="5758"/>
                    <a:pt x="42156" y="6359"/>
                    <a:pt x="42276" y="6948"/>
                  </a:cubicBezTo>
                  <a:cubicBezTo>
                    <a:pt x="42390" y="7531"/>
                    <a:pt x="42618" y="8095"/>
                    <a:pt x="42897" y="8614"/>
                  </a:cubicBezTo>
                  <a:cubicBezTo>
                    <a:pt x="43182" y="9140"/>
                    <a:pt x="43517" y="9634"/>
                    <a:pt x="43923" y="10071"/>
                  </a:cubicBezTo>
                  <a:cubicBezTo>
                    <a:pt x="44322" y="10514"/>
                    <a:pt x="44765" y="10913"/>
                    <a:pt x="45240" y="11268"/>
                  </a:cubicBezTo>
                  <a:cubicBezTo>
                    <a:pt x="45721" y="11616"/>
                    <a:pt x="46241" y="11914"/>
                    <a:pt x="46779" y="12161"/>
                  </a:cubicBezTo>
                  <a:cubicBezTo>
                    <a:pt x="47856" y="12661"/>
                    <a:pt x="49015" y="12952"/>
                    <a:pt x="50186" y="13142"/>
                  </a:cubicBezTo>
                  <a:cubicBezTo>
                    <a:pt x="51352" y="13326"/>
                    <a:pt x="52536" y="13396"/>
                    <a:pt x="53714" y="13440"/>
                  </a:cubicBezTo>
                  <a:lnTo>
                    <a:pt x="67856" y="13814"/>
                  </a:lnTo>
                  <a:lnTo>
                    <a:pt x="74931" y="14004"/>
                  </a:lnTo>
                  <a:lnTo>
                    <a:pt x="78465" y="14092"/>
                  </a:lnTo>
                  <a:cubicBezTo>
                    <a:pt x="79643" y="14130"/>
                    <a:pt x="80821" y="14181"/>
                    <a:pt x="81986" y="14314"/>
                  </a:cubicBezTo>
                  <a:cubicBezTo>
                    <a:pt x="83152" y="14447"/>
                    <a:pt x="84311" y="14662"/>
                    <a:pt x="85425" y="15030"/>
                  </a:cubicBezTo>
                  <a:cubicBezTo>
                    <a:pt x="86540" y="15391"/>
                    <a:pt x="87598" y="15910"/>
                    <a:pt x="88541" y="16613"/>
                  </a:cubicBezTo>
                  <a:cubicBezTo>
                    <a:pt x="89485" y="17297"/>
                    <a:pt x="90296" y="18171"/>
                    <a:pt x="90891" y="19172"/>
                  </a:cubicBezTo>
                  <a:cubicBezTo>
                    <a:pt x="91474" y="20185"/>
                    <a:pt x="91797" y="21344"/>
                    <a:pt x="91790" y="22510"/>
                  </a:cubicBezTo>
                  <a:cubicBezTo>
                    <a:pt x="91784" y="23675"/>
                    <a:pt x="91442" y="24821"/>
                    <a:pt x="90891" y="25847"/>
                  </a:cubicBezTo>
                  <a:cubicBezTo>
                    <a:pt x="90334" y="26880"/>
                    <a:pt x="89580" y="27792"/>
                    <a:pt x="88738" y="28609"/>
                  </a:cubicBezTo>
                  <a:cubicBezTo>
                    <a:pt x="87895" y="29419"/>
                    <a:pt x="86958" y="30141"/>
                    <a:pt x="85970" y="30781"/>
                  </a:cubicBezTo>
                  <a:cubicBezTo>
                    <a:pt x="84982" y="31414"/>
                    <a:pt x="83950" y="31978"/>
                    <a:pt x="82873" y="32453"/>
                  </a:cubicBezTo>
                  <a:lnTo>
                    <a:pt x="81271" y="33200"/>
                  </a:lnTo>
                  <a:lnTo>
                    <a:pt x="79637" y="33872"/>
                  </a:lnTo>
                  <a:lnTo>
                    <a:pt x="78820" y="34201"/>
                  </a:lnTo>
                  <a:cubicBezTo>
                    <a:pt x="78541" y="34309"/>
                    <a:pt x="78262" y="34404"/>
                    <a:pt x="77990" y="34505"/>
                  </a:cubicBezTo>
                  <a:lnTo>
                    <a:pt x="76324" y="35100"/>
                  </a:lnTo>
                  <a:lnTo>
                    <a:pt x="74640" y="35632"/>
                  </a:lnTo>
                  <a:lnTo>
                    <a:pt x="73797" y="35892"/>
                  </a:lnTo>
                  <a:lnTo>
                    <a:pt x="72942" y="36126"/>
                  </a:lnTo>
                  <a:lnTo>
                    <a:pt x="71238" y="36582"/>
                  </a:lnTo>
                  <a:lnTo>
                    <a:pt x="69516" y="36975"/>
                  </a:lnTo>
                  <a:lnTo>
                    <a:pt x="68654" y="37171"/>
                  </a:lnTo>
                  <a:lnTo>
                    <a:pt x="67787" y="37342"/>
                  </a:lnTo>
                  <a:lnTo>
                    <a:pt x="66051" y="37665"/>
                  </a:lnTo>
                  <a:lnTo>
                    <a:pt x="64303" y="37938"/>
                  </a:lnTo>
                  <a:lnTo>
                    <a:pt x="63429" y="38071"/>
                  </a:lnTo>
                  <a:lnTo>
                    <a:pt x="62555" y="38172"/>
                  </a:lnTo>
                  <a:lnTo>
                    <a:pt x="60801" y="38381"/>
                  </a:lnTo>
                  <a:lnTo>
                    <a:pt x="59040" y="38533"/>
                  </a:lnTo>
                  <a:lnTo>
                    <a:pt x="58160" y="38609"/>
                  </a:lnTo>
                  <a:cubicBezTo>
                    <a:pt x="57862" y="38628"/>
                    <a:pt x="57571" y="38641"/>
                    <a:pt x="57273" y="38660"/>
                  </a:cubicBezTo>
                  <a:lnTo>
                    <a:pt x="55513" y="38755"/>
                  </a:lnTo>
                  <a:cubicBezTo>
                    <a:pt x="54161" y="38795"/>
                    <a:pt x="52810" y="38824"/>
                    <a:pt x="51458" y="38824"/>
                  </a:cubicBezTo>
                  <a:cubicBezTo>
                    <a:pt x="50454" y="38824"/>
                    <a:pt x="49449" y="38808"/>
                    <a:pt x="48445" y="38767"/>
                  </a:cubicBezTo>
                  <a:cubicBezTo>
                    <a:pt x="47267" y="38742"/>
                    <a:pt x="46089" y="38653"/>
                    <a:pt x="44911" y="38590"/>
                  </a:cubicBezTo>
                  <a:cubicBezTo>
                    <a:pt x="44328" y="38558"/>
                    <a:pt x="43739" y="38495"/>
                    <a:pt x="43150" y="38451"/>
                  </a:cubicBezTo>
                  <a:cubicBezTo>
                    <a:pt x="42567" y="38400"/>
                    <a:pt x="41978" y="38362"/>
                    <a:pt x="41389" y="38292"/>
                  </a:cubicBezTo>
                  <a:lnTo>
                    <a:pt x="39635" y="38109"/>
                  </a:lnTo>
                  <a:cubicBezTo>
                    <a:pt x="39046" y="38045"/>
                    <a:pt x="38463" y="37963"/>
                    <a:pt x="37881" y="37887"/>
                  </a:cubicBezTo>
                  <a:cubicBezTo>
                    <a:pt x="36709" y="37748"/>
                    <a:pt x="35543" y="37570"/>
                    <a:pt x="34378" y="37399"/>
                  </a:cubicBezTo>
                  <a:cubicBezTo>
                    <a:pt x="33795" y="37311"/>
                    <a:pt x="33213" y="37209"/>
                    <a:pt x="32636" y="37114"/>
                  </a:cubicBezTo>
                  <a:cubicBezTo>
                    <a:pt x="32054" y="37013"/>
                    <a:pt x="31471" y="36924"/>
                    <a:pt x="30888" y="36817"/>
                  </a:cubicBezTo>
                  <a:cubicBezTo>
                    <a:pt x="29729" y="36601"/>
                    <a:pt x="28570" y="36392"/>
                    <a:pt x="27418" y="36152"/>
                  </a:cubicBezTo>
                  <a:cubicBezTo>
                    <a:pt x="18165" y="34315"/>
                    <a:pt x="9076" y="31750"/>
                    <a:pt x="0" y="29198"/>
                  </a:cubicBezTo>
                  <a:lnTo>
                    <a:pt x="0" y="29198"/>
                  </a:lnTo>
                  <a:cubicBezTo>
                    <a:pt x="9070" y="31782"/>
                    <a:pt x="18152" y="34372"/>
                    <a:pt x="27399" y="36240"/>
                  </a:cubicBezTo>
                  <a:cubicBezTo>
                    <a:pt x="29710" y="36715"/>
                    <a:pt x="32035" y="37121"/>
                    <a:pt x="34365" y="37494"/>
                  </a:cubicBezTo>
                  <a:cubicBezTo>
                    <a:pt x="35531" y="37665"/>
                    <a:pt x="36696" y="37849"/>
                    <a:pt x="37868" y="37988"/>
                  </a:cubicBezTo>
                  <a:cubicBezTo>
                    <a:pt x="38451" y="38058"/>
                    <a:pt x="39033" y="38147"/>
                    <a:pt x="39622" y="38210"/>
                  </a:cubicBezTo>
                  <a:lnTo>
                    <a:pt x="41383" y="38394"/>
                  </a:lnTo>
                  <a:cubicBezTo>
                    <a:pt x="41966" y="38463"/>
                    <a:pt x="42555" y="38508"/>
                    <a:pt x="43144" y="38558"/>
                  </a:cubicBezTo>
                  <a:cubicBezTo>
                    <a:pt x="43733" y="38603"/>
                    <a:pt x="44315" y="38660"/>
                    <a:pt x="44904" y="38698"/>
                  </a:cubicBezTo>
                  <a:cubicBezTo>
                    <a:pt x="46082" y="38761"/>
                    <a:pt x="47260" y="38850"/>
                    <a:pt x="48438" y="38875"/>
                  </a:cubicBezTo>
                  <a:cubicBezTo>
                    <a:pt x="49513" y="38921"/>
                    <a:pt x="50586" y="38940"/>
                    <a:pt x="51659" y="38940"/>
                  </a:cubicBezTo>
                  <a:cubicBezTo>
                    <a:pt x="52945" y="38940"/>
                    <a:pt x="54231" y="38913"/>
                    <a:pt x="55519" y="38875"/>
                  </a:cubicBezTo>
                  <a:lnTo>
                    <a:pt x="57286" y="38780"/>
                  </a:lnTo>
                  <a:cubicBezTo>
                    <a:pt x="57577" y="38761"/>
                    <a:pt x="57875" y="38755"/>
                    <a:pt x="58166" y="38729"/>
                  </a:cubicBezTo>
                  <a:lnTo>
                    <a:pt x="59047" y="38653"/>
                  </a:lnTo>
                  <a:lnTo>
                    <a:pt x="60814" y="38508"/>
                  </a:lnTo>
                  <a:lnTo>
                    <a:pt x="62568" y="38299"/>
                  </a:lnTo>
                  <a:lnTo>
                    <a:pt x="63448" y="38197"/>
                  </a:lnTo>
                  <a:lnTo>
                    <a:pt x="64322" y="38064"/>
                  </a:lnTo>
                  <a:lnTo>
                    <a:pt x="66070" y="37798"/>
                  </a:lnTo>
                  <a:lnTo>
                    <a:pt x="67812" y="37469"/>
                  </a:lnTo>
                  <a:lnTo>
                    <a:pt x="68680" y="37304"/>
                  </a:lnTo>
                  <a:lnTo>
                    <a:pt x="69547" y="37108"/>
                  </a:lnTo>
                  <a:lnTo>
                    <a:pt x="71270" y="36715"/>
                  </a:lnTo>
                  <a:lnTo>
                    <a:pt x="72980" y="36259"/>
                  </a:lnTo>
                  <a:lnTo>
                    <a:pt x="73835" y="36025"/>
                  </a:lnTo>
                  <a:lnTo>
                    <a:pt x="74684" y="35765"/>
                  </a:lnTo>
                  <a:lnTo>
                    <a:pt x="76369" y="35233"/>
                  </a:lnTo>
                  <a:lnTo>
                    <a:pt x="78034" y="34638"/>
                  </a:lnTo>
                  <a:cubicBezTo>
                    <a:pt x="78313" y="34537"/>
                    <a:pt x="78592" y="34442"/>
                    <a:pt x="78870" y="34340"/>
                  </a:cubicBezTo>
                  <a:lnTo>
                    <a:pt x="79687" y="34005"/>
                  </a:lnTo>
                  <a:lnTo>
                    <a:pt x="81328" y="33333"/>
                  </a:lnTo>
                  <a:lnTo>
                    <a:pt x="82936" y="32592"/>
                  </a:lnTo>
                  <a:cubicBezTo>
                    <a:pt x="84013" y="32117"/>
                    <a:pt x="85058" y="31547"/>
                    <a:pt x="86052" y="30908"/>
                  </a:cubicBezTo>
                  <a:cubicBezTo>
                    <a:pt x="87047" y="30262"/>
                    <a:pt x="87990" y="29540"/>
                    <a:pt x="88845" y="28723"/>
                  </a:cubicBezTo>
                  <a:cubicBezTo>
                    <a:pt x="89694" y="27899"/>
                    <a:pt x="90460" y="26975"/>
                    <a:pt x="91030" y="25923"/>
                  </a:cubicBezTo>
                  <a:cubicBezTo>
                    <a:pt x="91594" y="24885"/>
                    <a:pt x="91949" y="23707"/>
                    <a:pt x="91949" y="22510"/>
                  </a:cubicBezTo>
                  <a:cubicBezTo>
                    <a:pt x="91961" y="21313"/>
                    <a:pt x="91632" y="20122"/>
                    <a:pt x="91037" y="19090"/>
                  </a:cubicBezTo>
                  <a:cubicBezTo>
                    <a:pt x="90429" y="18064"/>
                    <a:pt x="89599" y="17177"/>
                    <a:pt x="88643" y="16474"/>
                  </a:cubicBezTo>
                  <a:cubicBezTo>
                    <a:pt x="87686" y="15764"/>
                    <a:pt x="86610" y="15232"/>
                    <a:pt x="85482" y="14859"/>
                  </a:cubicBezTo>
                  <a:cubicBezTo>
                    <a:pt x="84349" y="14491"/>
                    <a:pt x="83183" y="14270"/>
                    <a:pt x="82005" y="14137"/>
                  </a:cubicBezTo>
                  <a:cubicBezTo>
                    <a:pt x="80827" y="14004"/>
                    <a:pt x="79649" y="13953"/>
                    <a:pt x="78471" y="13921"/>
                  </a:cubicBezTo>
                  <a:lnTo>
                    <a:pt x="74931" y="13833"/>
                  </a:lnTo>
                  <a:lnTo>
                    <a:pt x="67863" y="13655"/>
                  </a:lnTo>
                  <a:lnTo>
                    <a:pt x="53720" y="13294"/>
                  </a:lnTo>
                  <a:cubicBezTo>
                    <a:pt x="52542" y="13250"/>
                    <a:pt x="51364" y="13180"/>
                    <a:pt x="50205" y="12997"/>
                  </a:cubicBezTo>
                  <a:cubicBezTo>
                    <a:pt x="49046" y="12813"/>
                    <a:pt x="47900" y="12522"/>
                    <a:pt x="46836" y="12034"/>
                  </a:cubicBezTo>
                  <a:cubicBezTo>
                    <a:pt x="46304" y="11793"/>
                    <a:pt x="45791" y="11502"/>
                    <a:pt x="45322" y="11154"/>
                  </a:cubicBezTo>
                  <a:cubicBezTo>
                    <a:pt x="44854" y="10805"/>
                    <a:pt x="44417" y="10413"/>
                    <a:pt x="44024" y="9982"/>
                  </a:cubicBezTo>
                  <a:cubicBezTo>
                    <a:pt x="43625" y="9551"/>
                    <a:pt x="43296" y="9064"/>
                    <a:pt x="43017" y="8551"/>
                  </a:cubicBezTo>
                  <a:cubicBezTo>
                    <a:pt x="42738" y="8038"/>
                    <a:pt x="42523" y="7493"/>
                    <a:pt x="42409" y="6923"/>
                  </a:cubicBezTo>
                  <a:cubicBezTo>
                    <a:pt x="42289" y="6347"/>
                    <a:pt x="42276" y="5764"/>
                    <a:pt x="42352" y="5188"/>
                  </a:cubicBezTo>
                  <a:cubicBezTo>
                    <a:pt x="42428" y="4611"/>
                    <a:pt x="42624" y="4048"/>
                    <a:pt x="42903" y="3541"/>
                  </a:cubicBezTo>
                  <a:cubicBezTo>
                    <a:pt x="43460" y="2515"/>
                    <a:pt x="44379" y="1711"/>
                    <a:pt x="45398" y="1153"/>
                  </a:cubicBezTo>
                  <a:cubicBezTo>
                    <a:pt x="46424" y="590"/>
                    <a:pt x="47571" y="260"/>
                    <a:pt x="48736" y="153"/>
                  </a:cubicBezTo>
                  <a:cubicBezTo>
                    <a:pt x="49027" y="127"/>
                    <a:pt x="49325" y="121"/>
                    <a:pt x="49616" y="121"/>
                  </a:cubicBezTo>
                  <a:cubicBezTo>
                    <a:pt x="49908" y="127"/>
                    <a:pt x="50199" y="159"/>
                    <a:pt x="50490" y="184"/>
                  </a:cubicBezTo>
                  <a:cubicBezTo>
                    <a:pt x="51073" y="254"/>
                    <a:pt x="51656" y="343"/>
                    <a:pt x="52226" y="488"/>
                  </a:cubicBezTo>
                  <a:cubicBezTo>
                    <a:pt x="54512" y="1046"/>
                    <a:pt x="56640" y="2097"/>
                    <a:pt x="58793" y="3053"/>
                  </a:cubicBezTo>
                  <a:cubicBezTo>
                    <a:pt x="59870" y="3541"/>
                    <a:pt x="60972" y="3959"/>
                    <a:pt x="62099" y="4326"/>
                  </a:cubicBezTo>
                  <a:cubicBezTo>
                    <a:pt x="62663" y="4497"/>
                    <a:pt x="63227" y="4675"/>
                    <a:pt x="63797" y="4814"/>
                  </a:cubicBezTo>
                  <a:cubicBezTo>
                    <a:pt x="64088" y="4890"/>
                    <a:pt x="64367" y="4972"/>
                    <a:pt x="64658" y="5036"/>
                  </a:cubicBezTo>
                  <a:lnTo>
                    <a:pt x="65519" y="5226"/>
                  </a:lnTo>
                  <a:cubicBezTo>
                    <a:pt x="65811" y="5295"/>
                    <a:pt x="66096" y="5346"/>
                    <a:pt x="66387" y="5403"/>
                  </a:cubicBezTo>
                  <a:lnTo>
                    <a:pt x="67255" y="5574"/>
                  </a:lnTo>
                  <a:lnTo>
                    <a:pt x="68129" y="5713"/>
                  </a:lnTo>
                  <a:cubicBezTo>
                    <a:pt x="68420" y="5764"/>
                    <a:pt x="68711" y="5815"/>
                    <a:pt x="69003" y="5846"/>
                  </a:cubicBezTo>
                  <a:cubicBezTo>
                    <a:pt x="69592" y="5929"/>
                    <a:pt x="70174" y="6011"/>
                    <a:pt x="70763" y="6074"/>
                  </a:cubicBezTo>
                  <a:lnTo>
                    <a:pt x="71644" y="6169"/>
                  </a:lnTo>
                  <a:lnTo>
                    <a:pt x="72524" y="6245"/>
                  </a:lnTo>
                  <a:cubicBezTo>
                    <a:pt x="74514" y="6412"/>
                    <a:pt x="76512" y="6487"/>
                    <a:pt x="78508" y="6487"/>
                  </a:cubicBezTo>
                  <a:cubicBezTo>
                    <a:pt x="78870" y="6487"/>
                    <a:pt x="79231" y="6485"/>
                    <a:pt x="79592" y="6480"/>
                  </a:cubicBezTo>
                  <a:cubicBezTo>
                    <a:pt x="84311" y="6391"/>
                    <a:pt x="89023" y="5897"/>
                    <a:pt x="93640" y="4915"/>
                  </a:cubicBezTo>
                  <a:cubicBezTo>
                    <a:pt x="95945" y="4421"/>
                    <a:pt x="98225" y="3807"/>
                    <a:pt x="100448" y="3015"/>
                  </a:cubicBezTo>
                  <a:cubicBezTo>
                    <a:pt x="102671" y="2224"/>
                    <a:pt x="104831" y="1261"/>
                    <a:pt x="106864" y="58"/>
                  </a:cubicBezTo>
                  <a:lnTo>
                    <a:pt x="106864" y="58"/>
                  </a:lnTo>
                  <a:cubicBezTo>
                    <a:pt x="104831" y="1255"/>
                    <a:pt x="102665" y="2211"/>
                    <a:pt x="100442" y="2996"/>
                  </a:cubicBezTo>
                  <a:cubicBezTo>
                    <a:pt x="98219" y="3782"/>
                    <a:pt x="95932" y="4383"/>
                    <a:pt x="93627" y="4871"/>
                  </a:cubicBezTo>
                  <a:cubicBezTo>
                    <a:pt x="89016" y="5840"/>
                    <a:pt x="84304" y="6321"/>
                    <a:pt x="79592" y="6391"/>
                  </a:cubicBezTo>
                  <a:cubicBezTo>
                    <a:pt x="79249" y="6396"/>
                    <a:pt x="78905" y="6398"/>
                    <a:pt x="78562" y="6398"/>
                  </a:cubicBezTo>
                  <a:cubicBezTo>
                    <a:pt x="76549" y="6398"/>
                    <a:pt x="74538" y="6318"/>
                    <a:pt x="72530" y="6150"/>
                  </a:cubicBezTo>
                  <a:lnTo>
                    <a:pt x="71650" y="6074"/>
                  </a:lnTo>
                  <a:lnTo>
                    <a:pt x="70770" y="5973"/>
                  </a:lnTo>
                  <a:cubicBezTo>
                    <a:pt x="70187" y="5916"/>
                    <a:pt x="69604" y="5827"/>
                    <a:pt x="69022" y="5751"/>
                  </a:cubicBezTo>
                  <a:cubicBezTo>
                    <a:pt x="68730" y="5713"/>
                    <a:pt x="68439" y="5663"/>
                    <a:pt x="68148" y="5618"/>
                  </a:cubicBezTo>
                  <a:lnTo>
                    <a:pt x="67274" y="5473"/>
                  </a:lnTo>
                  <a:lnTo>
                    <a:pt x="66406" y="5308"/>
                  </a:lnTo>
                  <a:cubicBezTo>
                    <a:pt x="66121" y="5251"/>
                    <a:pt x="65830" y="5194"/>
                    <a:pt x="65545" y="5124"/>
                  </a:cubicBezTo>
                  <a:lnTo>
                    <a:pt x="64683" y="4934"/>
                  </a:lnTo>
                  <a:cubicBezTo>
                    <a:pt x="64392" y="4871"/>
                    <a:pt x="64113" y="4782"/>
                    <a:pt x="63828" y="4713"/>
                  </a:cubicBezTo>
                  <a:cubicBezTo>
                    <a:pt x="63252" y="4573"/>
                    <a:pt x="62695" y="4390"/>
                    <a:pt x="62131" y="4225"/>
                  </a:cubicBezTo>
                  <a:cubicBezTo>
                    <a:pt x="61010" y="3858"/>
                    <a:pt x="59914" y="3440"/>
                    <a:pt x="58838" y="2952"/>
                  </a:cubicBezTo>
                  <a:cubicBezTo>
                    <a:pt x="56691" y="1996"/>
                    <a:pt x="54556" y="938"/>
                    <a:pt x="52251" y="374"/>
                  </a:cubicBezTo>
                  <a:cubicBezTo>
                    <a:pt x="51681" y="229"/>
                    <a:pt x="51092" y="134"/>
                    <a:pt x="50503" y="64"/>
                  </a:cubicBezTo>
                  <a:cubicBezTo>
                    <a:pt x="50212" y="39"/>
                    <a:pt x="49914" y="7"/>
                    <a:pt x="49616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В программе</a:t>
            </a:r>
            <a:endParaRPr b="1"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"/>
          </p:nvPr>
        </p:nvSpPr>
        <p:spPr>
          <a:xfrm>
            <a:off x="2123728" y="1275606"/>
            <a:ext cx="2952328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ru-RU" sz="1600" b="1" dirty="0" smtClean="0"/>
              <a:t>индивидуальные уроки по </a:t>
            </a:r>
            <a:r>
              <a:rPr lang="ru-RU" sz="1600" b="1" dirty="0" smtClean="0"/>
              <a:t>специальности</a:t>
            </a:r>
            <a:endParaRPr lang="ru-RU" sz="1600" b="1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ru-RU" sz="1600" b="1" dirty="0" smtClean="0"/>
              <a:t>мастер-классы </a:t>
            </a:r>
            <a:endParaRPr lang="ru-RU" sz="1600" b="1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600" b="1" dirty="0" smtClean="0"/>
              <a:t> </a:t>
            </a:r>
            <a:r>
              <a:rPr lang="ru-RU" sz="1600" b="1" dirty="0" smtClean="0"/>
              <a:t>      </a:t>
            </a:r>
            <a:r>
              <a:rPr lang="ru-RU" sz="1600" b="1" dirty="0" smtClean="0"/>
              <a:t>ведущих </a:t>
            </a:r>
            <a:r>
              <a:rPr lang="ru-RU" sz="1600" b="1" dirty="0" smtClean="0"/>
              <a:t>музыкантов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ru-RU" sz="1600" b="1" dirty="0" smtClean="0"/>
              <a:t>концерты приглашённых гостей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экскурсии по городу и его окрестностям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ru-RU" sz="1600" b="1" dirty="0" smtClean="0"/>
              <a:t>посещение концерта Тольяттинской филармонии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1131590"/>
            <a:ext cx="3672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9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169" y="3985235"/>
            <a:ext cx="1447831" cy="1158265"/>
          </a:xfrm>
          <a:prstGeom prst="rect">
            <a:avLst/>
          </a:prstGeom>
          <a:noFill/>
        </p:spPr>
      </p:pic>
      <p:sp>
        <p:nvSpPr>
          <p:cNvPr id="8" name="Google Shape;196;p20"/>
          <p:cNvSpPr txBox="1">
            <a:spLocks/>
          </p:cNvSpPr>
          <p:nvPr/>
        </p:nvSpPr>
        <p:spPr>
          <a:xfrm>
            <a:off x="6156176" y="1275606"/>
            <a:ext cx="2987824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отчётный концерт участников школы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Ø"/>
              <a:tabLst/>
              <a:defRPr/>
            </a:pPr>
            <a:r>
              <a:rPr lang="ru-RU" sz="1600" b="1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т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ворческие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встречи с преподавателями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Ø"/>
              <a:tabLst/>
              <a:defRPr/>
            </a:pPr>
            <a:r>
              <a:rPr lang="ru-RU" sz="1600" b="1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к</a:t>
            </a:r>
            <a:r>
              <a:rPr lang="ru-RU" sz="1600" b="1" baseline="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урсы повышения квалификации для</a:t>
            </a:r>
            <a:r>
              <a:rPr lang="ru-RU" sz="1600" b="1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преподавателей музыкальных учебных заведений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Ø"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5238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4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blob:https://web.telegram.org/58ed2b92-0293-45a8-a508-782875efbc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314c0358-112f-4278-8916-6449ba83ef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5473">
            <a:off x="600781" y="3676825"/>
            <a:ext cx="1800200" cy="119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hoto_5287626601833553505_y.jpg"/>
          <p:cNvPicPr>
            <a:picLocks noChangeAspect="1"/>
          </p:cNvPicPr>
          <p:nvPr/>
        </p:nvPicPr>
        <p:blipFill>
          <a:blip r:embed="rId5"/>
          <a:srcRect l="14604"/>
          <a:stretch>
            <a:fillRect/>
          </a:stretch>
        </p:blipFill>
        <p:spPr>
          <a:xfrm rot="20752255">
            <a:off x="4764910" y="1522357"/>
            <a:ext cx="1578695" cy="11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photo_5287626601833553506_y.jpg"/>
          <p:cNvPicPr>
            <a:picLocks noChangeAspect="1"/>
          </p:cNvPicPr>
          <p:nvPr/>
        </p:nvPicPr>
        <p:blipFill>
          <a:blip r:embed="rId6"/>
          <a:srcRect l="23614"/>
          <a:stretch>
            <a:fillRect/>
          </a:stretch>
        </p:blipFill>
        <p:spPr>
          <a:xfrm rot="592198">
            <a:off x="4815658" y="2998007"/>
            <a:ext cx="1726022" cy="131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4f79393e-46e2-4acc-853a-5890e21e6afb.jpg"/>
          <p:cNvPicPr>
            <a:picLocks noChangeAspect="1"/>
          </p:cNvPicPr>
          <p:nvPr/>
        </p:nvPicPr>
        <p:blipFill>
          <a:blip r:embed="rId7"/>
          <a:srcRect l="13126" r="19054" b="11376"/>
          <a:stretch>
            <a:fillRect/>
          </a:stretch>
        </p:blipFill>
        <p:spPr>
          <a:xfrm rot="706873">
            <a:off x="302308" y="1308431"/>
            <a:ext cx="1876312" cy="139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3c255d3-5ce6-4ffc-8150-06e4491fd56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2499742"/>
            <a:ext cx="1584176" cy="126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>
            <a:spLocks noGrp="1"/>
          </p:cNvSpPr>
          <p:nvPr>
            <p:ph type="title"/>
          </p:nvPr>
        </p:nvSpPr>
        <p:spPr>
          <a:xfrm>
            <a:off x="539552" y="4115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Расписание занятий</a:t>
            </a:r>
            <a:endParaRPr b="1" dirty="0"/>
          </a:p>
        </p:txBody>
      </p:sp>
      <p:sp>
        <p:nvSpPr>
          <p:cNvPr id="247" name="Google Shape;247;p24"/>
          <p:cNvSpPr txBox="1"/>
          <p:nvPr/>
        </p:nvSpPr>
        <p:spPr>
          <a:xfrm>
            <a:off x="5076056" y="1275606"/>
            <a:ext cx="33294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rPr>
              <a:t>Аудитории мастер-классов (КПК)</a:t>
            </a:r>
            <a:endParaRPr sz="2000" dirty="0">
              <a:solidFill>
                <a:schemeClr val="dk1"/>
              </a:solidFill>
              <a:latin typeface="Alegreya SemiBold"/>
              <a:ea typeface="Alegreya SemiBold"/>
              <a:cs typeface="Alegreya SemiBold"/>
              <a:sym typeface="Alegreya SemiBold"/>
            </a:endParaRPr>
          </a:p>
        </p:txBody>
      </p:sp>
      <p:grpSp>
        <p:nvGrpSpPr>
          <p:cNvPr id="248" name="Google Shape;248;p24"/>
          <p:cNvGrpSpPr/>
          <p:nvPr/>
        </p:nvGrpSpPr>
        <p:grpSpPr>
          <a:xfrm>
            <a:off x="5148064" y="1779662"/>
            <a:ext cx="3600400" cy="1120224"/>
            <a:chOff x="4860032" y="2197569"/>
            <a:chExt cx="3329400" cy="1120224"/>
          </a:xfrm>
        </p:grpSpPr>
        <p:sp>
          <p:nvSpPr>
            <p:cNvPr id="249" name="Google Shape;249;p24"/>
            <p:cNvSpPr txBox="1"/>
            <p:nvPr/>
          </p:nvSpPr>
          <p:spPr>
            <a:xfrm>
              <a:off x="4860032" y="2197569"/>
              <a:ext cx="33294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ФПО</a:t>
              </a:r>
              <a:endParaRPr sz="2000" b="1" dirty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endParaRPr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4860032" y="2413593"/>
              <a:ext cx="3329400" cy="9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Большой концертный зал, каб.68, 69</a:t>
              </a:r>
              <a:endParaRPr sz="16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</p:grpSp>
      <p:cxnSp>
        <p:nvCxnSpPr>
          <p:cNvPr id="254" name="Google Shape;254;p24"/>
          <p:cNvCxnSpPr/>
          <p:nvPr/>
        </p:nvCxnSpPr>
        <p:spPr>
          <a:xfrm>
            <a:off x="5148064" y="1851670"/>
            <a:ext cx="0" cy="232430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Google Shape;248;p24"/>
          <p:cNvGrpSpPr/>
          <p:nvPr/>
        </p:nvGrpSpPr>
        <p:grpSpPr>
          <a:xfrm>
            <a:off x="5148064" y="2355726"/>
            <a:ext cx="3401408" cy="1120224"/>
            <a:chOff x="4788024" y="2197569"/>
            <a:chExt cx="3401408" cy="1120224"/>
          </a:xfrm>
        </p:grpSpPr>
        <p:sp>
          <p:nvSpPr>
            <p:cNvPr id="21" name="Google Shape;249;p24"/>
            <p:cNvSpPr txBox="1"/>
            <p:nvPr/>
          </p:nvSpPr>
          <p:spPr>
            <a:xfrm>
              <a:off x="4788024" y="2197569"/>
              <a:ext cx="3401408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ОСИ</a:t>
              </a:r>
              <a:endParaRPr sz="2000" b="1" dirty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endParaRPr>
            </a:p>
          </p:txBody>
        </p:sp>
        <p:sp>
          <p:nvSpPr>
            <p:cNvPr id="22" name="Google Shape;250;p24"/>
            <p:cNvSpPr txBox="1"/>
            <p:nvPr/>
          </p:nvSpPr>
          <p:spPr>
            <a:xfrm>
              <a:off x="4788024" y="2413593"/>
              <a:ext cx="3401408" cy="9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Малый концертный зал (каб.61)</a:t>
              </a:r>
              <a:endParaRPr sz="16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</p:grpSp>
      <p:grpSp>
        <p:nvGrpSpPr>
          <p:cNvPr id="23" name="Google Shape;248;p24"/>
          <p:cNvGrpSpPr/>
          <p:nvPr/>
        </p:nvGrpSpPr>
        <p:grpSpPr>
          <a:xfrm>
            <a:off x="5148064" y="2931790"/>
            <a:ext cx="3329400" cy="1120224"/>
            <a:chOff x="4860032" y="2197569"/>
            <a:chExt cx="3329400" cy="1120224"/>
          </a:xfrm>
        </p:grpSpPr>
        <p:sp>
          <p:nvSpPr>
            <p:cNvPr id="24" name="Google Shape;249;p24"/>
            <p:cNvSpPr txBox="1"/>
            <p:nvPr/>
          </p:nvSpPr>
          <p:spPr>
            <a:xfrm>
              <a:off x="4860032" y="2197569"/>
              <a:ext cx="33294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 smtClean="0">
                  <a:solidFill>
                    <a:schemeClr val="dk1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rPr>
                <a:t>ЭП</a:t>
              </a:r>
              <a:endParaRPr sz="2000" b="1" dirty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endParaRPr>
            </a:p>
          </p:txBody>
        </p:sp>
        <p:sp>
          <p:nvSpPr>
            <p:cNvPr id="25" name="Google Shape;250;p24"/>
            <p:cNvSpPr txBox="1"/>
            <p:nvPr/>
          </p:nvSpPr>
          <p:spPr>
            <a:xfrm>
              <a:off x="4860032" y="2413593"/>
              <a:ext cx="3329400" cy="9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rPr>
                <a:t>Каб.21</a:t>
              </a:r>
              <a:endParaRPr sz="16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27" name="Google Shape;249;p24"/>
          <p:cNvSpPr txBox="1"/>
          <p:nvPr/>
        </p:nvSpPr>
        <p:spPr>
          <a:xfrm>
            <a:off x="5148064" y="3795886"/>
            <a:ext cx="3329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Alegreya SemiBold"/>
                <a:ea typeface="Alegreya SemiBold"/>
                <a:cs typeface="Alegreya SemiBold"/>
                <a:sym typeface="Alegreya SemiBold"/>
              </a:rPr>
              <a:t>Кабинеты для самостоятельных занятий </a:t>
            </a:r>
            <a:endParaRPr sz="1800" b="1" dirty="0">
              <a:solidFill>
                <a:schemeClr val="dk1"/>
              </a:solidFill>
              <a:latin typeface="Alegreya SemiBold"/>
              <a:ea typeface="Alegreya SemiBold"/>
              <a:cs typeface="Alegreya SemiBold"/>
              <a:sym typeface="Alegreya SemiBold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539552" y="1203598"/>
          <a:ext cx="4176464" cy="2901188"/>
        </p:xfrm>
        <a:graphic>
          <a:graphicData uri="http://schemas.openxmlformats.org/drawingml/2006/table">
            <a:tbl>
              <a:tblPr firstRow="1" bandRow="1">
                <a:tableStyleId>{90C73784-1983-4C06-8530-1A9922C555F1}</a:tableStyleId>
              </a:tblPr>
              <a:tblGrid>
                <a:gridCol w="1512168"/>
                <a:gridCol w="26642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Alegreya SemiBold"/>
                          <a:ea typeface="Alegreya SemiBold"/>
                          <a:cs typeface="Alegreya SemiBold"/>
                          <a:sym typeface="Alegreya SemiBold"/>
                        </a:rPr>
                        <a:t>09:30 -10.15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1 занятие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Alegreya SemiBold"/>
                          <a:ea typeface="Alegreya SemiBold"/>
                          <a:cs typeface="Alegreya SemiBold"/>
                          <a:sym typeface="Alegreya SemiBold"/>
                        </a:rPr>
                        <a:t>10:20 -11.05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2 занятие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Alegreya SemiBold"/>
                          <a:ea typeface="Alegreya SemiBold"/>
                          <a:cs typeface="Alegreya SemiBold"/>
                          <a:sym typeface="Alegreya SemiBold"/>
                        </a:rPr>
                        <a:t>11:10 -11.55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3 занятие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Alegreya SemiBold"/>
                          <a:ea typeface="Alegreya SemiBold"/>
                          <a:cs typeface="Alegreya SemiBold"/>
                          <a:sym typeface="Alegreya SemiBold"/>
                        </a:rPr>
                        <a:t>12:00 -13.00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ОБЕД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Alegreya SemiBold"/>
                          <a:ea typeface="Alegreya SemiBold"/>
                          <a:cs typeface="Alegreya SemiBold"/>
                          <a:sym typeface="Alegreya SemiBold"/>
                        </a:rPr>
                        <a:t>13:00 -14.45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4 занятие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Alegreya SemiBold"/>
                          <a:ea typeface="Alegreya SemiBold"/>
                          <a:cs typeface="Alegreya SemiBold"/>
                          <a:sym typeface="Alegreya SemiBold"/>
                        </a:rPr>
                        <a:t>14:50 -15.35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5 занятие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lt1"/>
                          </a:solidFill>
                          <a:latin typeface="Alegreya SemiBold"/>
                          <a:ea typeface="Alegreya SemiBold"/>
                          <a:cs typeface="Alegreya SemiBold"/>
                          <a:sym typeface="Alegreya SemiBold"/>
                        </a:rPr>
                        <a:t>16:00 -17.00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Творческие встречи, мастер-классы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539552" y="4515966"/>
          <a:ext cx="4536504" cy="370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3650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sym typeface="Alegreya SemiBold"/>
                        </a:rPr>
                        <a:t>25.08</a:t>
                      </a:r>
                      <a:r>
                        <a:rPr lang="ru-RU" b="1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sym typeface="Alegreya SemiBold"/>
                        </a:rPr>
                        <a:t>  </a:t>
                      </a:r>
                      <a:r>
                        <a:rPr lang="ru-RU" b="1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sym typeface="Asap"/>
                        </a:rPr>
                        <a:t>День туристической программы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" name="Picture 9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169" y="3985235"/>
            <a:ext cx="1447831" cy="1158265"/>
          </a:xfrm>
          <a:prstGeom prst="rect">
            <a:avLst/>
          </a:prstGeom>
          <a:noFill/>
        </p:spPr>
      </p:pic>
      <p:grpSp>
        <p:nvGrpSpPr>
          <p:cNvPr id="53" name="Google Shape;182;p19"/>
          <p:cNvGrpSpPr/>
          <p:nvPr/>
        </p:nvGrpSpPr>
        <p:grpSpPr>
          <a:xfrm rot="-1119492">
            <a:off x="5748471" y="2920735"/>
            <a:ext cx="4270485" cy="1754039"/>
            <a:chOff x="4894673" y="1998744"/>
            <a:chExt cx="3705509" cy="1521816"/>
          </a:xfrm>
        </p:grpSpPr>
        <p:sp>
          <p:nvSpPr>
            <p:cNvPr id="54" name="Google Shape;183;p19"/>
            <p:cNvSpPr/>
            <p:nvPr/>
          </p:nvSpPr>
          <p:spPr>
            <a:xfrm>
              <a:off x="4894673" y="1998744"/>
              <a:ext cx="3672811" cy="1136855"/>
            </a:xfrm>
            <a:custGeom>
              <a:avLst/>
              <a:gdLst/>
              <a:ahLst/>
              <a:cxnLst/>
              <a:rect l="l" t="t" r="r" b="b"/>
              <a:pathLst>
                <a:path w="105921" h="32786" extrusionOk="0">
                  <a:moveTo>
                    <a:pt x="48309" y="0"/>
                  </a:moveTo>
                  <a:cubicBezTo>
                    <a:pt x="47391" y="0"/>
                    <a:pt x="46477" y="132"/>
                    <a:pt x="45595" y="382"/>
                  </a:cubicBezTo>
                  <a:cubicBezTo>
                    <a:pt x="44486" y="705"/>
                    <a:pt x="43410" y="1225"/>
                    <a:pt x="42555" y="2016"/>
                  </a:cubicBezTo>
                  <a:cubicBezTo>
                    <a:pt x="42130" y="2415"/>
                    <a:pt x="41769" y="2890"/>
                    <a:pt x="41522" y="3416"/>
                  </a:cubicBezTo>
                  <a:cubicBezTo>
                    <a:pt x="41275" y="3948"/>
                    <a:pt x="41142" y="4531"/>
                    <a:pt x="41136" y="5113"/>
                  </a:cubicBezTo>
                  <a:cubicBezTo>
                    <a:pt x="41130" y="5702"/>
                    <a:pt x="41263" y="6285"/>
                    <a:pt x="41484" y="6823"/>
                  </a:cubicBezTo>
                  <a:cubicBezTo>
                    <a:pt x="41700" y="7362"/>
                    <a:pt x="42010" y="7862"/>
                    <a:pt x="42371" y="8318"/>
                  </a:cubicBezTo>
                  <a:cubicBezTo>
                    <a:pt x="43093" y="9230"/>
                    <a:pt x="44037" y="9952"/>
                    <a:pt x="45069" y="10471"/>
                  </a:cubicBezTo>
                  <a:cubicBezTo>
                    <a:pt x="46101" y="10997"/>
                    <a:pt x="47222" y="11333"/>
                    <a:pt x="48350" y="11580"/>
                  </a:cubicBezTo>
                  <a:cubicBezTo>
                    <a:pt x="49477" y="11820"/>
                    <a:pt x="50623" y="11972"/>
                    <a:pt x="51770" y="12093"/>
                  </a:cubicBezTo>
                  <a:lnTo>
                    <a:pt x="65526" y="13385"/>
                  </a:lnTo>
                  <a:lnTo>
                    <a:pt x="72404" y="14031"/>
                  </a:lnTo>
                  <a:lnTo>
                    <a:pt x="75843" y="14347"/>
                  </a:lnTo>
                  <a:cubicBezTo>
                    <a:pt x="76989" y="14455"/>
                    <a:pt x="78136" y="14569"/>
                    <a:pt x="79269" y="14734"/>
                  </a:cubicBezTo>
                  <a:cubicBezTo>
                    <a:pt x="80403" y="14905"/>
                    <a:pt x="81537" y="15126"/>
                    <a:pt x="82626" y="15475"/>
                  </a:cubicBezTo>
                  <a:cubicBezTo>
                    <a:pt x="83722" y="15810"/>
                    <a:pt x="84773" y="16285"/>
                    <a:pt x="85723" y="16919"/>
                  </a:cubicBezTo>
                  <a:cubicBezTo>
                    <a:pt x="86673" y="17558"/>
                    <a:pt x="87522" y="18356"/>
                    <a:pt x="88130" y="19319"/>
                  </a:cubicBezTo>
                  <a:cubicBezTo>
                    <a:pt x="88738" y="20282"/>
                    <a:pt x="89042" y="21434"/>
                    <a:pt x="88934" y="22562"/>
                  </a:cubicBezTo>
                  <a:cubicBezTo>
                    <a:pt x="88877" y="23126"/>
                    <a:pt x="88700" y="23677"/>
                    <a:pt x="88446" y="24177"/>
                  </a:cubicBezTo>
                  <a:cubicBezTo>
                    <a:pt x="88187" y="24684"/>
                    <a:pt x="87845" y="25146"/>
                    <a:pt x="87452" y="25558"/>
                  </a:cubicBezTo>
                  <a:cubicBezTo>
                    <a:pt x="86667" y="26387"/>
                    <a:pt x="85710" y="27040"/>
                    <a:pt x="84710" y="27603"/>
                  </a:cubicBezTo>
                  <a:cubicBezTo>
                    <a:pt x="83709" y="28161"/>
                    <a:pt x="82658" y="28629"/>
                    <a:pt x="81594" y="29054"/>
                  </a:cubicBezTo>
                  <a:cubicBezTo>
                    <a:pt x="81055" y="29263"/>
                    <a:pt x="80517" y="29459"/>
                    <a:pt x="79972" y="29649"/>
                  </a:cubicBezTo>
                  <a:cubicBezTo>
                    <a:pt x="79706" y="29750"/>
                    <a:pt x="79428" y="29833"/>
                    <a:pt x="79155" y="29915"/>
                  </a:cubicBezTo>
                  <a:lnTo>
                    <a:pt x="78332" y="30175"/>
                  </a:lnTo>
                  <a:cubicBezTo>
                    <a:pt x="77243" y="30548"/>
                    <a:pt x="76122" y="30802"/>
                    <a:pt x="75007" y="31093"/>
                  </a:cubicBezTo>
                  <a:cubicBezTo>
                    <a:pt x="74868" y="31131"/>
                    <a:pt x="74728" y="31169"/>
                    <a:pt x="74589" y="31201"/>
                  </a:cubicBezTo>
                  <a:lnTo>
                    <a:pt x="74165" y="31283"/>
                  </a:lnTo>
                  <a:lnTo>
                    <a:pt x="73322" y="31454"/>
                  </a:lnTo>
                  <a:lnTo>
                    <a:pt x="72480" y="31625"/>
                  </a:lnTo>
                  <a:cubicBezTo>
                    <a:pt x="72334" y="31657"/>
                    <a:pt x="72195" y="31688"/>
                    <a:pt x="72055" y="31714"/>
                  </a:cubicBezTo>
                  <a:lnTo>
                    <a:pt x="71625" y="31777"/>
                  </a:lnTo>
                  <a:lnTo>
                    <a:pt x="69921" y="32043"/>
                  </a:lnTo>
                  <a:lnTo>
                    <a:pt x="69497" y="32106"/>
                  </a:lnTo>
                  <a:lnTo>
                    <a:pt x="69066" y="32151"/>
                  </a:lnTo>
                  <a:lnTo>
                    <a:pt x="68211" y="32246"/>
                  </a:lnTo>
                  <a:lnTo>
                    <a:pt x="67356" y="32341"/>
                  </a:lnTo>
                  <a:lnTo>
                    <a:pt x="66925" y="32391"/>
                  </a:lnTo>
                  <a:lnTo>
                    <a:pt x="66495" y="32423"/>
                  </a:lnTo>
                  <a:lnTo>
                    <a:pt x="64772" y="32537"/>
                  </a:lnTo>
                  <a:cubicBezTo>
                    <a:pt x="64202" y="32588"/>
                    <a:pt x="63626" y="32594"/>
                    <a:pt x="63049" y="32613"/>
                  </a:cubicBezTo>
                  <a:lnTo>
                    <a:pt x="62188" y="32645"/>
                  </a:lnTo>
                  <a:cubicBezTo>
                    <a:pt x="61897" y="32651"/>
                    <a:pt x="61612" y="32664"/>
                    <a:pt x="61327" y="32664"/>
                  </a:cubicBezTo>
                  <a:cubicBezTo>
                    <a:pt x="61096" y="32662"/>
                    <a:pt x="60866" y="32662"/>
                    <a:pt x="60635" y="32662"/>
                  </a:cubicBezTo>
                  <a:cubicBezTo>
                    <a:pt x="60482" y="32662"/>
                    <a:pt x="60328" y="32662"/>
                    <a:pt x="60174" y="32662"/>
                  </a:cubicBezTo>
                  <a:cubicBezTo>
                    <a:pt x="59406" y="32662"/>
                    <a:pt x="58639" y="32659"/>
                    <a:pt x="57875" y="32626"/>
                  </a:cubicBezTo>
                  <a:cubicBezTo>
                    <a:pt x="57299" y="32607"/>
                    <a:pt x="56722" y="32600"/>
                    <a:pt x="56146" y="32575"/>
                  </a:cubicBezTo>
                  <a:lnTo>
                    <a:pt x="54423" y="32474"/>
                  </a:lnTo>
                  <a:lnTo>
                    <a:pt x="53562" y="32423"/>
                  </a:lnTo>
                  <a:lnTo>
                    <a:pt x="52701" y="32353"/>
                  </a:lnTo>
                  <a:lnTo>
                    <a:pt x="50984" y="32220"/>
                  </a:lnTo>
                  <a:cubicBezTo>
                    <a:pt x="46399" y="31790"/>
                    <a:pt x="41833" y="31163"/>
                    <a:pt x="37285" y="30441"/>
                  </a:cubicBezTo>
                  <a:cubicBezTo>
                    <a:pt x="36151" y="30238"/>
                    <a:pt x="35018" y="30067"/>
                    <a:pt x="33890" y="29814"/>
                  </a:cubicBezTo>
                  <a:cubicBezTo>
                    <a:pt x="33327" y="29693"/>
                    <a:pt x="32763" y="29592"/>
                    <a:pt x="32206" y="29459"/>
                  </a:cubicBezTo>
                  <a:lnTo>
                    <a:pt x="30527" y="29054"/>
                  </a:lnTo>
                  <a:cubicBezTo>
                    <a:pt x="29964" y="28927"/>
                    <a:pt x="29413" y="28769"/>
                    <a:pt x="28855" y="28617"/>
                  </a:cubicBezTo>
                  <a:cubicBezTo>
                    <a:pt x="28304" y="28458"/>
                    <a:pt x="27747" y="28313"/>
                    <a:pt x="27196" y="28148"/>
                  </a:cubicBezTo>
                  <a:lnTo>
                    <a:pt x="25549" y="27635"/>
                  </a:lnTo>
                  <a:cubicBezTo>
                    <a:pt x="25277" y="27546"/>
                    <a:pt x="24998" y="27464"/>
                    <a:pt x="24726" y="27369"/>
                  </a:cubicBezTo>
                  <a:lnTo>
                    <a:pt x="23909" y="27084"/>
                  </a:lnTo>
                  <a:cubicBezTo>
                    <a:pt x="23371" y="26894"/>
                    <a:pt x="22826" y="26710"/>
                    <a:pt x="22281" y="26514"/>
                  </a:cubicBezTo>
                  <a:lnTo>
                    <a:pt x="20673" y="25887"/>
                  </a:lnTo>
                  <a:cubicBezTo>
                    <a:pt x="20407" y="25786"/>
                    <a:pt x="20134" y="25684"/>
                    <a:pt x="19868" y="25577"/>
                  </a:cubicBezTo>
                  <a:lnTo>
                    <a:pt x="19077" y="25235"/>
                  </a:lnTo>
                  <a:lnTo>
                    <a:pt x="17487" y="24557"/>
                  </a:lnTo>
                  <a:lnTo>
                    <a:pt x="15929" y="23822"/>
                  </a:lnTo>
                  <a:lnTo>
                    <a:pt x="15144" y="23455"/>
                  </a:lnTo>
                  <a:lnTo>
                    <a:pt x="14377" y="23062"/>
                  </a:lnTo>
                  <a:lnTo>
                    <a:pt x="12845" y="22271"/>
                  </a:lnTo>
                  <a:lnTo>
                    <a:pt x="11331" y="21434"/>
                  </a:lnTo>
                  <a:lnTo>
                    <a:pt x="10577" y="21010"/>
                  </a:lnTo>
                  <a:lnTo>
                    <a:pt x="9843" y="20567"/>
                  </a:lnTo>
                  <a:lnTo>
                    <a:pt x="8361" y="19674"/>
                  </a:lnTo>
                  <a:lnTo>
                    <a:pt x="6917" y="18730"/>
                  </a:lnTo>
                  <a:lnTo>
                    <a:pt x="6195" y="18261"/>
                  </a:lnTo>
                  <a:lnTo>
                    <a:pt x="5485" y="17761"/>
                  </a:lnTo>
                  <a:lnTo>
                    <a:pt x="4073" y="16767"/>
                  </a:lnTo>
                  <a:lnTo>
                    <a:pt x="2699" y="15728"/>
                  </a:lnTo>
                  <a:lnTo>
                    <a:pt x="2008" y="15202"/>
                  </a:lnTo>
                  <a:lnTo>
                    <a:pt x="1343" y="14658"/>
                  </a:lnTo>
                  <a:lnTo>
                    <a:pt x="0" y="13568"/>
                  </a:lnTo>
                  <a:lnTo>
                    <a:pt x="1337" y="14664"/>
                  </a:lnTo>
                  <a:lnTo>
                    <a:pt x="2002" y="15209"/>
                  </a:lnTo>
                  <a:lnTo>
                    <a:pt x="2692" y="15734"/>
                  </a:lnTo>
                  <a:lnTo>
                    <a:pt x="4067" y="16779"/>
                  </a:lnTo>
                  <a:lnTo>
                    <a:pt x="5473" y="17780"/>
                  </a:lnTo>
                  <a:lnTo>
                    <a:pt x="6182" y="18280"/>
                  </a:lnTo>
                  <a:lnTo>
                    <a:pt x="6904" y="18749"/>
                  </a:lnTo>
                  <a:lnTo>
                    <a:pt x="8348" y="19699"/>
                  </a:lnTo>
                  <a:lnTo>
                    <a:pt x="9824" y="20598"/>
                  </a:lnTo>
                  <a:lnTo>
                    <a:pt x="10558" y="21042"/>
                  </a:lnTo>
                  <a:lnTo>
                    <a:pt x="11312" y="21466"/>
                  </a:lnTo>
                  <a:lnTo>
                    <a:pt x="12819" y="22315"/>
                  </a:lnTo>
                  <a:lnTo>
                    <a:pt x="14352" y="23107"/>
                  </a:lnTo>
                  <a:lnTo>
                    <a:pt x="15125" y="23499"/>
                  </a:lnTo>
                  <a:lnTo>
                    <a:pt x="15904" y="23873"/>
                  </a:lnTo>
                  <a:lnTo>
                    <a:pt x="17468" y="24608"/>
                  </a:lnTo>
                  <a:lnTo>
                    <a:pt x="19051" y="25298"/>
                  </a:lnTo>
                  <a:lnTo>
                    <a:pt x="19843" y="25640"/>
                  </a:lnTo>
                  <a:cubicBezTo>
                    <a:pt x="20109" y="25748"/>
                    <a:pt x="20381" y="25849"/>
                    <a:pt x="20647" y="25957"/>
                  </a:cubicBezTo>
                  <a:lnTo>
                    <a:pt x="22256" y="26584"/>
                  </a:lnTo>
                  <a:cubicBezTo>
                    <a:pt x="22794" y="26786"/>
                    <a:pt x="23339" y="26970"/>
                    <a:pt x="23884" y="27166"/>
                  </a:cubicBezTo>
                  <a:lnTo>
                    <a:pt x="24701" y="27451"/>
                  </a:lnTo>
                  <a:cubicBezTo>
                    <a:pt x="24973" y="27546"/>
                    <a:pt x="25245" y="27629"/>
                    <a:pt x="25524" y="27717"/>
                  </a:cubicBezTo>
                  <a:lnTo>
                    <a:pt x="27171" y="28230"/>
                  </a:lnTo>
                  <a:cubicBezTo>
                    <a:pt x="27722" y="28395"/>
                    <a:pt x="28279" y="28541"/>
                    <a:pt x="28836" y="28699"/>
                  </a:cubicBezTo>
                  <a:cubicBezTo>
                    <a:pt x="29387" y="28857"/>
                    <a:pt x="29945" y="29016"/>
                    <a:pt x="30502" y="29142"/>
                  </a:cubicBezTo>
                  <a:lnTo>
                    <a:pt x="32180" y="29548"/>
                  </a:lnTo>
                  <a:cubicBezTo>
                    <a:pt x="32744" y="29681"/>
                    <a:pt x="33308" y="29788"/>
                    <a:pt x="33871" y="29909"/>
                  </a:cubicBezTo>
                  <a:cubicBezTo>
                    <a:pt x="34999" y="30156"/>
                    <a:pt x="36139" y="30333"/>
                    <a:pt x="37272" y="30536"/>
                  </a:cubicBezTo>
                  <a:cubicBezTo>
                    <a:pt x="41820" y="31258"/>
                    <a:pt x="46386" y="31897"/>
                    <a:pt x="50972" y="32328"/>
                  </a:cubicBezTo>
                  <a:lnTo>
                    <a:pt x="52694" y="32467"/>
                  </a:lnTo>
                  <a:lnTo>
                    <a:pt x="53556" y="32537"/>
                  </a:lnTo>
                  <a:lnTo>
                    <a:pt x="54417" y="32588"/>
                  </a:lnTo>
                  <a:lnTo>
                    <a:pt x="56140" y="32689"/>
                  </a:lnTo>
                  <a:cubicBezTo>
                    <a:pt x="56716" y="32714"/>
                    <a:pt x="57292" y="32727"/>
                    <a:pt x="57869" y="32746"/>
                  </a:cubicBezTo>
                  <a:cubicBezTo>
                    <a:pt x="58637" y="32780"/>
                    <a:pt x="59406" y="32782"/>
                    <a:pt x="60174" y="32782"/>
                  </a:cubicBezTo>
                  <a:cubicBezTo>
                    <a:pt x="60328" y="32782"/>
                    <a:pt x="60481" y="32782"/>
                    <a:pt x="60635" y="32782"/>
                  </a:cubicBezTo>
                  <a:cubicBezTo>
                    <a:pt x="60866" y="32782"/>
                    <a:pt x="61096" y="32783"/>
                    <a:pt x="61327" y="32784"/>
                  </a:cubicBezTo>
                  <a:cubicBezTo>
                    <a:pt x="61367" y="32785"/>
                    <a:pt x="61406" y="32785"/>
                    <a:pt x="61446" y="32785"/>
                  </a:cubicBezTo>
                  <a:cubicBezTo>
                    <a:pt x="61693" y="32785"/>
                    <a:pt x="61943" y="32770"/>
                    <a:pt x="62188" y="32765"/>
                  </a:cubicBezTo>
                  <a:lnTo>
                    <a:pt x="63056" y="32740"/>
                  </a:lnTo>
                  <a:cubicBezTo>
                    <a:pt x="63626" y="32714"/>
                    <a:pt x="64208" y="32714"/>
                    <a:pt x="64778" y="32664"/>
                  </a:cubicBezTo>
                  <a:lnTo>
                    <a:pt x="66507" y="32550"/>
                  </a:lnTo>
                  <a:lnTo>
                    <a:pt x="66938" y="32518"/>
                  </a:lnTo>
                  <a:lnTo>
                    <a:pt x="67362" y="32467"/>
                  </a:lnTo>
                  <a:lnTo>
                    <a:pt x="68224" y="32372"/>
                  </a:lnTo>
                  <a:lnTo>
                    <a:pt x="69085" y="32284"/>
                  </a:lnTo>
                  <a:lnTo>
                    <a:pt x="69516" y="32233"/>
                  </a:lnTo>
                  <a:lnTo>
                    <a:pt x="69940" y="32170"/>
                  </a:lnTo>
                  <a:lnTo>
                    <a:pt x="71650" y="31910"/>
                  </a:lnTo>
                  <a:lnTo>
                    <a:pt x="72074" y="31840"/>
                  </a:lnTo>
                  <a:cubicBezTo>
                    <a:pt x="72220" y="31815"/>
                    <a:pt x="72359" y="31783"/>
                    <a:pt x="72499" y="31758"/>
                  </a:cubicBezTo>
                  <a:lnTo>
                    <a:pt x="73348" y="31587"/>
                  </a:lnTo>
                  <a:lnTo>
                    <a:pt x="74196" y="31416"/>
                  </a:lnTo>
                  <a:lnTo>
                    <a:pt x="74621" y="31327"/>
                  </a:lnTo>
                  <a:cubicBezTo>
                    <a:pt x="74760" y="31302"/>
                    <a:pt x="74899" y="31258"/>
                    <a:pt x="75039" y="31226"/>
                  </a:cubicBezTo>
                  <a:cubicBezTo>
                    <a:pt x="76153" y="30935"/>
                    <a:pt x="77281" y="30681"/>
                    <a:pt x="78370" y="30308"/>
                  </a:cubicBezTo>
                  <a:lnTo>
                    <a:pt x="79200" y="30048"/>
                  </a:lnTo>
                  <a:cubicBezTo>
                    <a:pt x="79472" y="29966"/>
                    <a:pt x="79751" y="29883"/>
                    <a:pt x="80023" y="29782"/>
                  </a:cubicBezTo>
                  <a:cubicBezTo>
                    <a:pt x="80568" y="29592"/>
                    <a:pt x="81106" y="29396"/>
                    <a:pt x="81644" y="29187"/>
                  </a:cubicBezTo>
                  <a:cubicBezTo>
                    <a:pt x="82715" y="28762"/>
                    <a:pt x="83772" y="28294"/>
                    <a:pt x="84786" y="27730"/>
                  </a:cubicBezTo>
                  <a:cubicBezTo>
                    <a:pt x="85786" y="27166"/>
                    <a:pt x="86755" y="26508"/>
                    <a:pt x="87560" y="25665"/>
                  </a:cubicBezTo>
                  <a:cubicBezTo>
                    <a:pt x="87965" y="25241"/>
                    <a:pt x="88313" y="24766"/>
                    <a:pt x="88579" y="24247"/>
                  </a:cubicBezTo>
                  <a:cubicBezTo>
                    <a:pt x="88845" y="23727"/>
                    <a:pt x="89029" y="23164"/>
                    <a:pt x="89086" y="22581"/>
                  </a:cubicBezTo>
                  <a:cubicBezTo>
                    <a:pt x="89200" y="21409"/>
                    <a:pt x="88883" y="20218"/>
                    <a:pt x="88263" y="19237"/>
                  </a:cubicBezTo>
                  <a:cubicBezTo>
                    <a:pt x="87636" y="18249"/>
                    <a:pt x="86774" y="17438"/>
                    <a:pt x="85812" y="16786"/>
                  </a:cubicBezTo>
                  <a:cubicBezTo>
                    <a:pt x="84849" y="16140"/>
                    <a:pt x="83779" y="15658"/>
                    <a:pt x="82677" y="15316"/>
                  </a:cubicBezTo>
                  <a:cubicBezTo>
                    <a:pt x="81575" y="14968"/>
                    <a:pt x="80435" y="14740"/>
                    <a:pt x="79295" y="14569"/>
                  </a:cubicBezTo>
                  <a:cubicBezTo>
                    <a:pt x="78155" y="14404"/>
                    <a:pt x="77002" y="14290"/>
                    <a:pt x="75856" y="14189"/>
                  </a:cubicBezTo>
                  <a:lnTo>
                    <a:pt x="72416" y="13866"/>
                  </a:lnTo>
                  <a:lnTo>
                    <a:pt x="65538" y="13233"/>
                  </a:lnTo>
                  <a:lnTo>
                    <a:pt x="51782" y="11953"/>
                  </a:lnTo>
                  <a:cubicBezTo>
                    <a:pt x="50642" y="11839"/>
                    <a:pt x="49496" y="11687"/>
                    <a:pt x="48375" y="11447"/>
                  </a:cubicBezTo>
                  <a:cubicBezTo>
                    <a:pt x="47254" y="11206"/>
                    <a:pt x="46152" y="10870"/>
                    <a:pt x="45126" y="10351"/>
                  </a:cubicBezTo>
                  <a:cubicBezTo>
                    <a:pt x="44106" y="9844"/>
                    <a:pt x="43182" y="9129"/>
                    <a:pt x="42472" y="8236"/>
                  </a:cubicBezTo>
                  <a:cubicBezTo>
                    <a:pt x="42118" y="7792"/>
                    <a:pt x="41814" y="7298"/>
                    <a:pt x="41598" y="6773"/>
                  </a:cubicBezTo>
                  <a:cubicBezTo>
                    <a:pt x="41383" y="6247"/>
                    <a:pt x="41256" y="5683"/>
                    <a:pt x="41263" y="5113"/>
                  </a:cubicBezTo>
                  <a:cubicBezTo>
                    <a:pt x="41269" y="4550"/>
                    <a:pt x="41396" y="3986"/>
                    <a:pt x="41636" y="3473"/>
                  </a:cubicBezTo>
                  <a:cubicBezTo>
                    <a:pt x="41877" y="2960"/>
                    <a:pt x="42225" y="2498"/>
                    <a:pt x="42637" y="2105"/>
                  </a:cubicBezTo>
                  <a:cubicBezTo>
                    <a:pt x="43473" y="1326"/>
                    <a:pt x="44531" y="813"/>
                    <a:pt x="45626" y="496"/>
                  </a:cubicBezTo>
                  <a:cubicBezTo>
                    <a:pt x="46509" y="248"/>
                    <a:pt x="47423" y="117"/>
                    <a:pt x="48338" y="117"/>
                  </a:cubicBezTo>
                  <a:cubicBezTo>
                    <a:pt x="48566" y="117"/>
                    <a:pt x="48794" y="125"/>
                    <a:pt x="49021" y="142"/>
                  </a:cubicBezTo>
                  <a:cubicBezTo>
                    <a:pt x="49167" y="148"/>
                    <a:pt x="49306" y="167"/>
                    <a:pt x="49452" y="180"/>
                  </a:cubicBezTo>
                  <a:lnTo>
                    <a:pt x="49876" y="243"/>
                  </a:lnTo>
                  <a:cubicBezTo>
                    <a:pt x="50161" y="275"/>
                    <a:pt x="50440" y="344"/>
                    <a:pt x="50718" y="395"/>
                  </a:cubicBezTo>
                  <a:cubicBezTo>
                    <a:pt x="51282" y="528"/>
                    <a:pt x="51833" y="674"/>
                    <a:pt x="52378" y="857"/>
                  </a:cubicBezTo>
                  <a:cubicBezTo>
                    <a:pt x="54563" y="1586"/>
                    <a:pt x="56589" y="2694"/>
                    <a:pt x="58673" y="3676"/>
                  </a:cubicBezTo>
                  <a:cubicBezTo>
                    <a:pt x="60763" y="4651"/>
                    <a:pt x="62967" y="5379"/>
                    <a:pt x="65203" y="5924"/>
                  </a:cubicBezTo>
                  <a:cubicBezTo>
                    <a:pt x="67438" y="6481"/>
                    <a:pt x="69712" y="6880"/>
                    <a:pt x="72005" y="7153"/>
                  </a:cubicBezTo>
                  <a:cubicBezTo>
                    <a:pt x="74291" y="7425"/>
                    <a:pt x="76590" y="7583"/>
                    <a:pt x="78896" y="7640"/>
                  </a:cubicBezTo>
                  <a:cubicBezTo>
                    <a:pt x="79432" y="7651"/>
                    <a:pt x="79969" y="7657"/>
                    <a:pt x="80506" y="7657"/>
                  </a:cubicBezTo>
                  <a:cubicBezTo>
                    <a:pt x="84575" y="7657"/>
                    <a:pt x="88647" y="7337"/>
                    <a:pt x="92664" y="6671"/>
                  </a:cubicBezTo>
                  <a:cubicBezTo>
                    <a:pt x="97205" y="5918"/>
                    <a:pt x="101689" y="4721"/>
                    <a:pt x="105920" y="2897"/>
                  </a:cubicBezTo>
                  <a:lnTo>
                    <a:pt x="105920" y="2897"/>
                  </a:lnTo>
                  <a:cubicBezTo>
                    <a:pt x="101683" y="4708"/>
                    <a:pt x="97199" y="5886"/>
                    <a:pt x="92658" y="6633"/>
                  </a:cubicBezTo>
                  <a:cubicBezTo>
                    <a:pt x="88729" y="7268"/>
                    <a:pt x="84754" y="7581"/>
                    <a:pt x="80775" y="7581"/>
                  </a:cubicBezTo>
                  <a:cubicBezTo>
                    <a:pt x="80149" y="7581"/>
                    <a:pt x="79522" y="7574"/>
                    <a:pt x="78896" y="7558"/>
                  </a:cubicBezTo>
                  <a:cubicBezTo>
                    <a:pt x="76597" y="7501"/>
                    <a:pt x="74298" y="7343"/>
                    <a:pt x="72011" y="7064"/>
                  </a:cubicBezTo>
                  <a:cubicBezTo>
                    <a:pt x="69731" y="6792"/>
                    <a:pt x="67457" y="6386"/>
                    <a:pt x="65228" y="5835"/>
                  </a:cubicBezTo>
                  <a:cubicBezTo>
                    <a:pt x="62992" y="5284"/>
                    <a:pt x="60801" y="4556"/>
                    <a:pt x="58717" y="3581"/>
                  </a:cubicBezTo>
                  <a:cubicBezTo>
                    <a:pt x="56640" y="2599"/>
                    <a:pt x="54607" y="1491"/>
                    <a:pt x="52416" y="756"/>
                  </a:cubicBezTo>
                  <a:cubicBezTo>
                    <a:pt x="51865" y="566"/>
                    <a:pt x="51307" y="420"/>
                    <a:pt x="50744" y="287"/>
                  </a:cubicBezTo>
                  <a:cubicBezTo>
                    <a:pt x="50459" y="237"/>
                    <a:pt x="50180" y="167"/>
                    <a:pt x="49895" y="129"/>
                  </a:cubicBezTo>
                  <a:lnTo>
                    <a:pt x="49464" y="66"/>
                  </a:lnTo>
                  <a:cubicBezTo>
                    <a:pt x="49319" y="53"/>
                    <a:pt x="49179" y="34"/>
                    <a:pt x="49034" y="28"/>
                  </a:cubicBezTo>
                  <a:cubicBezTo>
                    <a:pt x="48792" y="9"/>
                    <a:pt x="48550" y="0"/>
                    <a:pt x="48309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4;p19"/>
            <p:cNvSpPr/>
            <p:nvPr/>
          </p:nvSpPr>
          <p:spPr>
            <a:xfrm>
              <a:off x="4894673" y="2027525"/>
              <a:ext cx="3678289" cy="1167750"/>
            </a:xfrm>
            <a:custGeom>
              <a:avLst/>
              <a:gdLst/>
              <a:ahLst/>
              <a:cxnLst/>
              <a:rect l="l" t="t" r="r" b="b"/>
              <a:pathLst>
                <a:path w="106079" h="33677" extrusionOk="0">
                  <a:moveTo>
                    <a:pt x="48516" y="0"/>
                  </a:moveTo>
                  <a:cubicBezTo>
                    <a:pt x="47528" y="0"/>
                    <a:pt x="46547" y="150"/>
                    <a:pt x="45607" y="445"/>
                  </a:cubicBezTo>
                  <a:cubicBezTo>
                    <a:pt x="44499" y="800"/>
                    <a:pt x="43441" y="1357"/>
                    <a:pt x="42618" y="2193"/>
                  </a:cubicBezTo>
                  <a:cubicBezTo>
                    <a:pt x="42415" y="2402"/>
                    <a:pt x="42225" y="2630"/>
                    <a:pt x="42061" y="2871"/>
                  </a:cubicBezTo>
                  <a:cubicBezTo>
                    <a:pt x="41896" y="3112"/>
                    <a:pt x="41757" y="3371"/>
                    <a:pt x="41643" y="3637"/>
                  </a:cubicBezTo>
                  <a:cubicBezTo>
                    <a:pt x="41529" y="3910"/>
                    <a:pt x="41440" y="4188"/>
                    <a:pt x="41389" y="4480"/>
                  </a:cubicBezTo>
                  <a:cubicBezTo>
                    <a:pt x="41370" y="4625"/>
                    <a:pt x="41332" y="4765"/>
                    <a:pt x="41326" y="4910"/>
                  </a:cubicBezTo>
                  <a:cubicBezTo>
                    <a:pt x="41326" y="5062"/>
                    <a:pt x="41313" y="5208"/>
                    <a:pt x="41313" y="5354"/>
                  </a:cubicBezTo>
                  <a:cubicBezTo>
                    <a:pt x="41320" y="5936"/>
                    <a:pt x="41465" y="6519"/>
                    <a:pt x="41687" y="7057"/>
                  </a:cubicBezTo>
                  <a:cubicBezTo>
                    <a:pt x="41915" y="7596"/>
                    <a:pt x="42225" y="8096"/>
                    <a:pt x="42586" y="8552"/>
                  </a:cubicBezTo>
                  <a:cubicBezTo>
                    <a:pt x="43308" y="9464"/>
                    <a:pt x="44252" y="10192"/>
                    <a:pt x="45291" y="10718"/>
                  </a:cubicBezTo>
                  <a:cubicBezTo>
                    <a:pt x="46329" y="11237"/>
                    <a:pt x="47444" y="11579"/>
                    <a:pt x="48578" y="11820"/>
                  </a:cubicBezTo>
                  <a:cubicBezTo>
                    <a:pt x="49711" y="12061"/>
                    <a:pt x="50864" y="12200"/>
                    <a:pt x="52017" y="12308"/>
                  </a:cubicBezTo>
                  <a:lnTo>
                    <a:pt x="65823" y="13448"/>
                  </a:lnTo>
                  <a:lnTo>
                    <a:pt x="72727" y="14018"/>
                  </a:lnTo>
                  <a:lnTo>
                    <a:pt x="76179" y="14296"/>
                  </a:lnTo>
                  <a:cubicBezTo>
                    <a:pt x="77325" y="14391"/>
                    <a:pt x="78478" y="14493"/>
                    <a:pt x="79618" y="14651"/>
                  </a:cubicBezTo>
                  <a:cubicBezTo>
                    <a:pt x="80758" y="14809"/>
                    <a:pt x="81891" y="15025"/>
                    <a:pt x="82987" y="15360"/>
                  </a:cubicBezTo>
                  <a:cubicBezTo>
                    <a:pt x="84089" y="15696"/>
                    <a:pt x="85147" y="16165"/>
                    <a:pt x="86103" y="16798"/>
                  </a:cubicBezTo>
                  <a:cubicBezTo>
                    <a:pt x="87053" y="17431"/>
                    <a:pt x="87902" y="18229"/>
                    <a:pt x="88529" y="19192"/>
                  </a:cubicBezTo>
                  <a:cubicBezTo>
                    <a:pt x="89143" y="20148"/>
                    <a:pt x="89485" y="21289"/>
                    <a:pt x="89415" y="22429"/>
                  </a:cubicBezTo>
                  <a:cubicBezTo>
                    <a:pt x="89377" y="22992"/>
                    <a:pt x="89244" y="23556"/>
                    <a:pt x="89016" y="24075"/>
                  </a:cubicBezTo>
                  <a:cubicBezTo>
                    <a:pt x="88788" y="24595"/>
                    <a:pt x="88472" y="25076"/>
                    <a:pt x="88111" y="25519"/>
                  </a:cubicBezTo>
                  <a:cubicBezTo>
                    <a:pt x="87376" y="26400"/>
                    <a:pt x="86458" y="27109"/>
                    <a:pt x="85489" y="27723"/>
                  </a:cubicBezTo>
                  <a:cubicBezTo>
                    <a:pt x="84513" y="28331"/>
                    <a:pt x="83481" y="28844"/>
                    <a:pt x="82423" y="29307"/>
                  </a:cubicBezTo>
                  <a:cubicBezTo>
                    <a:pt x="81898" y="29535"/>
                    <a:pt x="81359" y="29756"/>
                    <a:pt x="80821" y="29959"/>
                  </a:cubicBezTo>
                  <a:cubicBezTo>
                    <a:pt x="80289" y="30168"/>
                    <a:pt x="79738" y="30339"/>
                    <a:pt x="79193" y="30529"/>
                  </a:cubicBezTo>
                  <a:cubicBezTo>
                    <a:pt x="77015" y="31302"/>
                    <a:pt x="74773" y="31840"/>
                    <a:pt x="72518" y="32321"/>
                  </a:cubicBezTo>
                  <a:cubicBezTo>
                    <a:pt x="71378" y="32518"/>
                    <a:pt x="70250" y="32752"/>
                    <a:pt x="69104" y="32885"/>
                  </a:cubicBezTo>
                  <a:cubicBezTo>
                    <a:pt x="68534" y="32961"/>
                    <a:pt x="67964" y="33050"/>
                    <a:pt x="67388" y="33107"/>
                  </a:cubicBezTo>
                  <a:lnTo>
                    <a:pt x="65665" y="33271"/>
                  </a:lnTo>
                  <a:cubicBezTo>
                    <a:pt x="65380" y="33297"/>
                    <a:pt x="65095" y="33335"/>
                    <a:pt x="64804" y="33347"/>
                  </a:cubicBezTo>
                  <a:lnTo>
                    <a:pt x="63942" y="33398"/>
                  </a:lnTo>
                  <a:cubicBezTo>
                    <a:pt x="63366" y="33430"/>
                    <a:pt x="62790" y="33474"/>
                    <a:pt x="62213" y="33493"/>
                  </a:cubicBezTo>
                  <a:lnTo>
                    <a:pt x="60484" y="33537"/>
                  </a:lnTo>
                  <a:cubicBezTo>
                    <a:pt x="60193" y="33544"/>
                    <a:pt x="59908" y="33556"/>
                    <a:pt x="59617" y="33556"/>
                  </a:cubicBezTo>
                  <a:lnTo>
                    <a:pt x="58755" y="33556"/>
                  </a:lnTo>
                  <a:lnTo>
                    <a:pt x="57020" y="33544"/>
                  </a:lnTo>
                  <a:lnTo>
                    <a:pt x="55291" y="33487"/>
                  </a:lnTo>
                  <a:lnTo>
                    <a:pt x="54430" y="33461"/>
                  </a:lnTo>
                  <a:lnTo>
                    <a:pt x="53562" y="33411"/>
                  </a:lnTo>
                  <a:lnTo>
                    <a:pt x="51839" y="33309"/>
                  </a:lnTo>
                  <a:cubicBezTo>
                    <a:pt x="49534" y="33138"/>
                    <a:pt x="47235" y="32942"/>
                    <a:pt x="44942" y="32663"/>
                  </a:cubicBezTo>
                  <a:cubicBezTo>
                    <a:pt x="42650" y="32404"/>
                    <a:pt x="40363" y="32093"/>
                    <a:pt x="38077" y="31758"/>
                  </a:cubicBezTo>
                  <a:cubicBezTo>
                    <a:pt x="36943" y="31568"/>
                    <a:pt x="35797" y="31409"/>
                    <a:pt x="34669" y="31175"/>
                  </a:cubicBezTo>
                  <a:cubicBezTo>
                    <a:pt x="34099" y="31061"/>
                    <a:pt x="33536" y="30960"/>
                    <a:pt x="32972" y="30839"/>
                  </a:cubicBezTo>
                  <a:lnTo>
                    <a:pt x="31281" y="30459"/>
                  </a:lnTo>
                  <a:cubicBezTo>
                    <a:pt x="31002" y="30396"/>
                    <a:pt x="30717" y="30339"/>
                    <a:pt x="30439" y="30269"/>
                  </a:cubicBezTo>
                  <a:lnTo>
                    <a:pt x="29596" y="30048"/>
                  </a:lnTo>
                  <a:cubicBezTo>
                    <a:pt x="29039" y="29908"/>
                    <a:pt x="28482" y="29763"/>
                    <a:pt x="27924" y="29617"/>
                  </a:cubicBezTo>
                  <a:lnTo>
                    <a:pt x="26265" y="29136"/>
                  </a:lnTo>
                  <a:cubicBezTo>
                    <a:pt x="25986" y="29053"/>
                    <a:pt x="25708" y="28971"/>
                    <a:pt x="25429" y="28889"/>
                  </a:cubicBezTo>
                  <a:lnTo>
                    <a:pt x="24606" y="28623"/>
                  </a:lnTo>
                  <a:lnTo>
                    <a:pt x="22959" y="28091"/>
                  </a:lnTo>
                  <a:lnTo>
                    <a:pt x="21331" y="27508"/>
                  </a:lnTo>
                  <a:lnTo>
                    <a:pt x="20514" y="27217"/>
                  </a:lnTo>
                  <a:lnTo>
                    <a:pt x="19710" y="26900"/>
                  </a:lnTo>
                  <a:lnTo>
                    <a:pt x="18101" y="26267"/>
                  </a:lnTo>
                  <a:lnTo>
                    <a:pt x="16505" y="25589"/>
                  </a:lnTo>
                  <a:lnTo>
                    <a:pt x="15714" y="25247"/>
                  </a:lnTo>
                  <a:lnTo>
                    <a:pt x="14928" y="24886"/>
                  </a:lnTo>
                  <a:lnTo>
                    <a:pt x="13358" y="24158"/>
                  </a:lnTo>
                  <a:lnTo>
                    <a:pt x="11806" y="23385"/>
                  </a:lnTo>
                  <a:lnTo>
                    <a:pt x="11033" y="22999"/>
                  </a:lnTo>
                  <a:lnTo>
                    <a:pt x="10273" y="22587"/>
                  </a:lnTo>
                  <a:lnTo>
                    <a:pt x="8747" y="21764"/>
                  </a:lnTo>
                  <a:lnTo>
                    <a:pt x="7246" y="20896"/>
                  </a:lnTo>
                  <a:lnTo>
                    <a:pt x="6499" y="20465"/>
                  </a:lnTo>
                  <a:lnTo>
                    <a:pt x="5764" y="20009"/>
                  </a:lnTo>
                  <a:lnTo>
                    <a:pt x="4288" y="19097"/>
                  </a:lnTo>
                  <a:lnTo>
                    <a:pt x="2844" y="18141"/>
                  </a:lnTo>
                  <a:lnTo>
                    <a:pt x="2122" y="17666"/>
                  </a:lnTo>
                  <a:lnTo>
                    <a:pt x="1419" y="17165"/>
                  </a:lnTo>
                  <a:lnTo>
                    <a:pt x="0" y="16165"/>
                  </a:lnTo>
                  <a:lnTo>
                    <a:pt x="0" y="16165"/>
                  </a:lnTo>
                  <a:lnTo>
                    <a:pt x="1413" y="17172"/>
                  </a:lnTo>
                  <a:lnTo>
                    <a:pt x="2122" y="17672"/>
                  </a:lnTo>
                  <a:lnTo>
                    <a:pt x="2838" y="18153"/>
                  </a:lnTo>
                  <a:lnTo>
                    <a:pt x="4282" y="19110"/>
                  </a:lnTo>
                  <a:lnTo>
                    <a:pt x="5751" y="20028"/>
                  </a:lnTo>
                  <a:lnTo>
                    <a:pt x="6486" y="20484"/>
                  </a:lnTo>
                  <a:lnTo>
                    <a:pt x="7233" y="20921"/>
                  </a:lnTo>
                  <a:lnTo>
                    <a:pt x="8734" y="21789"/>
                  </a:lnTo>
                  <a:lnTo>
                    <a:pt x="10254" y="22619"/>
                  </a:lnTo>
                  <a:lnTo>
                    <a:pt x="11014" y="23030"/>
                  </a:lnTo>
                  <a:lnTo>
                    <a:pt x="11787" y="23423"/>
                  </a:lnTo>
                  <a:lnTo>
                    <a:pt x="13339" y="24202"/>
                  </a:lnTo>
                  <a:lnTo>
                    <a:pt x="14903" y="24930"/>
                  </a:lnTo>
                  <a:lnTo>
                    <a:pt x="15688" y="25298"/>
                  </a:lnTo>
                  <a:lnTo>
                    <a:pt x="16486" y="25640"/>
                  </a:lnTo>
                  <a:lnTo>
                    <a:pt x="18076" y="26324"/>
                  </a:lnTo>
                  <a:lnTo>
                    <a:pt x="19685" y="26963"/>
                  </a:lnTo>
                  <a:lnTo>
                    <a:pt x="20495" y="27280"/>
                  </a:lnTo>
                  <a:lnTo>
                    <a:pt x="21306" y="27578"/>
                  </a:lnTo>
                  <a:lnTo>
                    <a:pt x="22940" y="28160"/>
                  </a:lnTo>
                  <a:lnTo>
                    <a:pt x="24587" y="28699"/>
                  </a:lnTo>
                  <a:lnTo>
                    <a:pt x="25410" y="28971"/>
                  </a:lnTo>
                  <a:cubicBezTo>
                    <a:pt x="25682" y="29053"/>
                    <a:pt x="25961" y="29136"/>
                    <a:pt x="26240" y="29212"/>
                  </a:cubicBezTo>
                  <a:lnTo>
                    <a:pt x="27899" y="29699"/>
                  </a:lnTo>
                  <a:cubicBezTo>
                    <a:pt x="28456" y="29851"/>
                    <a:pt x="29020" y="29991"/>
                    <a:pt x="29577" y="30136"/>
                  </a:cubicBezTo>
                  <a:lnTo>
                    <a:pt x="30413" y="30352"/>
                  </a:lnTo>
                  <a:cubicBezTo>
                    <a:pt x="30698" y="30428"/>
                    <a:pt x="30977" y="30485"/>
                    <a:pt x="31262" y="30548"/>
                  </a:cubicBezTo>
                  <a:lnTo>
                    <a:pt x="32953" y="30934"/>
                  </a:lnTo>
                  <a:cubicBezTo>
                    <a:pt x="33517" y="31055"/>
                    <a:pt x="34080" y="31156"/>
                    <a:pt x="34650" y="31270"/>
                  </a:cubicBezTo>
                  <a:cubicBezTo>
                    <a:pt x="35778" y="31504"/>
                    <a:pt x="36924" y="31663"/>
                    <a:pt x="38064" y="31853"/>
                  </a:cubicBezTo>
                  <a:cubicBezTo>
                    <a:pt x="40351" y="32195"/>
                    <a:pt x="42637" y="32505"/>
                    <a:pt x="44930" y="32771"/>
                  </a:cubicBezTo>
                  <a:cubicBezTo>
                    <a:pt x="47222" y="33050"/>
                    <a:pt x="49528" y="33252"/>
                    <a:pt x="51827" y="33423"/>
                  </a:cubicBezTo>
                  <a:lnTo>
                    <a:pt x="53556" y="33525"/>
                  </a:lnTo>
                  <a:lnTo>
                    <a:pt x="54423" y="33575"/>
                  </a:lnTo>
                  <a:lnTo>
                    <a:pt x="55291" y="33601"/>
                  </a:lnTo>
                  <a:lnTo>
                    <a:pt x="57020" y="33664"/>
                  </a:lnTo>
                  <a:lnTo>
                    <a:pt x="58755" y="33670"/>
                  </a:lnTo>
                  <a:lnTo>
                    <a:pt x="59617" y="33677"/>
                  </a:lnTo>
                  <a:cubicBezTo>
                    <a:pt x="59908" y="33677"/>
                    <a:pt x="60199" y="33664"/>
                    <a:pt x="60484" y="33658"/>
                  </a:cubicBezTo>
                  <a:lnTo>
                    <a:pt x="62220" y="33620"/>
                  </a:lnTo>
                  <a:cubicBezTo>
                    <a:pt x="62796" y="33594"/>
                    <a:pt x="63372" y="33556"/>
                    <a:pt x="63949" y="33525"/>
                  </a:cubicBezTo>
                  <a:lnTo>
                    <a:pt x="64816" y="33474"/>
                  </a:lnTo>
                  <a:cubicBezTo>
                    <a:pt x="65101" y="33461"/>
                    <a:pt x="65386" y="33423"/>
                    <a:pt x="65678" y="33398"/>
                  </a:cubicBezTo>
                  <a:lnTo>
                    <a:pt x="67400" y="33233"/>
                  </a:lnTo>
                  <a:cubicBezTo>
                    <a:pt x="67977" y="33176"/>
                    <a:pt x="68547" y="33088"/>
                    <a:pt x="69123" y="33012"/>
                  </a:cubicBezTo>
                  <a:cubicBezTo>
                    <a:pt x="70269" y="32879"/>
                    <a:pt x="71403" y="32644"/>
                    <a:pt x="72543" y="32448"/>
                  </a:cubicBezTo>
                  <a:cubicBezTo>
                    <a:pt x="74804" y="31973"/>
                    <a:pt x="77053" y="31435"/>
                    <a:pt x="79238" y="30662"/>
                  </a:cubicBezTo>
                  <a:cubicBezTo>
                    <a:pt x="79782" y="30472"/>
                    <a:pt x="80333" y="30301"/>
                    <a:pt x="80872" y="30092"/>
                  </a:cubicBezTo>
                  <a:cubicBezTo>
                    <a:pt x="81416" y="29889"/>
                    <a:pt x="81948" y="29668"/>
                    <a:pt x="82480" y="29440"/>
                  </a:cubicBezTo>
                  <a:cubicBezTo>
                    <a:pt x="83544" y="28977"/>
                    <a:pt x="84583" y="28464"/>
                    <a:pt x="85565" y="27850"/>
                  </a:cubicBezTo>
                  <a:cubicBezTo>
                    <a:pt x="86546" y="27229"/>
                    <a:pt x="87477" y="26514"/>
                    <a:pt x="88225" y="25614"/>
                  </a:cubicBezTo>
                  <a:cubicBezTo>
                    <a:pt x="88598" y="25165"/>
                    <a:pt x="88921" y="24671"/>
                    <a:pt x="89156" y="24139"/>
                  </a:cubicBezTo>
                  <a:cubicBezTo>
                    <a:pt x="89396" y="23600"/>
                    <a:pt x="89529" y="23024"/>
                    <a:pt x="89567" y="22435"/>
                  </a:cubicBezTo>
                  <a:cubicBezTo>
                    <a:pt x="89637" y="21263"/>
                    <a:pt x="89289" y="20085"/>
                    <a:pt x="88662" y="19103"/>
                  </a:cubicBezTo>
                  <a:cubicBezTo>
                    <a:pt x="88022" y="18122"/>
                    <a:pt x="87154" y="17311"/>
                    <a:pt x="86192" y="16665"/>
                  </a:cubicBezTo>
                  <a:cubicBezTo>
                    <a:pt x="85223" y="16019"/>
                    <a:pt x="84146" y="15538"/>
                    <a:pt x="83038" y="15208"/>
                  </a:cubicBezTo>
                  <a:cubicBezTo>
                    <a:pt x="81929" y="14860"/>
                    <a:pt x="80783" y="14645"/>
                    <a:pt x="79637" y="14486"/>
                  </a:cubicBezTo>
                  <a:cubicBezTo>
                    <a:pt x="78490" y="14322"/>
                    <a:pt x="77338" y="14227"/>
                    <a:pt x="76191" y="14132"/>
                  </a:cubicBezTo>
                  <a:lnTo>
                    <a:pt x="72739" y="13853"/>
                  </a:lnTo>
                  <a:lnTo>
                    <a:pt x="65836" y="13289"/>
                  </a:lnTo>
                  <a:lnTo>
                    <a:pt x="52029" y="12162"/>
                  </a:lnTo>
                  <a:cubicBezTo>
                    <a:pt x="50877" y="12061"/>
                    <a:pt x="49737" y="11921"/>
                    <a:pt x="48609" y="11687"/>
                  </a:cubicBezTo>
                  <a:cubicBezTo>
                    <a:pt x="47482" y="11453"/>
                    <a:pt x="46374" y="11111"/>
                    <a:pt x="45348" y="10598"/>
                  </a:cubicBezTo>
                  <a:cubicBezTo>
                    <a:pt x="44328" y="10078"/>
                    <a:pt x="43397" y="9369"/>
                    <a:pt x="42688" y="8470"/>
                  </a:cubicBezTo>
                  <a:cubicBezTo>
                    <a:pt x="42333" y="8026"/>
                    <a:pt x="42029" y="7532"/>
                    <a:pt x="41807" y="7007"/>
                  </a:cubicBezTo>
                  <a:cubicBezTo>
                    <a:pt x="41586" y="6481"/>
                    <a:pt x="41453" y="5917"/>
                    <a:pt x="41440" y="5347"/>
                  </a:cubicBezTo>
                  <a:cubicBezTo>
                    <a:pt x="41440" y="5208"/>
                    <a:pt x="41453" y="5069"/>
                    <a:pt x="41453" y="4923"/>
                  </a:cubicBezTo>
                  <a:cubicBezTo>
                    <a:pt x="41459" y="4784"/>
                    <a:pt x="41497" y="4644"/>
                    <a:pt x="41516" y="4505"/>
                  </a:cubicBezTo>
                  <a:cubicBezTo>
                    <a:pt x="41560" y="4220"/>
                    <a:pt x="41643" y="3948"/>
                    <a:pt x="41757" y="3688"/>
                  </a:cubicBezTo>
                  <a:cubicBezTo>
                    <a:pt x="41871" y="3428"/>
                    <a:pt x="42004" y="3175"/>
                    <a:pt x="42168" y="2941"/>
                  </a:cubicBezTo>
                  <a:cubicBezTo>
                    <a:pt x="42327" y="2706"/>
                    <a:pt x="42504" y="2485"/>
                    <a:pt x="42707" y="2282"/>
                  </a:cubicBezTo>
                  <a:cubicBezTo>
                    <a:pt x="43511" y="1465"/>
                    <a:pt x="44550" y="908"/>
                    <a:pt x="45639" y="559"/>
                  </a:cubicBezTo>
                  <a:cubicBezTo>
                    <a:pt x="46572" y="268"/>
                    <a:pt x="47551" y="115"/>
                    <a:pt x="48529" y="115"/>
                  </a:cubicBezTo>
                  <a:cubicBezTo>
                    <a:pt x="48700" y="115"/>
                    <a:pt x="48870" y="119"/>
                    <a:pt x="49040" y="129"/>
                  </a:cubicBezTo>
                  <a:cubicBezTo>
                    <a:pt x="49325" y="141"/>
                    <a:pt x="49610" y="173"/>
                    <a:pt x="49895" y="217"/>
                  </a:cubicBezTo>
                  <a:cubicBezTo>
                    <a:pt x="50180" y="249"/>
                    <a:pt x="50459" y="306"/>
                    <a:pt x="50744" y="363"/>
                  </a:cubicBezTo>
                  <a:cubicBezTo>
                    <a:pt x="51307" y="483"/>
                    <a:pt x="51865" y="623"/>
                    <a:pt x="52409" y="806"/>
                  </a:cubicBezTo>
                  <a:cubicBezTo>
                    <a:pt x="54607" y="1509"/>
                    <a:pt x="56646" y="2611"/>
                    <a:pt x="58743" y="3580"/>
                  </a:cubicBezTo>
                  <a:cubicBezTo>
                    <a:pt x="59794" y="4062"/>
                    <a:pt x="60864" y="4505"/>
                    <a:pt x="61966" y="4860"/>
                  </a:cubicBezTo>
                  <a:lnTo>
                    <a:pt x="62372" y="4999"/>
                  </a:lnTo>
                  <a:lnTo>
                    <a:pt x="62790" y="5126"/>
                  </a:lnTo>
                  <a:lnTo>
                    <a:pt x="63619" y="5373"/>
                  </a:lnTo>
                  <a:lnTo>
                    <a:pt x="64455" y="5601"/>
                  </a:lnTo>
                  <a:lnTo>
                    <a:pt x="64873" y="5708"/>
                  </a:lnTo>
                  <a:lnTo>
                    <a:pt x="65298" y="5810"/>
                  </a:lnTo>
                  <a:cubicBezTo>
                    <a:pt x="67546" y="6348"/>
                    <a:pt x="69826" y="6741"/>
                    <a:pt x="72125" y="6994"/>
                  </a:cubicBezTo>
                  <a:cubicBezTo>
                    <a:pt x="74418" y="7254"/>
                    <a:pt x="76730" y="7393"/>
                    <a:pt x="79035" y="7431"/>
                  </a:cubicBezTo>
                  <a:cubicBezTo>
                    <a:pt x="79400" y="7436"/>
                    <a:pt x="79765" y="7439"/>
                    <a:pt x="80129" y="7439"/>
                  </a:cubicBezTo>
                  <a:cubicBezTo>
                    <a:pt x="84388" y="7439"/>
                    <a:pt x="88641" y="7096"/>
                    <a:pt x="92835" y="6367"/>
                  </a:cubicBezTo>
                  <a:cubicBezTo>
                    <a:pt x="97383" y="5569"/>
                    <a:pt x="101867" y="4328"/>
                    <a:pt x="106078" y="2421"/>
                  </a:cubicBezTo>
                  <a:lnTo>
                    <a:pt x="106078" y="2421"/>
                  </a:lnTo>
                  <a:cubicBezTo>
                    <a:pt x="101860" y="4315"/>
                    <a:pt x="97370" y="5544"/>
                    <a:pt x="92829" y="6323"/>
                  </a:cubicBezTo>
                  <a:cubicBezTo>
                    <a:pt x="88706" y="7028"/>
                    <a:pt x="84526" y="7360"/>
                    <a:pt x="80350" y="7360"/>
                  </a:cubicBezTo>
                  <a:cubicBezTo>
                    <a:pt x="79914" y="7360"/>
                    <a:pt x="79477" y="7356"/>
                    <a:pt x="79041" y="7349"/>
                  </a:cubicBezTo>
                  <a:cubicBezTo>
                    <a:pt x="76730" y="7304"/>
                    <a:pt x="74424" y="7165"/>
                    <a:pt x="72131" y="6905"/>
                  </a:cubicBezTo>
                  <a:cubicBezTo>
                    <a:pt x="69839" y="6646"/>
                    <a:pt x="67565" y="6253"/>
                    <a:pt x="65323" y="5715"/>
                  </a:cubicBezTo>
                  <a:lnTo>
                    <a:pt x="64899" y="5613"/>
                  </a:lnTo>
                  <a:lnTo>
                    <a:pt x="64481" y="5506"/>
                  </a:lnTo>
                  <a:lnTo>
                    <a:pt x="63645" y="5278"/>
                  </a:lnTo>
                  <a:lnTo>
                    <a:pt x="62821" y="5024"/>
                  </a:lnTo>
                  <a:lnTo>
                    <a:pt x="62403" y="4904"/>
                  </a:lnTo>
                  <a:lnTo>
                    <a:pt x="61998" y="4765"/>
                  </a:lnTo>
                  <a:cubicBezTo>
                    <a:pt x="60896" y="4410"/>
                    <a:pt x="59832" y="3967"/>
                    <a:pt x="58787" y="3485"/>
                  </a:cubicBezTo>
                  <a:cubicBezTo>
                    <a:pt x="56697" y="2516"/>
                    <a:pt x="54651" y="1408"/>
                    <a:pt x="52441" y="699"/>
                  </a:cubicBezTo>
                  <a:cubicBezTo>
                    <a:pt x="51345" y="338"/>
                    <a:pt x="50205" y="91"/>
                    <a:pt x="49046" y="15"/>
                  </a:cubicBezTo>
                  <a:cubicBezTo>
                    <a:pt x="48869" y="5"/>
                    <a:pt x="48692" y="0"/>
                    <a:pt x="48516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5;p19"/>
            <p:cNvSpPr/>
            <p:nvPr/>
          </p:nvSpPr>
          <p:spPr>
            <a:xfrm>
              <a:off x="4894673" y="2056166"/>
              <a:ext cx="3683768" cy="1200830"/>
            </a:xfrm>
            <a:custGeom>
              <a:avLst/>
              <a:gdLst/>
              <a:ahLst/>
              <a:cxnLst/>
              <a:rect l="l" t="t" r="r" b="b"/>
              <a:pathLst>
                <a:path w="106237" h="34631" extrusionOk="0">
                  <a:moveTo>
                    <a:pt x="48718" y="1"/>
                  </a:moveTo>
                  <a:cubicBezTo>
                    <a:pt x="47655" y="1"/>
                    <a:pt x="46593" y="179"/>
                    <a:pt x="45595" y="531"/>
                  </a:cubicBezTo>
                  <a:cubicBezTo>
                    <a:pt x="44499" y="918"/>
                    <a:pt x="43454" y="1519"/>
                    <a:pt x="42669" y="2393"/>
                  </a:cubicBezTo>
                  <a:cubicBezTo>
                    <a:pt x="42276" y="2830"/>
                    <a:pt x="41959" y="3337"/>
                    <a:pt x="41757" y="3888"/>
                  </a:cubicBezTo>
                  <a:cubicBezTo>
                    <a:pt x="41655" y="4167"/>
                    <a:pt x="41573" y="4445"/>
                    <a:pt x="41541" y="4743"/>
                  </a:cubicBezTo>
                  <a:cubicBezTo>
                    <a:pt x="41522" y="4889"/>
                    <a:pt x="41491" y="5034"/>
                    <a:pt x="41497" y="5180"/>
                  </a:cubicBezTo>
                  <a:lnTo>
                    <a:pt x="41491" y="5402"/>
                  </a:lnTo>
                  <a:cubicBezTo>
                    <a:pt x="41484" y="5471"/>
                    <a:pt x="41484" y="5547"/>
                    <a:pt x="41497" y="5617"/>
                  </a:cubicBezTo>
                  <a:cubicBezTo>
                    <a:pt x="41522" y="6206"/>
                    <a:pt x="41668" y="6782"/>
                    <a:pt x="41902" y="7321"/>
                  </a:cubicBezTo>
                  <a:cubicBezTo>
                    <a:pt x="42137" y="7859"/>
                    <a:pt x="42453" y="8359"/>
                    <a:pt x="42814" y="8815"/>
                  </a:cubicBezTo>
                  <a:cubicBezTo>
                    <a:pt x="43549" y="9727"/>
                    <a:pt x="44493" y="10449"/>
                    <a:pt x="45531" y="10981"/>
                  </a:cubicBezTo>
                  <a:cubicBezTo>
                    <a:pt x="46583" y="11501"/>
                    <a:pt x="47704" y="11843"/>
                    <a:pt x="48844" y="12071"/>
                  </a:cubicBezTo>
                  <a:cubicBezTo>
                    <a:pt x="49977" y="12305"/>
                    <a:pt x="51136" y="12432"/>
                    <a:pt x="52289" y="12527"/>
                  </a:cubicBezTo>
                  <a:lnTo>
                    <a:pt x="66153" y="13515"/>
                  </a:lnTo>
                  <a:lnTo>
                    <a:pt x="73088" y="14009"/>
                  </a:lnTo>
                  <a:lnTo>
                    <a:pt x="76552" y="14256"/>
                  </a:lnTo>
                  <a:cubicBezTo>
                    <a:pt x="77705" y="14338"/>
                    <a:pt x="78858" y="14427"/>
                    <a:pt x="80004" y="14572"/>
                  </a:cubicBezTo>
                  <a:cubicBezTo>
                    <a:pt x="81150" y="14724"/>
                    <a:pt x="82290" y="14933"/>
                    <a:pt x="83392" y="15269"/>
                  </a:cubicBezTo>
                  <a:cubicBezTo>
                    <a:pt x="83943" y="15440"/>
                    <a:pt x="84488" y="15630"/>
                    <a:pt x="85007" y="15871"/>
                  </a:cubicBezTo>
                  <a:cubicBezTo>
                    <a:pt x="85527" y="16111"/>
                    <a:pt x="86033" y="16390"/>
                    <a:pt x="86515" y="16707"/>
                  </a:cubicBezTo>
                  <a:cubicBezTo>
                    <a:pt x="87471" y="17340"/>
                    <a:pt x="88320" y="18144"/>
                    <a:pt x="88947" y="19107"/>
                  </a:cubicBezTo>
                  <a:cubicBezTo>
                    <a:pt x="89567" y="20064"/>
                    <a:pt x="89922" y="21204"/>
                    <a:pt x="89890" y="22344"/>
                  </a:cubicBezTo>
                  <a:cubicBezTo>
                    <a:pt x="89871" y="22914"/>
                    <a:pt x="89757" y="23484"/>
                    <a:pt x="89555" y="24016"/>
                  </a:cubicBezTo>
                  <a:cubicBezTo>
                    <a:pt x="89352" y="24548"/>
                    <a:pt x="89067" y="25048"/>
                    <a:pt x="88725" y="25510"/>
                  </a:cubicBezTo>
                  <a:cubicBezTo>
                    <a:pt x="88041" y="26435"/>
                    <a:pt x="87161" y="27195"/>
                    <a:pt x="86217" y="27854"/>
                  </a:cubicBezTo>
                  <a:cubicBezTo>
                    <a:pt x="85267" y="28512"/>
                    <a:pt x="84254" y="29076"/>
                    <a:pt x="83215" y="29570"/>
                  </a:cubicBezTo>
                  <a:cubicBezTo>
                    <a:pt x="82170" y="30070"/>
                    <a:pt x="81100" y="30514"/>
                    <a:pt x="80010" y="30887"/>
                  </a:cubicBezTo>
                  <a:cubicBezTo>
                    <a:pt x="79466" y="31084"/>
                    <a:pt x="78921" y="31293"/>
                    <a:pt x="78376" y="31470"/>
                  </a:cubicBezTo>
                  <a:lnTo>
                    <a:pt x="76717" y="31983"/>
                  </a:lnTo>
                  <a:cubicBezTo>
                    <a:pt x="76438" y="32059"/>
                    <a:pt x="76166" y="32154"/>
                    <a:pt x="75881" y="32230"/>
                  </a:cubicBezTo>
                  <a:lnTo>
                    <a:pt x="75045" y="32439"/>
                  </a:lnTo>
                  <a:cubicBezTo>
                    <a:pt x="74481" y="32578"/>
                    <a:pt x="73924" y="32730"/>
                    <a:pt x="73360" y="32863"/>
                  </a:cubicBezTo>
                  <a:lnTo>
                    <a:pt x="71663" y="33212"/>
                  </a:lnTo>
                  <a:cubicBezTo>
                    <a:pt x="71378" y="33269"/>
                    <a:pt x="71093" y="33332"/>
                    <a:pt x="70808" y="33383"/>
                  </a:cubicBezTo>
                  <a:lnTo>
                    <a:pt x="69953" y="33522"/>
                  </a:lnTo>
                  <a:cubicBezTo>
                    <a:pt x="69383" y="33611"/>
                    <a:pt x="68813" y="33712"/>
                    <a:pt x="68243" y="33794"/>
                  </a:cubicBezTo>
                  <a:lnTo>
                    <a:pt x="66520" y="34010"/>
                  </a:lnTo>
                  <a:cubicBezTo>
                    <a:pt x="66229" y="34041"/>
                    <a:pt x="65944" y="34079"/>
                    <a:pt x="65652" y="34111"/>
                  </a:cubicBezTo>
                  <a:lnTo>
                    <a:pt x="64791" y="34181"/>
                  </a:lnTo>
                  <a:lnTo>
                    <a:pt x="63062" y="34326"/>
                  </a:lnTo>
                  <a:lnTo>
                    <a:pt x="61327" y="34415"/>
                  </a:lnTo>
                  <a:lnTo>
                    <a:pt x="60459" y="34459"/>
                  </a:lnTo>
                  <a:lnTo>
                    <a:pt x="59591" y="34478"/>
                  </a:lnTo>
                  <a:lnTo>
                    <a:pt x="57856" y="34510"/>
                  </a:lnTo>
                  <a:lnTo>
                    <a:pt x="56121" y="34497"/>
                  </a:lnTo>
                  <a:lnTo>
                    <a:pt x="55253" y="34485"/>
                  </a:lnTo>
                  <a:cubicBezTo>
                    <a:pt x="54962" y="34485"/>
                    <a:pt x="54677" y="34472"/>
                    <a:pt x="54385" y="34459"/>
                  </a:cubicBezTo>
                  <a:lnTo>
                    <a:pt x="52650" y="34402"/>
                  </a:lnTo>
                  <a:cubicBezTo>
                    <a:pt x="50338" y="34282"/>
                    <a:pt x="48027" y="34124"/>
                    <a:pt x="45721" y="33889"/>
                  </a:cubicBezTo>
                  <a:cubicBezTo>
                    <a:pt x="43422" y="33668"/>
                    <a:pt x="41123" y="33383"/>
                    <a:pt x="38824" y="33072"/>
                  </a:cubicBezTo>
                  <a:cubicBezTo>
                    <a:pt x="37684" y="32895"/>
                    <a:pt x="36531" y="32749"/>
                    <a:pt x="35398" y="32528"/>
                  </a:cubicBezTo>
                  <a:cubicBezTo>
                    <a:pt x="34828" y="32426"/>
                    <a:pt x="34258" y="32325"/>
                    <a:pt x="33688" y="32217"/>
                  </a:cubicBezTo>
                  <a:lnTo>
                    <a:pt x="31990" y="31863"/>
                  </a:lnTo>
                  <a:cubicBezTo>
                    <a:pt x="31705" y="31799"/>
                    <a:pt x="31420" y="31742"/>
                    <a:pt x="31142" y="31679"/>
                  </a:cubicBezTo>
                  <a:lnTo>
                    <a:pt x="30293" y="31476"/>
                  </a:lnTo>
                  <a:lnTo>
                    <a:pt x="28608" y="31071"/>
                  </a:lnTo>
                  <a:lnTo>
                    <a:pt x="26930" y="30621"/>
                  </a:lnTo>
                  <a:lnTo>
                    <a:pt x="26094" y="30393"/>
                  </a:lnTo>
                  <a:lnTo>
                    <a:pt x="25258" y="30146"/>
                  </a:lnTo>
                  <a:lnTo>
                    <a:pt x="23599" y="29652"/>
                  </a:lnTo>
                  <a:lnTo>
                    <a:pt x="21946" y="29114"/>
                  </a:lnTo>
                  <a:lnTo>
                    <a:pt x="21122" y="28842"/>
                  </a:lnTo>
                  <a:lnTo>
                    <a:pt x="20305" y="28550"/>
                  </a:lnTo>
                  <a:lnTo>
                    <a:pt x="18665" y="27968"/>
                  </a:lnTo>
                  <a:lnTo>
                    <a:pt x="17050" y="27341"/>
                  </a:lnTo>
                  <a:lnTo>
                    <a:pt x="16239" y="27024"/>
                  </a:lnTo>
                  <a:lnTo>
                    <a:pt x="15435" y="26695"/>
                  </a:lnTo>
                  <a:lnTo>
                    <a:pt x="13833" y="26023"/>
                  </a:lnTo>
                  <a:lnTo>
                    <a:pt x="12249" y="25314"/>
                  </a:lnTo>
                  <a:lnTo>
                    <a:pt x="11458" y="24959"/>
                  </a:lnTo>
                  <a:lnTo>
                    <a:pt x="10672" y="24586"/>
                  </a:lnTo>
                  <a:lnTo>
                    <a:pt x="9102" y="23838"/>
                  </a:lnTo>
                  <a:lnTo>
                    <a:pt x="7556" y="23053"/>
                  </a:lnTo>
                  <a:lnTo>
                    <a:pt x="6784" y="22654"/>
                  </a:lnTo>
                  <a:lnTo>
                    <a:pt x="6017" y="22242"/>
                  </a:lnTo>
                  <a:lnTo>
                    <a:pt x="4491" y="21419"/>
                  </a:lnTo>
                  <a:lnTo>
                    <a:pt x="2984" y="20551"/>
                  </a:lnTo>
                  <a:lnTo>
                    <a:pt x="2230" y="20121"/>
                  </a:lnTo>
                  <a:lnTo>
                    <a:pt x="1489" y="19671"/>
                  </a:lnTo>
                  <a:lnTo>
                    <a:pt x="0" y="18771"/>
                  </a:lnTo>
                  <a:lnTo>
                    <a:pt x="0" y="18771"/>
                  </a:lnTo>
                  <a:lnTo>
                    <a:pt x="1482" y="19677"/>
                  </a:lnTo>
                  <a:lnTo>
                    <a:pt x="2224" y="20127"/>
                  </a:lnTo>
                  <a:lnTo>
                    <a:pt x="2977" y="20564"/>
                  </a:lnTo>
                  <a:lnTo>
                    <a:pt x="4485" y="21432"/>
                  </a:lnTo>
                  <a:lnTo>
                    <a:pt x="6011" y="22261"/>
                  </a:lnTo>
                  <a:lnTo>
                    <a:pt x="6771" y="22679"/>
                  </a:lnTo>
                  <a:lnTo>
                    <a:pt x="7544" y="23072"/>
                  </a:lnTo>
                  <a:lnTo>
                    <a:pt x="9089" y="23870"/>
                  </a:lnTo>
                  <a:lnTo>
                    <a:pt x="10653" y="24624"/>
                  </a:lnTo>
                  <a:lnTo>
                    <a:pt x="11439" y="24997"/>
                  </a:lnTo>
                  <a:lnTo>
                    <a:pt x="12230" y="25352"/>
                  </a:lnTo>
                  <a:lnTo>
                    <a:pt x="13814" y="26068"/>
                  </a:lnTo>
                  <a:lnTo>
                    <a:pt x="15416" y="26739"/>
                  </a:lnTo>
                  <a:lnTo>
                    <a:pt x="16220" y="27081"/>
                  </a:lnTo>
                  <a:lnTo>
                    <a:pt x="17025" y="27391"/>
                  </a:lnTo>
                  <a:lnTo>
                    <a:pt x="18646" y="28025"/>
                  </a:lnTo>
                  <a:lnTo>
                    <a:pt x="20280" y="28614"/>
                  </a:lnTo>
                  <a:lnTo>
                    <a:pt x="21097" y="28911"/>
                  </a:lnTo>
                  <a:lnTo>
                    <a:pt x="21920" y="29184"/>
                  </a:lnTo>
                  <a:lnTo>
                    <a:pt x="23573" y="29728"/>
                  </a:lnTo>
                  <a:lnTo>
                    <a:pt x="25239" y="30229"/>
                  </a:lnTo>
                  <a:lnTo>
                    <a:pt x="26069" y="30476"/>
                  </a:lnTo>
                  <a:lnTo>
                    <a:pt x="26911" y="30704"/>
                  </a:lnTo>
                  <a:lnTo>
                    <a:pt x="28583" y="31160"/>
                  </a:lnTo>
                  <a:lnTo>
                    <a:pt x="30274" y="31565"/>
                  </a:lnTo>
                  <a:lnTo>
                    <a:pt x="31123" y="31768"/>
                  </a:lnTo>
                  <a:cubicBezTo>
                    <a:pt x="31401" y="31837"/>
                    <a:pt x="31686" y="31888"/>
                    <a:pt x="31971" y="31951"/>
                  </a:cubicBezTo>
                  <a:lnTo>
                    <a:pt x="33669" y="32306"/>
                  </a:lnTo>
                  <a:cubicBezTo>
                    <a:pt x="34239" y="32420"/>
                    <a:pt x="34809" y="32515"/>
                    <a:pt x="35379" y="32623"/>
                  </a:cubicBezTo>
                  <a:cubicBezTo>
                    <a:pt x="36519" y="32844"/>
                    <a:pt x="37665" y="32996"/>
                    <a:pt x="38812" y="33174"/>
                  </a:cubicBezTo>
                  <a:cubicBezTo>
                    <a:pt x="41111" y="33484"/>
                    <a:pt x="43410" y="33775"/>
                    <a:pt x="45715" y="33997"/>
                  </a:cubicBezTo>
                  <a:cubicBezTo>
                    <a:pt x="48020" y="34238"/>
                    <a:pt x="50332" y="34396"/>
                    <a:pt x="52644" y="34516"/>
                  </a:cubicBezTo>
                  <a:lnTo>
                    <a:pt x="54379" y="34573"/>
                  </a:lnTo>
                  <a:cubicBezTo>
                    <a:pt x="54670" y="34586"/>
                    <a:pt x="54962" y="34599"/>
                    <a:pt x="55253" y="34605"/>
                  </a:cubicBezTo>
                  <a:lnTo>
                    <a:pt x="56121" y="34611"/>
                  </a:lnTo>
                  <a:lnTo>
                    <a:pt x="57856" y="34630"/>
                  </a:lnTo>
                  <a:lnTo>
                    <a:pt x="59598" y="34599"/>
                  </a:lnTo>
                  <a:lnTo>
                    <a:pt x="60465" y="34580"/>
                  </a:lnTo>
                  <a:lnTo>
                    <a:pt x="61333" y="34535"/>
                  </a:lnTo>
                  <a:lnTo>
                    <a:pt x="63068" y="34453"/>
                  </a:lnTo>
                  <a:lnTo>
                    <a:pt x="64804" y="34307"/>
                  </a:lnTo>
                  <a:lnTo>
                    <a:pt x="65665" y="34238"/>
                  </a:lnTo>
                  <a:cubicBezTo>
                    <a:pt x="65956" y="34206"/>
                    <a:pt x="66241" y="34168"/>
                    <a:pt x="66533" y="34136"/>
                  </a:cubicBezTo>
                  <a:lnTo>
                    <a:pt x="68255" y="33927"/>
                  </a:lnTo>
                  <a:cubicBezTo>
                    <a:pt x="68832" y="33839"/>
                    <a:pt x="69402" y="33744"/>
                    <a:pt x="69972" y="33655"/>
                  </a:cubicBezTo>
                  <a:lnTo>
                    <a:pt x="70833" y="33516"/>
                  </a:lnTo>
                  <a:cubicBezTo>
                    <a:pt x="71118" y="33465"/>
                    <a:pt x="71403" y="33402"/>
                    <a:pt x="71688" y="33345"/>
                  </a:cubicBezTo>
                  <a:lnTo>
                    <a:pt x="73392" y="32996"/>
                  </a:lnTo>
                  <a:cubicBezTo>
                    <a:pt x="73956" y="32863"/>
                    <a:pt x="74513" y="32711"/>
                    <a:pt x="75077" y="32572"/>
                  </a:cubicBezTo>
                  <a:lnTo>
                    <a:pt x="75919" y="32363"/>
                  </a:lnTo>
                  <a:cubicBezTo>
                    <a:pt x="76204" y="32287"/>
                    <a:pt x="76476" y="32192"/>
                    <a:pt x="76755" y="32116"/>
                  </a:cubicBezTo>
                  <a:lnTo>
                    <a:pt x="78421" y="31603"/>
                  </a:lnTo>
                  <a:cubicBezTo>
                    <a:pt x="78965" y="31426"/>
                    <a:pt x="79510" y="31217"/>
                    <a:pt x="80055" y="31020"/>
                  </a:cubicBezTo>
                  <a:cubicBezTo>
                    <a:pt x="81150" y="30647"/>
                    <a:pt x="82227" y="30203"/>
                    <a:pt x="83278" y="29703"/>
                  </a:cubicBezTo>
                  <a:cubicBezTo>
                    <a:pt x="84323" y="29209"/>
                    <a:pt x="85343" y="28639"/>
                    <a:pt x="86299" y="27980"/>
                  </a:cubicBezTo>
                  <a:cubicBezTo>
                    <a:pt x="87249" y="27315"/>
                    <a:pt x="88149" y="26543"/>
                    <a:pt x="88845" y="25599"/>
                  </a:cubicBezTo>
                  <a:cubicBezTo>
                    <a:pt x="89194" y="25130"/>
                    <a:pt x="89491" y="24617"/>
                    <a:pt x="89700" y="24073"/>
                  </a:cubicBezTo>
                  <a:cubicBezTo>
                    <a:pt x="89909" y="23522"/>
                    <a:pt x="90023" y="22939"/>
                    <a:pt x="90042" y="22350"/>
                  </a:cubicBezTo>
                  <a:cubicBezTo>
                    <a:pt x="90080" y="21172"/>
                    <a:pt x="89719" y="20000"/>
                    <a:pt x="89080" y="19018"/>
                  </a:cubicBezTo>
                  <a:cubicBezTo>
                    <a:pt x="88440" y="18037"/>
                    <a:pt x="87572" y="17220"/>
                    <a:pt x="86603" y="16574"/>
                  </a:cubicBezTo>
                  <a:cubicBezTo>
                    <a:pt x="86116" y="16251"/>
                    <a:pt x="85603" y="15966"/>
                    <a:pt x="85077" y="15719"/>
                  </a:cubicBezTo>
                  <a:cubicBezTo>
                    <a:pt x="84545" y="15478"/>
                    <a:pt x="83994" y="15282"/>
                    <a:pt x="83437" y="15111"/>
                  </a:cubicBezTo>
                  <a:cubicBezTo>
                    <a:pt x="82328" y="14769"/>
                    <a:pt x="81176" y="14560"/>
                    <a:pt x="80029" y="14408"/>
                  </a:cubicBezTo>
                  <a:cubicBezTo>
                    <a:pt x="78877" y="14256"/>
                    <a:pt x="77718" y="14173"/>
                    <a:pt x="76565" y="14091"/>
                  </a:cubicBezTo>
                  <a:lnTo>
                    <a:pt x="73094" y="13844"/>
                  </a:lnTo>
                  <a:lnTo>
                    <a:pt x="66165" y="13363"/>
                  </a:lnTo>
                  <a:lnTo>
                    <a:pt x="52302" y="12387"/>
                  </a:lnTo>
                  <a:cubicBezTo>
                    <a:pt x="51149" y="12292"/>
                    <a:pt x="50003" y="12166"/>
                    <a:pt x="48869" y="11938"/>
                  </a:cubicBezTo>
                  <a:cubicBezTo>
                    <a:pt x="47735" y="11710"/>
                    <a:pt x="46627" y="11368"/>
                    <a:pt x="45595" y="10861"/>
                  </a:cubicBezTo>
                  <a:cubicBezTo>
                    <a:pt x="44575" y="10342"/>
                    <a:pt x="43638" y="9626"/>
                    <a:pt x="42922" y="8733"/>
                  </a:cubicBezTo>
                  <a:cubicBezTo>
                    <a:pt x="42561" y="8283"/>
                    <a:pt x="42251" y="7796"/>
                    <a:pt x="42023" y="7270"/>
                  </a:cubicBezTo>
                  <a:cubicBezTo>
                    <a:pt x="41788" y="6744"/>
                    <a:pt x="41649" y="6181"/>
                    <a:pt x="41624" y="5611"/>
                  </a:cubicBezTo>
                  <a:cubicBezTo>
                    <a:pt x="41611" y="5541"/>
                    <a:pt x="41611" y="5471"/>
                    <a:pt x="41617" y="5402"/>
                  </a:cubicBezTo>
                  <a:lnTo>
                    <a:pt x="41624" y="5186"/>
                  </a:lnTo>
                  <a:cubicBezTo>
                    <a:pt x="41617" y="5041"/>
                    <a:pt x="41649" y="4901"/>
                    <a:pt x="41668" y="4762"/>
                  </a:cubicBezTo>
                  <a:cubicBezTo>
                    <a:pt x="41693" y="4477"/>
                    <a:pt x="41782" y="4198"/>
                    <a:pt x="41871" y="3932"/>
                  </a:cubicBezTo>
                  <a:cubicBezTo>
                    <a:pt x="42073" y="3394"/>
                    <a:pt x="42377" y="2906"/>
                    <a:pt x="42757" y="2476"/>
                  </a:cubicBezTo>
                  <a:cubicBezTo>
                    <a:pt x="43524" y="1621"/>
                    <a:pt x="44550" y="1025"/>
                    <a:pt x="45633" y="645"/>
                  </a:cubicBezTo>
                  <a:cubicBezTo>
                    <a:pt x="46633" y="294"/>
                    <a:pt x="47699" y="116"/>
                    <a:pt x="48765" y="116"/>
                  </a:cubicBezTo>
                  <a:cubicBezTo>
                    <a:pt x="48852" y="116"/>
                    <a:pt x="48940" y="117"/>
                    <a:pt x="49027" y="120"/>
                  </a:cubicBezTo>
                  <a:cubicBezTo>
                    <a:pt x="50174" y="177"/>
                    <a:pt x="51314" y="405"/>
                    <a:pt x="52416" y="747"/>
                  </a:cubicBezTo>
                  <a:cubicBezTo>
                    <a:pt x="54626" y="1431"/>
                    <a:pt x="56684" y="2520"/>
                    <a:pt x="58787" y="3489"/>
                  </a:cubicBezTo>
                  <a:lnTo>
                    <a:pt x="59180" y="3666"/>
                  </a:lnTo>
                  <a:lnTo>
                    <a:pt x="59585" y="3837"/>
                  </a:lnTo>
                  <a:cubicBezTo>
                    <a:pt x="59851" y="3951"/>
                    <a:pt x="60117" y="4072"/>
                    <a:pt x="60389" y="4173"/>
                  </a:cubicBezTo>
                  <a:lnTo>
                    <a:pt x="61200" y="4477"/>
                  </a:lnTo>
                  <a:cubicBezTo>
                    <a:pt x="61472" y="4578"/>
                    <a:pt x="61751" y="4661"/>
                    <a:pt x="62023" y="4756"/>
                  </a:cubicBezTo>
                  <a:cubicBezTo>
                    <a:pt x="62574" y="4952"/>
                    <a:pt x="63132" y="5098"/>
                    <a:pt x="63689" y="5269"/>
                  </a:cubicBezTo>
                  <a:lnTo>
                    <a:pt x="64531" y="5484"/>
                  </a:lnTo>
                  <a:cubicBezTo>
                    <a:pt x="64810" y="5560"/>
                    <a:pt x="65089" y="5636"/>
                    <a:pt x="65374" y="5693"/>
                  </a:cubicBezTo>
                  <a:cubicBezTo>
                    <a:pt x="69889" y="6751"/>
                    <a:pt x="74538" y="7181"/>
                    <a:pt x="79168" y="7232"/>
                  </a:cubicBezTo>
                  <a:cubicBezTo>
                    <a:pt x="79351" y="7233"/>
                    <a:pt x="79535" y="7234"/>
                    <a:pt x="79718" y="7234"/>
                  </a:cubicBezTo>
                  <a:cubicBezTo>
                    <a:pt x="84171" y="7234"/>
                    <a:pt x="88620" y="6864"/>
                    <a:pt x="93000" y="6067"/>
                  </a:cubicBezTo>
                  <a:cubicBezTo>
                    <a:pt x="95280" y="5649"/>
                    <a:pt x="97541" y="5117"/>
                    <a:pt x="99758" y="4439"/>
                  </a:cubicBezTo>
                  <a:cubicBezTo>
                    <a:pt x="101968" y="3761"/>
                    <a:pt x="104147" y="2944"/>
                    <a:pt x="106237" y="1944"/>
                  </a:cubicBezTo>
                  <a:lnTo>
                    <a:pt x="106237" y="1944"/>
                  </a:lnTo>
                  <a:cubicBezTo>
                    <a:pt x="104140" y="2938"/>
                    <a:pt x="101968" y="3749"/>
                    <a:pt x="99751" y="4420"/>
                  </a:cubicBezTo>
                  <a:cubicBezTo>
                    <a:pt x="97535" y="5085"/>
                    <a:pt x="95274" y="5617"/>
                    <a:pt x="92994" y="6022"/>
                  </a:cubicBezTo>
                  <a:cubicBezTo>
                    <a:pt x="88717" y="6789"/>
                    <a:pt x="84374" y="7148"/>
                    <a:pt x="80032" y="7148"/>
                  </a:cubicBezTo>
                  <a:cubicBezTo>
                    <a:pt x="79744" y="7148"/>
                    <a:pt x="79456" y="7147"/>
                    <a:pt x="79168" y="7143"/>
                  </a:cubicBezTo>
                  <a:cubicBezTo>
                    <a:pt x="74545" y="7093"/>
                    <a:pt x="69902" y="6656"/>
                    <a:pt x="65399" y="5598"/>
                  </a:cubicBezTo>
                  <a:cubicBezTo>
                    <a:pt x="65114" y="5535"/>
                    <a:pt x="64835" y="5465"/>
                    <a:pt x="64557" y="5389"/>
                  </a:cubicBezTo>
                  <a:lnTo>
                    <a:pt x="63714" y="5167"/>
                  </a:lnTo>
                  <a:cubicBezTo>
                    <a:pt x="63163" y="5003"/>
                    <a:pt x="62606" y="4851"/>
                    <a:pt x="62055" y="4661"/>
                  </a:cubicBezTo>
                  <a:cubicBezTo>
                    <a:pt x="61783" y="4566"/>
                    <a:pt x="61510" y="4483"/>
                    <a:pt x="61238" y="4382"/>
                  </a:cubicBezTo>
                  <a:lnTo>
                    <a:pt x="60427" y="4072"/>
                  </a:lnTo>
                  <a:cubicBezTo>
                    <a:pt x="60155" y="3977"/>
                    <a:pt x="59895" y="3850"/>
                    <a:pt x="59623" y="3742"/>
                  </a:cubicBezTo>
                  <a:lnTo>
                    <a:pt x="59224" y="3571"/>
                  </a:lnTo>
                  <a:lnTo>
                    <a:pt x="58831" y="3394"/>
                  </a:lnTo>
                  <a:cubicBezTo>
                    <a:pt x="56729" y="2425"/>
                    <a:pt x="54677" y="1329"/>
                    <a:pt x="52447" y="639"/>
                  </a:cubicBezTo>
                  <a:cubicBezTo>
                    <a:pt x="51345" y="291"/>
                    <a:pt x="50193" y="56"/>
                    <a:pt x="49027" y="6"/>
                  </a:cubicBezTo>
                  <a:cubicBezTo>
                    <a:pt x="48924" y="2"/>
                    <a:pt x="48821" y="1"/>
                    <a:pt x="48718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6;p19"/>
            <p:cNvSpPr/>
            <p:nvPr/>
          </p:nvSpPr>
          <p:spPr>
            <a:xfrm>
              <a:off x="4948489" y="2084669"/>
              <a:ext cx="3635223" cy="1235540"/>
            </a:xfrm>
            <a:custGeom>
              <a:avLst/>
              <a:gdLst/>
              <a:ahLst/>
              <a:cxnLst/>
              <a:rect l="l" t="t" r="r" b="b"/>
              <a:pathLst>
                <a:path w="104837" h="35632" extrusionOk="0">
                  <a:moveTo>
                    <a:pt x="47387" y="1"/>
                  </a:moveTo>
                  <a:cubicBezTo>
                    <a:pt x="46232" y="1"/>
                    <a:pt x="45078" y="216"/>
                    <a:pt x="44005" y="634"/>
                  </a:cubicBezTo>
                  <a:cubicBezTo>
                    <a:pt x="42922" y="1058"/>
                    <a:pt x="41896" y="1711"/>
                    <a:pt x="41155" y="2623"/>
                  </a:cubicBezTo>
                  <a:cubicBezTo>
                    <a:pt x="40965" y="2851"/>
                    <a:pt x="40806" y="3098"/>
                    <a:pt x="40661" y="3357"/>
                  </a:cubicBezTo>
                  <a:cubicBezTo>
                    <a:pt x="40521" y="3617"/>
                    <a:pt x="40407" y="3889"/>
                    <a:pt x="40312" y="4168"/>
                  </a:cubicBezTo>
                  <a:cubicBezTo>
                    <a:pt x="40135" y="4732"/>
                    <a:pt x="40078" y="5327"/>
                    <a:pt x="40129" y="5916"/>
                  </a:cubicBezTo>
                  <a:cubicBezTo>
                    <a:pt x="40179" y="6505"/>
                    <a:pt x="40338" y="7081"/>
                    <a:pt x="40578" y="7613"/>
                  </a:cubicBezTo>
                  <a:cubicBezTo>
                    <a:pt x="40825" y="8145"/>
                    <a:pt x="41142" y="8646"/>
                    <a:pt x="41516" y="9095"/>
                  </a:cubicBezTo>
                  <a:cubicBezTo>
                    <a:pt x="42257" y="10007"/>
                    <a:pt x="43207" y="10736"/>
                    <a:pt x="44252" y="11261"/>
                  </a:cubicBezTo>
                  <a:cubicBezTo>
                    <a:pt x="45309" y="11774"/>
                    <a:pt x="46437" y="12110"/>
                    <a:pt x="47583" y="12332"/>
                  </a:cubicBezTo>
                  <a:cubicBezTo>
                    <a:pt x="48729" y="12553"/>
                    <a:pt x="49888" y="12674"/>
                    <a:pt x="51047" y="12756"/>
                  </a:cubicBezTo>
                  <a:lnTo>
                    <a:pt x="64974" y="13592"/>
                  </a:lnTo>
                  <a:lnTo>
                    <a:pt x="71935" y="14010"/>
                  </a:lnTo>
                  <a:lnTo>
                    <a:pt x="75418" y="14219"/>
                  </a:lnTo>
                  <a:cubicBezTo>
                    <a:pt x="76577" y="14289"/>
                    <a:pt x="77736" y="14365"/>
                    <a:pt x="78889" y="14504"/>
                  </a:cubicBezTo>
                  <a:cubicBezTo>
                    <a:pt x="80035" y="14650"/>
                    <a:pt x="81182" y="14852"/>
                    <a:pt x="82284" y="15188"/>
                  </a:cubicBezTo>
                  <a:cubicBezTo>
                    <a:pt x="82841" y="15359"/>
                    <a:pt x="83379" y="15562"/>
                    <a:pt x="83905" y="15796"/>
                  </a:cubicBezTo>
                  <a:cubicBezTo>
                    <a:pt x="84431" y="16037"/>
                    <a:pt x="84931" y="16322"/>
                    <a:pt x="85412" y="16645"/>
                  </a:cubicBezTo>
                  <a:cubicBezTo>
                    <a:pt x="86369" y="17284"/>
                    <a:pt x="87217" y="18101"/>
                    <a:pt x="87844" y="19064"/>
                  </a:cubicBezTo>
                  <a:cubicBezTo>
                    <a:pt x="88471" y="20027"/>
                    <a:pt x="88820" y="21167"/>
                    <a:pt x="88807" y="22313"/>
                  </a:cubicBezTo>
                  <a:cubicBezTo>
                    <a:pt x="88801" y="23466"/>
                    <a:pt x="88402" y="24587"/>
                    <a:pt x="87756" y="25537"/>
                  </a:cubicBezTo>
                  <a:cubicBezTo>
                    <a:pt x="87110" y="26493"/>
                    <a:pt x="86267" y="27304"/>
                    <a:pt x="85349" y="28007"/>
                  </a:cubicBezTo>
                  <a:cubicBezTo>
                    <a:pt x="84431" y="28716"/>
                    <a:pt x="83436" y="29318"/>
                    <a:pt x="82410" y="29850"/>
                  </a:cubicBezTo>
                  <a:cubicBezTo>
                    <a:pt x="81378" y="30382"/>
                    <a:pt x="80320" y="30863"/>
                    <a:pt x="79231" y="31262"/>
                  </a:cubicBezTo>
                  <a:lnTo>
                    <a:pt x="77603" y="31889"/>
                  </a:lnTo>
                  <a:lnTo>
                    <a:pt x="75950" y="32434"/>
                  </a:lnTo>
                  <a:lnTo>
                    <a:pt x="75127" y="32706"/>
                  </a:lnTo>
                  <a:lnTo>
                    <a:pt x="74291" y="32947"/>
                  </a:lnTo>
                  <a:lnTo>
                    <a:pt x="72613" y="33416"/>
                  </a:lnTo>
                  <a:lnTo>
                    <a:pt x="70915" y="33808"/>
                  </a:lnTo>
                  <a:lnTo>
                    <a:pt x="70066" y="34005"/>
                  </a:lnTo>
                  <a:lnTo>
                    <a:pt x="69211" y="34163"/>
                  </a:lnTo>
                  <a:lnTo>
                    <a:pt x="67501" y="34486"/>
                  </a:lnTo>
                  <a:lnTo>
                    <a:pt x="65772" y="34746"/>
                  </a:lnTo>
                  <a:lnTo>
                    <a:pt x="64911" y="34872"/>
                  </a:lnTo>
                  <a:lnTo>
                    <a:pt x="64050" y="34967"/>
                  </a:lnTo>
                  <a:lnTo>
                    <a:pt x="62314" y="35157"/>
                  </a:lnTo>
                  <a:lnTo>
                    <a:pt x="60579" y="35290"/>
                  </a:lnTo>
                  <a:lnTo>
                    <a:pt x="59711" y="35360"/>
                  </a:lnTo>
                  <a:cubicBezTo>
                    <a:pt x="59420" y="35379"/>
                    <a:pt x="59129" y="35385"/>
                    <a:pt x="58837" y="35398"/>
                  </a:cubicBezTo>
                  <a:lnTo>
                    <a:pt x="57102" y="35474"/>
                  </a:lnTo>
                  <a:cubicBezTo>
                    <a:pt x="56519" y="35493"/>
                    <a:pt x="55937" y="35493"/>
                    <a:pt x="55360" y="35506"/>
                  </a:cubicBezTo>
                  <a:cubicBezTo>
                    <a:pt x="55033" y="35514"/>
                    <a:pt x="54706" y="35518"/>
                    <a:pt x="54379" y="35518"/>
                  </a:cubicBezTo>
                  <a:cubicBezTo>
                    <a:pt x="53543" y="35518"/>
                    <a:pt x="52708" y="35496"/>
                    <a:pt x="51871" y="35487"/>
                  </a:cubicBezTo>
                  <a:cubicBezTo>
                    <a:pt x="42592" y="35195"/>
                    <a:pt x="33288" y="34119"/>
                    <a:pt x="24314" y="31661"/>
                  </a:cubicBezTo>
                  <a:lnTo>
                    <a:pt x="22636" y="31205"/>
                  </a:lnTo>
                  <a:lnTo>
                    <a:pt x="20964" y="30705"/>
                  </a:lnTo>
                  <a:lnTo>
                    <a:pt x="20128" y="30458"/>
                  </a:lnTo>
                  <a:lnTo>
                    <a:pt x="19298" y="30186"/>
                  </a:lnTo>
                  <a:lnTo>
                    <a:pt x="17639" y="29654"/>
                  </a:lnTo>
                  <a:lnTo>
                    <a:pt x="15992" y="29077"/>
                  </a:lnTo>
                  <a:lnTo>
                    <a:pt x="15169" y="28792"/>
                  </a:lnTo>
                  <a:lnTo>
                    <a:pt x="14352" y="28488"/>
                  </a:lnTo>
                  <a:lnTo>
                    <a:pt x="12724" y="27880"/>
                  </a:lnTo>
                  <a:lnTo>
                    <a:pt x="11103" y="27234"/>
                  </a:lnTo>
                  <a:lnTo>
                    <a:pt x="10292" y="26918"/>
                  </a:lnTo>
                  <a:lnTo>
                    <a:pt x="9488" y="26576"/>
                  </a:lnTo>
                  <a:lnTo>
                    <a:pt x="7879" y="25898"/>
                  </a:lnTo>
                  <a:lnTo>
                    <a:pt x="6289" y="25195"/>
                  </a:lnTo>
                  <a:lnTo>
                    <a:pt x="5491" y="24840"/>
                  </a:lnTo>
                  <a:lnTo>
                    <a:pt x="4700" y="24467"/>
                  </a:lnTo>
                  <a:lnTo>
                    <a:pt x="3123" y="23732"/>
                  </a:lnTo>
                  <a:lnTo>
                    <a:pt x="1558" y="22959"/>
                  </a:lnTo>
                  <a:lnTo>
                    <a:pt x="773" y="22573"/>
                  </a:lnTo>
                  <a:lnTo>
                    <a:pt x="0" y="22180"/>
                  </a:lnTo>
                  <a:lnTo>
                    <a:pt x="0" y="22180"/>
                  </a:lnTo>
                  <a:lnTo>
                    <a:pt x="773" y="22586"/>
                  </a:lnTo>
                  <a:lnTo>
                    <a:pt x="1552" y="22972"/>
                  </a:lnTo>
                  <a:lnTo>
                    <a:pt x="3116" y="23745"/>
                  </a:lnTo>
                  <a:lnTo>
                    <a:pt x="4693" y="24486"/>
                  </a:lnTo>
                  <a:lnTo>
                    <a:pt x="5479" y="24859"/>
                  </a:lnTo>
                  <a:lnTo>
                    <a:pt x="6277" y="25214"/>
                  </a:lnTo>
                  <a:lnTo>
                    <a:pt x="7866" y="25930"/>
                  </a:lnTo>
                  <a:lnTo>
                    <a:pt x="9475" y="26614"/>
                  </a:lnTo>
                  <a:lnTo>
                    <a:pt x="10273" y="26949"/>
                  </a:lnTo>
                  <a:lnTo>
                    <a:pt x="11084" y="27279"/>
                  </a:lnTo>
                  <a:lnTo>
                    <a:pt x="12705" y="27925"/>
                  </a:lnTo>
                  <a:lnTo>
                    <a:pt x="14339" y="28539"/>
                  </a:lnTo>
                  <a:lnTo>
                    <a:pt x="15156" y="28843"/>
                  </a:lnTo>
                  <a:lnTo>
                    <a:pt x="15973" y="29134"/>
                  </a:lnTo>
                  <a:lnTo>
                    <a:pt x="17620" y="29711"/>
                  </a:lnTo>
                  <a:lnTo>
                    <a:pt x="19279" y="30255"/>
                  </a:lnTo>
                  <a:lnTo>
                    <a:pt x="20109" y="30521"/>
                  </a:lnTo>
                  <a:lnTo>
                    <a:pt x="20945" y="30775"/>
                  </a:lnTo>
                  <a:lnTo>
                    <a:pt x="22610" y="31275"/>
                  </a:lnTo>
                  <a:lnTo>
                    <a:pt x="24295" y="31744"/>
                  </a:lnTo>
                  <a:lnTo>
                    <a:pt x="25137" y="31972"/>
                  </a:lnTo>
                  <a:lnTo>
                    <a:pt x="25980" y="32187"/>
                  </a:lnTo>
                  <a:lnTo>
                    <a:pt x="27677" y="32605"/>
                  </a:lnTo>
                  <a:lnTo>
                    <a:pt x="29374" y="32985"/>
                  </a:lnTo>
                  <a:lnTo>
                    <a:pt x="30229" y="33175"/>
                  </a:lnTo>
                  <a:cubicBezTo>
                    <a:pt x="30514" y="33238"/>
                    <a:pt x="30799" y="33289"/>
                    <a:pt x="31084" y="33346"/>
                  </a:cubicBezTo>
                  <a:lnTo>
                    <a:pt x="32794" y="33675"/>
                  </a:lnTo>
                  <a:cubicBezTo>
                    <a:pt x="33371" y="33783"/>
                    <a:pt x="33941" y="33872"/>
                    <a:pt x="34517" y="33973"/>
                  </a:cubicBezTo>
                  <a:cubicBezTo>
                    <a:pt x="35663" y="34176"/>
                    <a:pt x="36816" y="34321"/>
                    <a:pt x="37969" y="34486"/>
                  </a:cubicBezTo>
                  <a:cubicBezTo>
                    <a:pt x="40274" y="34771"/>
                    <a:pt x="42586" y="35037"/>
                    <a:pt x="44904" y="35221"/>
                  </a:cubicBezTo>
                  <a:cubicBezTo>
                    <a:pt x="47222" y="35423"/>
                    <a:pt x="49546" y="35531"/>
                    <a:pt x="51871" y="35601"/>
                  </a:cubicBezTo>
                  <a:cubicBezTo>
                    <a:pt x="52708" y="35610"/>
                    <a:pt x="53543" y="35632"/>
                    <a:pt x="54379" y="35632"/>
                  </a:cubicBezTo>
                  <a:cubicBezTo>
                    <a:pt x="54706" y="35632"/>
                    <a:pt x="55033" y="35628"/>
                    <a:pt x="55360" y="35620"/>
                  </a:cubicBezTo>
                  <a:cubicBezTo>
                    <a:pt x="55943" y="35613"/>
                    <a:pt x="56519" y="35613"/>
                    <a:pt x="57102" y="35594"/>
                  </a:cubicBezTo>
                  <a:lnTo>
                    <a:pt x="58844" y="35518"/>
                  </a:lnTo>
                  <a:cubicBezTo>
                    <a:pt x="59135" y="35506"/>
                    <a:pt x="59426" y="35499"/>
                    <a:pt x="59718" y="35480"/>
                  </a:cubicBezTo>
                  <a:lnTo>
                    <a:pt x="60585" y="35417"/>
                  </a:lnTo>
                  <a:lnTo>
                    <a:pt x="62327" y="35284"/>
                  </a:lnTo>
                  <a:lnTo>
                    <a:pt x="64062" y="35094"/>
                  </a:lnTo>
                  <a:lnTo>
                    <a:pt x="64930" y="34999"/>
                  </a:lnTo>
                  <a:lnTo>
                    <a:pt x="65791" y="34872"/>
                  </a:lnTo>
                  <a:lnTo>
                    <a:pt x="67520" y="34619"/>
                  </a:lnTo>
                  <a:lnTo>
                    <a:pt x="69237" y="34296"/>
                  </a:lnTo>
                  <a:lnTo>
                    <a:pt x="70092" y="34131"/>
                  </a:lnTo>
                  <a:lnTo>
                    <a:pt x="70947" y="33935"/>
                  </a:lnTo>
                  <a:lnTo>
                    <a:pt x="72644" y="33542"/>
                  </a:lnTo>
                  <a:lnTo>
                    <a:pt x="74329" y="33074"/>
                  </a:lnTo>
                  <a:lnTo>
                    <a:pt x="75165" y="32839"/>
                  </a:lnTo>
                  <a:lnTo>
                    <a:pt x="75995" y="32567"/>
                  </a:lnTo>
                  <a:lnTo>
                    <a:pt x="77654" y="32022"/>
                  </a:lnTo>
                  <a:lnTo>
                    <a:pt x="79282" y="31395"/>
                  </a:lnTo>
                  <a:cubicBezTo>
                    <a:pt x="80377" y="30996"/>
                    <a:pt x="81441" y="30515"/>
                    <a:pt x="82480" y="29983"/>
                  </a:cubicBezTo>
                  <a:cubicBezTo>
                    <a:pt x="83512" y="29445"/>
                    <a:pt x="84513" y="28843"/>
                    <a:pt x="85444" y="28127"/>
                  </a:cubicBezTo>
                  <a:cubicBezTo>
                    <a:pt x="86369" y="27418"/>
                    <a:pt x="87224" y="26601"/>
                    <a:pt x="87882" y="25626"/>
                  </a:cubicBezTo>
                  <a:cubicBezTo>
                    <a:pt x="88541" y="24657"/>
                    <a:pt x="88959" y="23498"/>
                    <a:pt x="88965" y="22320"/>
                  </a:cubicBezTo>
                  <a:cubicBezTo>
                    <a:pt x="88984" y="21135"/>
                    <a:pt x="88623" y="19964"/>
                    <a:pt x="87977" y="18975"/>
                  </a:cubicBezTo>
                  <a:cubicBezTo>
                    <a:pt x="87338" y="17987"/>
                    <a:pt x="86476" y="17158"/>
                    <a:pt x="85507" y="16505"/>
                  </a:cubicBezTo>
                  <a:cubicBezTo>
                    <a:pt x="85020" y="16182"/>
                    <a:pt x="84507" y="15891"/>
                    <a:pt x="83975" y="15644"/>
                  </a:cubicBezTo>
                  <a:cubicBezTo>
                    <a:pt x="83443" y="15403"/>
                    <a:pt x="82892" y="15201"/>
                    <a:pt x="82334" y="15030"/>
                  </a:cubicBezTo>
                  <a:cubicBezTo>
                    <a:pt x="81220" y="14688"/>
                    <a:pt x="80061" y="14479"/>
                    <a:pt x="78908" y="14333"/>
                  </a:cubicBezTo>
                  <a:cubicBezTo>
                    <a:pt x="77749" y="14194"/>
                    <a:pt x="76590" y="14118"/>
                    <a:pt x="75425" y="14048"/>
                  </a:cubicBezTo>
                  <a:lnTo>
                    <a:pt x="71948" y="13845"/>
                  </a:lnTo>
                  <a:lnTo>
                    <a:pt x="64981" y="13434"/>
                  </a:lnTo>
                  <a:lnTo>
                    <a:pt x="51060" y="12610"/>
                  </a:lnTo>
                  <a:cubicBezTo>
                    <a:pt x="49901" y="12528"/>
                    <a:pt x="48742" y="12414"/>
                    <a:pt x="47608" y="12192"/>
                  </a:cubicBezTo>
                  <a:cubicBezTo>
                    <a:pt x="46468" y="11977"/>
                    <a:pt x="45354" y="11641"/>
                    <a:pt x="44315" y="11135"/>
                  </a:cubicBezTo>
                  <a:cubicBezTo>
                    <a:pt x="43289" y="10622"/>
                    <a:pt x="42345" y="9906"/>
                    <a:pt x="41617" y="9013"/>
                  </a:cubicBezTo>
                  <a:cubicBezTo>
                    <a:pt x="41250" y="8570"/>
                    <a:pt x="40939" y="8082"/>
                    <a:pt x="40699" y="7556"/>
                  </a:cubicBezTo>
                  <a:cubicBezTo>
                    <a:pt x="40458" y="7037"/>
                    <a:pt x="40306" y="6473"/>
                    <a:pt x="40255" y="5903"/>
                  </a:cubicBezTo>
                  <a:cubicBezTo>
                    <a:pt x="40211" y="5333"/>
                    <a:pt x="40268" y="4757"/>
                    <a:pt x="40433" y="4206"/>
                  </a:cubicBezTo>
                  <a:cubicBezTo>
                    <a:pt x="40528" y="3934"/>
                    <a:pt x="40635" y="3668"/>
                    <a:pt x="40775" y="3421"/>
                  </a:cubicBezTo>
                  <a:cubicBezTo>
                    <a:pt x="40914" y="3167"/>
                    <a:pt x="41072" y="2927"/>
                    <a:pt x="41250" y="2705"/>
                  </a:cubicBezTo>
                  <a:cubicBezTo>
                    <a:pt x="41978" y="1806"/>
                    <a:pt x="42979" y="1166"/>
                    <a:pt x="44049" y="742"/>
                  </a:cubicBezTo>
                  <a:cubicBezTo>
                    <a:pt x="45110" y="336"/>
                    <a:pt x="46251" y="121"/>
                    <a:pt x="47388" y="121"/>
                  </a:cubicBezTo>
                  <a:cubicBezTo>
                    <a:pt x="47404" y="121"/>
                    <a:pt x="47421" y="121"/>
                    <a:pt x="47437" y="121"/>
                  </a:cubicBezTo>
                  <a:cubicBezTo>
                    <a:pt x="47729" y="121"/>
                    <a:pt x="48014" y="134"/>
                    <a:pt x="48299" y="172"/>
                  </a:cubicBezTo>
                  <a:lnTo>
                    <a:pt x="48729" y="222"/>
                  </a:lnTo>
                  <a:cubicBezTo>
                    <a:pt x="48875" y="241"/>
                    <a:pt x="49014" y="267"/>
                    <a:pt x="49160" y="292"/>
                  </a:cubicBezTo>
                  <a:cubicBezTo>
                    <a:pt x="49445" y="336"/>
                    <a:pt x="49730" y="406"/>
                    <a:pt x="50009" y="463"/>
                  </a:cubicBezTo>
                  <a:lnTo>
                    <a:pt x="50433" y="571"/>
                  </a:lnTo>
                  <a:cubicBezTo>
                    <a:pt x="50572" y="609"/>
                    <a:pt x="50712" y="647"/>
                    <a:pt x="50851" y="691"/>
                  </a:cubicBezTo>
                  <a:cubicBezTo>
                    <a:pt x="53080" y="1343"/>
                    <a:pt x="55145" y="2433"/>
                    <a:pt x="57267" y="3389"/>
                  </a:cubicBezTo>
                  <a:cubicBezTo>
                    <a:pt x="57792" y="3636"/>
                    <a:pt x="58331" y="3851"/>
                    <a:pt x="58869" y="4073"/>
                  </a:cubicBezTo>
                  <a:cubicBezTo>
                    <a:pt x="59420" y="4276"/>
                    <a:pt x="59958" y="4485"/>
                    <a:pt x="60516" y="4656"/>
                  </a:cubicBezTo>
                  <a:cubicBezTo>
                    <a:pt x="61624" y="5023"/>
                    <a:pt x="62751" y="5314"/>
                    <a:pt x="63885" y="5580"/>
                  </a:cubicBezTo>
                  <a:cubicBezTo>
                    <a:pt x="68426" y="6613"/>
                    <a:pt x="73088" y="7024"/>
                    <a:pt x="77736" y="7037"/>
                  </a:cubicBezTo>
                  <a:cubicBezTo>
                    <a:pt x="82391" y="7037"/>
                    <a:pt x="87040" y="6638"/>
                    <a:pt x="91613" y="5777"/>
                  </a:cubicBezTo>
                  <a:cubicBezTo>
                    <a:pt x="93899" y="5340"/>
                    <a:pt x="96160" y="4782"/>
                    <a:pt x="98377" y="4079"/>
                  </a:cubicBezTo>
                  <a:cubicBezTo>
                    <a:pt x="100593" y="3376"/>
                    <a:pt x="102766" y="2521"/>
                    <a:pt x="104837" y="1476"/>
                  </a:cubicBezTo>
                  <a:lnTo>
                    <a:pt x="104837" y="1476"/>
                  </a:lnTo>
                  <a:cubicBezTo>
                    <a:pt x="102759" y="2515"/>
                    <a:pt x="100587" y="3357"/>
                    <a:pt x="98370" y="4060"/>
                  </a:cubicBezTo>
                  <a:cubicBezTo>
                    <a:pt x="96154" y="4757"/>
                    <a:pt x="93893" y="5308"/>
                    <a:pt x="91606" y="5732"/>
                  </a:cubicBezTo>
                  <a:cubicBezTo>
                    <a:pt x="87106" y="6568"/>
                    <a:pt x="82532" y="6955"/>
                    <a:pt x="77957" y="6955"/>
                  </a:cubicBezTo>
                  <a:cubicBezTo>
                    <a:pt x="77884" y="6955"/>
                    <a:pt x="77810" y="6955"/>
                    <a:pt x="77736" y="6955"/>
                  </a:cubicBezTo>
                  <a:cubicBezTo>
                    <a:pt x="75412" y="6942"/>
                    <a:pt x="73088" y="6834"/>
                    <a:pt x="70776" y="6600"/>
                  </a:cubicBezTo>
                  <a:cubicBezTo>
                    <a:pt x="68470" y="6359"/>
                    <a:pt x="66171" y="6005"/>
                    <a:pt x="63904" y="5485"/>
                  </a:cubicBezTo>
                  <a:cubicBezTo>
                    <a:pt x="62777" y="5219"/>
                    <a:pt x="61649" y="4922"/>
                    <a:pt x="60547" y="4554"/>
                  </a:cubicBezTo>
                  <a:cubicBezTo>
                    <a:pt x="59996" y="4383"/>
                    <a:pt x="59452" y="4174"/>
                    <a:pt x="58907" y="3978"/>
                  </a:cubicBezTo>
                  <a:cubicBezTo>
                    <a:pt x="58375" y="3756"/>
                    <a:pt x="57837" y="3541"/>
                    <a:pt x="57311" y="3294"/>
                  </a:cubicBezTo>
                  <a:cubicBezTo>
                    <a:pt x="56253" y="2813"/>
                    <a:pt x="55208" y="2300"/>
                    <a:pt x="54144" y="1825"/>
                  </a:cubicBezTo>
                  <a:cubicBezTo>
                    <a:pt x="53080" y="1350"/>
                    <a:pt x="52004" y="906"/>
                    <a:pt x="50883" y="577"/>
                  </a:cubicBezTo>
                  <a:cubicBezTo>
                    <a:pt x="50743" y="533"/>
                    <a:pt x="50604" y="495"/>
                    <a:pt x="50458" y="463"/>
                  </a:cubicBezTo>
                  <a:lnTo>
                    <a:pt x="50040" y="349"/>
                  </a:lnTo>
                  <a:cubicBezTo>
                    <a:pt x="49755" y="292"/>
                    <a:pt x="49470" y="222"/>
                    <a:pt x="49179" y="178"/>
                  </a:cubicBezTo>
                  <a:cubicBezTo>
                    <a:pt x="49033" y="153"/>
                    <a:pt x="48894" y="127"/>
                    <a:pt x="48748" y="108"/>
                  </a:cubicBezTo>
                  <a:lnTo>
                    <a:pt x="48311" y="58"/>
                  </a:lnTo>
                  <a:cubicBezTo>
                    <a:pt x="48020" y="20"/>
                    <a:pt x="47729" y="7"/>
                    <a:pt x="47437" y="1"/>
                  </a:cubicBezTo>
                  <a:cubicBezTo>
                    <a:pt x="47421" y="1"/>
                    <a:pt x="47404" y="1"/>
                    <a:pt x="47387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7;p19"/>
            <p:cNvSpPr/>
            <p:nvPr/>
          </p:nvSpPr>
          <p:spPr>
            <a:xfrm>
              <a:off x="4894673" y="2113311"/>
              <a:ext cx="3694552" cy="1272156"/>
            </a:xfrm>
            <a:custGeom>
              <a:avLst/>
              <a:gdLst/>
              <a:ahLst/>
              <a:cxnLst/>
              <a:rect l="l" t="t" r="r" b="b"/>
              <a:pathLst>
                <a:path w="106548" h="36688" extrusionOk="0">
                  <a:moveTo>
                    <a:pt x="49124" y="0"/>
                  </a:moveTo>
                  <a:cubicBezTo>
                    <a:pt x="49058" y="0"/>
                    <a:pt x="48992" y="2"/>
                    <a:pt x="48926" y="4"/>
                  </a:cubicBezTo>
                  <a:cubicBezTo>
                    <a:pt x="47754" y="30"/>
                    <a:pt x="46583" y="277"/>
                    <a:pt x="45500" y="745"/>
                  </a:cubicBezTo>
                  <a:cubicBezTo>
                    <a:pt x="44429" y="1214"/>
                    <a:pt x="43429" y="1917"/>
                    <a:pt x="42738" y="2880"/>
                  </a:cubicBezTo>
                  <a:cubicBezTo>
                    <a:pt x="42561" y="3120"/>
                    <a:pt x="42409" y="3374"/>
                    <a:pt x="42282" y="3640"/>
                  </a:cubicBezTo>
                  <a:cubicBezTo>
                    <a:pt x="42156" y="3906"/>
                    <a:pt x="42054" y="4184"/>
                    <a:pt x="41978" y="4476"/>
                  </a:cubicBezTo>
                  <a:cubicBezTo>
                    <a:pt x="41826" y="5046"/>
                    <a:pt x="41801" y="5647"/>
                    <a:pt x="41871" y="6230"/>
                  </a:cubicBezTo>
                  <a:cubicBezTo>
                    <a:pt x="41940" y="6819"/>
                    <a:pt x="42118" y="7389"/>
                    <a:pt x="42371" y="7927"/>
                  </a:cubicBezTo>
                  <a:cubicBezTo>
                    <a:pt x="42624" y="8459"/>
                    <a:pt x="42960" y="8947"/>
                    <a:pt x="43334" y="9403"/>
                  </a:cubicBezTo>
                  <a:cubicBezTo>
                    <a:pt x="44087" y="10309"/>
                    <a:pt x="45050" y="11031"/>
                    <a:pt x="46108" y="11544"/>
                  </a:cubicBezTo>
                  <a:cubicBezTo>
                    <a:pt x="47165" y="12057"/>
                    <a:pt x="48305" y="12386"/>
                    <a:pt x="49452" y="12595"/>
                  </a:cubicBezTo>
                  <a:cubicBezTo>
                    <a:pt x="50611" y="12804"/>
                    <a:pt x="51776" y="12912"/>
                    <a:pt x="52941" y="12981"/>
                  </a:cubicBezTo>
                  <a:lnTo>
                    <a:pt x="66932" y="13665"/>
                  </a:lnTo>
                  <a:lnTo>
                    <a:pt x="73930" y="14007"/>
                  </a:lnTo>
                  <a:lnTo>
                    <a:pt x="77426" y="14178"/>
                  </a:lnTo>
                  <a:cubicBezTo>
                    <a:pt x="78592" y="14235"/>
                    <a:pt x="79757" y="14299"/>
                    <a:pt x="80916" y="14438"/>
                  </a:cubicBezTo>
                  <a:cubicBezTo>
                    <a:pt x="82069" y="14571"/>
                    <a:pt x="83215" y="14786"/>
                    <a:pt x="84330" y="15122"/>
                  </a:cubicBezTo>
                  <a:cubicBezTo>
                    <a:pt x="85432" y="15464"/>
                    <a:pt x="86502" y="15939"/>
                    <a:pt x="87452" y="16604"/>
                  </a:cubicBezTo>
                  <a:cubicBezTo>
                    <a:pt x="87927" y="16933"/>
                    <a:pt x="88377" y="17301"/>
                    <a:pt x="88788" y="17712"/>
                  </a:cubicBezTo>
                  <a:cubicBezTo>
                    <a:pt x="89194" y="18124"/>
                    <a:pt x="89561" y="18574"/>
                    <a:pt x="89871" y="19062"/>
                  </a:cubicBezTo>
                  <a:cubicBezTo>
                    <a:pt x="90175" y="19549"/>
                    <a:pt x="90429" y="20075"/>
                    <a:pt x="90587" y="20626"/>
                  </a:cubicBezTo>
                  <a:cubicBezTo>
                    <a:pt x="90745" y="21177"/>
                    <a:pt x="90834" y="21753"/>
                    <a:pt x="90834" y="22330"/>
                  </a:cubicBezTo>
                  <a:cubicBezTo>
                    <a:pt x="90840" y="23482"/>
                    <a:pt x="90467" y="24622"/>
                    <a:pt x="89859" y="25598"/>
                  </a:cubicBezTo>
                  <a:cubicBezTo>
                    <a:pt x="89251" y="26586"/>
                    <a:pt x="88440" y="27434"/>
                    <a:pt x="87547" y="28182"/>
                  </a:cubicBezTo>
                  <a:cubicBezTo>
                    <a:pt x="86654" y="28923"/>
                    <a:pt x="85679" y="29569"/>
                    <a:pt x="84665" y="30139"/>
                  </a:cubicBezTo>
                  <a:cubicBezTo>
                    <a:pt x="83652" y="30709"/>
                    <a:pt x="82607" y="31222"/>
                    <a:pt x="81518" y="31646"/>
                  </a:cubicBezTo>
                  <a:lnTo>
                    <a:pt x="79903" y="32311"/>
                  </a:lnTo>
                  <a:lnTo>
                    <a:pt x="78256" y="32900"/>
                  </a:lnTo>
                  <a:lnTo>
                    <a:pt x="77433" y="33191"/>
                  </a:lnTo>
                  <a:lnTo>
                    <a:pt x="76597" y="33451"/>
                  </a:lnTo>
                  <a:lnTo>
                    <a:pt x="74925" y="33964"/>
                  </a:lnTo>
                  <a:lnTo>
                    <a:pt x="73234" y="34401"/>
                  </a:lnTo>
                  <a:lnTo>
                    <a:pt x="72385" y="34623"/>
                  </a:lnTo>
                  <a:lnTo>
                    <a:pt x="71530" y="34806"/>
                  </a:lnTo>
                  <a:lnTo>
                    <a:pt x="69820" y="35174"/>
                  </a:lnTo>
                  <a:lnTo>
                    <a:pt x="68097" y="35478"/>
                  </a:lnTo>
                  <a:lnTo>
                    <a:pt x="67236" y="35630"/>
                  </a:lnTo>
                  <a:cubicBezTo>
                    <a:pt x="66944" y="35674"/>
                    <a:pt x="66659" y="35712"/>
                    <a:pt x="66368" y="35750"/>
                  </a:cubicBezTo>
                  <a:lnTo>
                    <a:pt x="64633" y="35984"/>
                  </a:lnTo>
                  <a:cubicBezTo>
                    <a:pt x="64056" y="36054"/>
                    <a:pt x="63474" y="36105"/>
                    <a:pt x="62897" y="36168"/>
                  </a:cubicBezTo>
                  <a:lnTo>
                    <a:pt x="62023" y="36257"/>
                  </a:lnTo>
                  <a:cubicBezTo>
                    <a:pt x="61732" y="36282"/>
                    <a:pt x="61441" y="36295"/>
                    <a:pt x="61149" y="36320"/>
                  </a:cubicBezTo>
                  <a:lnTo>
                    <a:pt x="59408" y="36440"/>
                  </a:lnTo>
                  <a:cubicBezTo>
                    <a:pt x="58825" y="36472"/>
                    <a:pt x="58242" y="36485"/>
                    <a:pt x="57660" y="36510"/>
                  </a:cubicBezTo>
                  <a:cubicBezTo>
                    <a:pt x="56494" y="36567"/>
                    <a:pt x="55323" y="36554"/>
                    <a:pt x="54157" y="36573"/>
                  </a:cubicBezTo>
                  <a:cubicBezTo>
                    <a:pt x="51827" y="36554"/>
                    <a:pt x="49490" y="36491"/>
                    <a:pt x="47165" y="36326"/>
                  </a:cubicBezTo>
                  <a:cubicBezTo>
                    <a:pt x="44835" y="36187"/>
                    <a:pt x="42510" y="35953"/>
                    <a:pt x="40192" y="35687"/>
                  </a:cubicBezTo>
                  <a:cubicBezTo>
                    <a:pt x="35562" y="35129"/>
                    <a:pt x="30958" y="34287"/>
                    <a:pt x="26430" y="33160"/>
                  </a:cubicBezTo>
                  <a:lnTo>
                    <a:pt x="24732" y="32742"/>
                  </a:lnTo>
                  <a:lnTo>
                    <a:pt x="23041" y="32286"/>
                  </a:lnTo>
                  <a:lnTo>
                    <a:pt x="22199" y="32051"/>
                  </a:lnTo>
                  <a:lnTo>
                    <a:pt x="21357" y="31811"/>
                  </a:lnTo>
                  <a:lnTo>
                    <a:pt x="19672" y="31323"/>
                  </a:lnTo>
                  <a:lnTo>
                    <a:pt x="18000" y="30804"/>
                  </a:lnTo>
                  <a:lnTo>
                    <a:pt x="17170" y="30544"/>
                  </a:lnTo>
                  <a:lnTo>
                    <a:pt x="16334" y="30265"/>
                  </a:lnTo>
                  <a:lnTo>
                    <a:pt x="14675" y="29721"/>
                  </a:lnTo>
                  <a:lnTo>
                    <a:pt x="13022" y="29144"/>
                  </a:lnTo>
                  <a:lnTo>
                    <a:pt x="12192" y="28853"/>
                  </a:lnTo>
                  <a:lnTo>
                    <a:pt x="11375" y="28549"/>
                  </a:lnTo>
                  <a:lnTo>
                    <a:pt x="9729" y="27947"/>
                  </a:lnTo>
                  <a:lnTo>
                    <a:pt x="8095" y="27320"/>
                  </a:lnTo>
                  <a:lnTo>
                    <a:pt x="7278" y="27010"/>
                  </a:lnTo>
                  <a:lnTo>
                    <a:pt x="6467" y="26681"/>
                  </a:lnTo>
                  <a:lnTo>
                    <a:pt x="4839" y="26028"/>
                  </a:lnTo>
                  <a:lnTo>
                    <a:pt x="3224" y="25357"/>
                  </a:lnTo>
                  <a:lnTo>
                    <a:pt x="2414" y="25021"/>
                  </a:lnTo>
                  <a:lnTo>
                    <a:pt x="1609" y="24673"/>
                  </a:lnTo>
                  <a:lnTo>
                    <a:pt x="0" y="23983"/>
                  </a:lnTo>
                  <a:lnTo>
                    <a:pt x="1609" y="24679"/>
                  </a:lnTo>
                  <a:lnTo>
                    <a:pt x="2414" y="25028"/>
                  </a:lnTo>
                  <a:lnTo>
                    <a:pt x="3218" y="25370"/>
                  </a:lnTo>
                  <a:lnTo>
                    <a:pt x="4833" y="26047"/>
                  </a:lnTo>
                  <a:lnTo>
                    <a:pt x="6454" y="26700"/>
                  </a:lnTo>
                  <a:lnTo>
                    <a:pt x="7271" y="27029"/>
                  </a:lnTo>
                  <a:lnTo>
                    <a:pt x="8082" y="27346"/>
                  </a:lnTo>
                  <a:lnTo>
                    <a:pt x="9716" y="27979"/>
                  </a:lnTo>
                  <a:lnTo>
                    <a:pt x="11363" y="28587"/>
                  </a:lnTo>
                  <a:lnTo>
                    <a:pt x="12180" y="28891"/>
                  </a:lnTo>
                  <a:lnTo>
                    <a:pt x="13009" y="29182"/>
                  </a:lnTo>
                  <a:lnTo>
                    <a:pt x="14656" y="29765"/>
                  </a:lnTo>
                  <a:lnTo>
                    <a:pt x="16322" y="30316"/>
                  </a:lnTo>
                  <a:lnTo>
                    <a:pt x="17151" y="30595"/>
                  </a:lnTo>
                  <a:lnTo>
                    <a:pt x="17987" y="30861"/>
                  </a:lnTo>
                  <a:lnTo>
                    <a:pt x="19659" y="31380"/>
                  </a:lnTo>
                  <a:lnTo>
                    <a:pt x="21338" y="31874"/>
                  </a:lnTo>
                  <a:lnTo>
                    <a:pt x="22180" y="32121"/>
                  </a:lnTo>
                  <a:lnTo>
                    <a:pt x="23022" y="32355"/>
                  </a:lnTo>
                  <a:lnTo>
                    <a:pt x="24713" y="32818"/>
                  </a:lnTo>
                  <a:lnTo>
                    <a:pt x="26411" y="33242"/>
                  </a:lnTo>
                  <a:cubicBezTo>
                    <a:pt x="30939" y="34382"/>
                    <a:pt x="35543" y="35218"/>
                    <a:pt x="40180" y="35788"/>
                  </a:cubicBezTo>
                  <a:cubicBezTo>
                    <a:pt x="42504" y="36054"/>
                    <a:pt x="44828" y="36288"/>
                    <a:pt x="47159" y="36434"/>
                  </a:cubicBezTo>
                  <a:cubicBezTo>
                    <a:pt x="49490" y="36605"/>
                    <a:pt x="51820" y="36668"/>
                    <a:pt x="54157" y="36687"/>
                  </a:cubicBezTo>
                  <a:cubicBezTo>
                    <a:pt x="55329" y="36675"/>
                    <a:pt x="56494" y="36687"/>
                    <a:pt x="57660" y="36630"/>
                  </a:cubicBezTo>
                  <a:cubicBezTo>
                    <a:pt x="58249" y="36605"/>
                    <a:pt x="58831" y="36592"/>
                    <a:pt x="59414" y="36561"/>
                  </a:cubicBezTo>
                  <a:lnTo>
                    <a:pt x="61162" y="36440"/>
                  </a:lnTo>
                  <a:cubicBezTo>
                    <a:pt x="61453" y="36421"/>
                    <a:pt x="61745" y="36409"/>
                    <a:pt x="62036" y="36377"/>
                  </a:cubicBezTo>
                  <a:lnTo>
                    <a:pt x="62904" y="36288"/>
                  </a:lnTo>
                  <a:cubicBezTo>
                    <a:pt x="63486" y="36231"/>
                    <a:pt x="64069" y="36181"/>
                    <a:pt x="64652" y="36111"/>
                  </a:cubicBezTo>
                  <a:lnTo>
                    <a:pt x="66387" y="35877"/>
                  </a:lnTo>
                  <a:cubicBezTo>
                    <a:pt x="66678" y="35839"/>
                    <a:pt x="66963" y="35801"/>
                    <a:pt x="67255" y="35756"/>
                  </a:cubicBezTo>
                  <a:lnTo>
                    <a:pt x="68116" y="35604"/>
                  </a:lnTo>
                  <a:lnTo>
                    <a:pt x="69845" y="35307"/>
                  </a:lnTo>
                  <a:lnTo>
                    <a:pt x="71561" y="34939"/>
                  </a:lnTo>
                  <a:lnTo>
                    <a:pt x="72416" y="34756"/>
                  </a:lnTo>
                  <a:lnTo>
                    <a:pt x="73265" y="34534"/>
                  </a:lnTo>
                  <a:lnTo>
                    <a:pt x="74963" y="34097"/>
                  </a:lnTo>
                  <a:lnTo>
                    <a:pt x="76635" y="33584"/>
                  </a:lnTo>
                  <a:lnTo>
                    <a:pt x="77477" y="33324"/>
                  </a:lnTo>
                  <a:lnTo>
                    <a:pt x="78300" y="33033"/>
                  </a:lnTo>
                  <a:lnTo>
                    <a:pt x="79953" y="32444"/>
                  </a:lnTo>
                  <a:lnTo>
                    <a:pt x="81575" y="31779"/>
                  </a:lnTo>
                  <a:cubicBezTo>
                    <a:pt x="82664" y="31355"/>
                    <a:pt x="83722" y="30842"/>
                    <a:pt x="84741" y="30272"/>
                  </a:cubicBezTo>
                  <a:cubicBezTo>
                    <a:pt x="85761" y="29695"/>
                    <a:pt x="86743" y="29049"/>
                    <a:pt x="87648" y="28296"/>
                  </a:cubicBezTo>
                  <a:cubicBezTo>
                    <a:pt x="88541" y="27548"/>
                    <a:pt x="89371" y="26687"/>
                    <a:pt x="89992" y="25680"/>
                  </a:cubicBezTo>
                  <a:cubicBezTo>
                    <a:pt x="90612" y="24686"/>
                    <a:pt x="90999" y="23514"/>
                    <a:pt x="90992" y="22330"/>
                  </a:cubicBezTo>
                  <a:cubicBezTo>
                    <a:pt x="90999" y="21741"/>
                    <a:pt x="90904" y="21152"/>
                    <a:pt x="90745" y="20582"/>
                  </a:cubicBezTo>
                  <a:cubicBezTo>
                    <a:pt x="90581" y="20012"/>
                    <a:pt x="90321" y="19473"/>
                    <a:pt x="90004" y="18973"/>
                  </a:cubicBezTo>
                  <a:cubicBezTo>
                    <a:pt x="89694" y="18473"/>
                    <a:pt x="89320" y="18010"/>
                    <a:pt x="88909" y="17592"/>
                  </a:cubicBezTo>
                  <a:cubicBezTo>
                    <a:pt x="88491" y="17174"/>
                    <a:pt x="88035" y="16800"/>
                    <a:pt x="87547" y="16465"/>
                  </a:cubicBezTo>
                  <a:cubicBezTo>
                    <a:pt x="86584" y="15787"/>
                    <a:pt x="85495" y="15306"/>
                    <a:pt x="84374" y="14957"/>
                  </a:cubicBezTo>
                  <a:cubicBezTo>
                    <a:pt x="83253" y="14615"/>
                    <a:pt x="82094" y="14400"/>
                    <a:pt x="80935" y="14261"/>
                  </a:cubicBezTo>
                  <a:cubicBezTo>
                    <a:pt x="79770" y="14128"/>
                    <a:pt x="78604" y="14064"/>
                    <a:pt x="77433" y="14007"/>
                  </a:cubicBezTo>
                  <a:lnTo>
                    <a:pt x="73937" y="13836"/>
                  </a:lnTo>
                  <a:lnTo>
                    <a:pt x="66938" y="13507"/>
                  </a:lnTo>
                  <a:lnTo>
                    <a:pt x="52948" y="12836"/>
                  </a:lnTo>
                  <a:cubicBezTo>
                    <a:pt x="51789" y="12766"/>
                    <a:pt x="50623" y="12665"/>
                    <a:pt x="49477" y="12456"/>
                  </a:cubicBezTo>
                  <a:cubicBezTo>
                    <a:pt x="48337" y="12247"/>
                    <a:pt x="47210" y="11924"/>
                    <a:pt x="46165" y="11423"/>
                  </a:cubicBezTo>
                  <a:cubicBezTo>
                    <a:pt x="45126" y="10917"/>
                    <a:pt x="44182" y="10201"/>
                    <a:pt x="43435" y="9314"/>
                  </a:cubicBezTo>
                  <a:cubicBezTo>
                    <a:pt x="43068" y="8871"/>
                    <a:pt x="42738" y="8390"/>
                    <a:pt x="42491" y="7870"/>
                  </a:cubicBezTo>
                  <a:cubicBezTo>
                    <a:pt x="42244" y="7345"/>
                    <a:pt x="42073" y="6787"/>
                    <a:pt x="41997" y="6217"/>
                  </a:cubicBezTo>
                  <a:cubicBezTo>
                    <a:pt x="41934" y="5647"/>
                    <a:pt x="41953" y="5058"/>
                    <a:pt x="42105" y="4507"/>
                  </a:cubicBezTo>
                  <a:cubicBezTo>
                    <a:pt x="42175" y="4229"/>
                    <a:pt x="42276" y="3956"/>
                    <a:pt x="42396" y="3697"/>
                  </a:cubicBezTo>
                  <a:cubicBezTo>
                    <a:pt x="42517" y="3431"/>
                    <a:pt x="42669" y="3190"/>
                    <a:pt x="42840" y="2956"/>
                  </a:cubicBezTo>
                  <a:cubicBezTo>
                    <a:pt x="43517" y="2012"/>
                    <a:pt x="44493" y="1322"/>
                    <a:pt x="45550" y="859"/>
                  </a:cubicBezTo>
                  <a:cubicBezTo>
                    <a:pt x="46614" y="397"/>
                    <a:pt x="47767" y="150"/>
                    <a:pt x="48926" y="125"/>
                  </a:cubicBezTo>
                  <a:cubicBezTo>
                    <a:pt x="49007" y="121"/>
                    <a:pt x="49089" y="120"/>
                    <a:pt x="49170" y="120"/>
                  </a:cubicBezTo>
                  <a:cubicBezTo>
                    <a:pt x="49380" y="120"/>
                    <a:pt x="49590" y="130"/>
                    <a:pt x="49800" y="144"/>
                  </a:cubicBezTo>
                  <a:cubicBezTo>
                    <a:pt x="50085" y="182"/>
                    <a:pt x="50376" y="201"/>
                    <a:pt x="50661" y="251"/>
                  </a:cubicBezTo>
                  <a:cubicBezTo>
                    <a:pt x="51238" y="334"/>
                    <a:pt x="51801" y="473"/>
                    <a:pt x="52365" y="619"/>
                  </a:cubicBezTo>
                  <a:cubicBezTo>
                    <a:pt x="54613" y="1252"/>
                    <a:pt x="56697" y="2322"/>
                    <a:pt x="58825" y="3279"/>
                  </a:cubicBezTo>
                  <a:cubicBezTo>
                    <a:pt x="59357" y="3526"/>
                    <a:pt x="59902" y="3741"/>
                    <a:pt x="60440" y="3963"/>
                  </a:cubicBezTo>
                  <a:cubicBezTo>
                    <a:pt x="60712" y="4070"/>
                    <a:pt x="60991" y="4165"/>
                    <a:pt x="61263" y="4267"/>
                  </a:cubicBezTo>
                  <a:lnTo>
                    <a:pt x="61675" y="4412"/>
                  </a:lnTo>
                  <a:lnTo>
                    <a:pt x="62093" y="4545"/>
                  </a:lnTo>
                  <a:cubicBezTo>
                    <a:pt x="63208" y="4913"/>
                    <a:pt x="64341" y="5198"/>
                    <a:pt x="65481" y="5464"/>
                  </a:cubicBezTo>
                  <a:cubicBezTo>
                    <a:pt x="69943" y="6448"/>
                    <a:pt x="74513" y="6845"/>
                    <a:pt x="79080" y="6845"/>
                  </a:cubicBezTo>
                  <a:cubicBezTo>
                    <a:pt x="79188" y="6845"/>
                    <a:pt x="79295" y="6845"/>
                    <a:pt x="79402" y="6844"/>
                  </a:cubicBezTo>
                  <a:cubicBezTo>
                    <a:pt x="84070" y="6813"/>
                    <a:pt x="88744" y="6382"/>
                    <a:pt x="93329" y="5483"/>
                  </a:cubicBezTo>
                  <a:cubicBezTo>
                    <a:pt x="95616" y="5027"/>
                    <a:pt x="97883" y="4450"/>
                    <a:pt x="100100" y="3716"/>
                  </a:cubicBezTo>
                  <a:cubicBezTo>
                    <a:pt x="102316" y="2981"/>
                    <a:pt x="104489" y="2094"/>
                    <a:pt x="106547" y="999"/>
                  </a:cubicBezTo>
                  <a:lnTo>
                    <a:pt x="106547" y="999"/>
                  </a:lnTo>
                  <a:cubicBezTo>
                    <a:pt x="104482" y="2088"/>
                    <a:pt x="102310" y="2968"/>
                    <a:pt x="100093" y="3697"/>
                  </a:cubicBezTo>
                  <a:cubicBezTo>
                    <a:pt x="97877" y="4425"/>
                    <a:pt x="95609" y="4995"/>
                    <a:pt x="93317" y="5438"/>
                  </a:cubicBezTo>
                  <a:cubicBezTo>
                    <a:pt x="88738" y="6325"/>
                    <a:pt x="84064" y="6743"/>
                    <a:pt x="79402" y="6756"/>
                  </a:cubicBezTo>
                  <a:cubicBezTo>
                    <a:pt x="79330" y="6756"/>
                    <a:pt x="79257" y="6756"/>
                    <a:pt x="79184" y="6756"/>
                  </a:cubicBezTo>
                  <a:cubicBezTo>
                    <a:pt x="74589" y="6756"/>
                    <a:pt x="69983" y="6360"/>
                    <a:pt x="65500" y="5369"/>
                  </a:cubicBezTo>
                  <a:cubicBezTo>
                    <a:pt x="64367" y="5096"/>
                    <a:pt x="63233" y="4818"/>
                    <a:pt x="62131" y="4444"/>
                  </a:cubicBezTo>
                  <a:lnTo>
                    <a:pt x="61713" y="4311"/>
                  </a:lnTo>
                  <a:lnTo>
                    <a:pt x="61301" y="4165"/>
                  </a:lnTo>
                  <a:cubicBezTo>
                    <a:pt x="61029" y="4064"/>
                    <a:pt x="60750" y="3969"/>
                    <a:pt x="60478" y="3868"/>
                  </a:cubicBezTo>
                  <a:cubicBezTo>
                    <a:pt x="59940" y="3646"/>
                    <a:pt x="59401" y="3424"/>
                    <a:pt x="58869" y="3184"/>
                  </a:cubicBezTo>
                  <a:cubicBezTo>
                    <a:pt x="56748" y="2221"/>
                    <a:pt x="54658" y="1144"/>
                    <a:pt x="52397" y="511"/>
                  </a:cubicBezTo>
                  <a:cubicBezTo>
                    <a:pt x="51833" y="359"/>
                    <a:pt x="51263" y="220"/>
                    <a:pt x="50680" y="137"/>
                  </a:cubicBezTo>
                  <a:cubicBezTo>
                    <a:pt x="50389" y="80"/>
                    <a:pt x="50098" y="61"/>
                    <a:pt x="49806" y="30"/>
                  </a:cubicBezTo>
                  <a:cubicBezTo>
                    <a:pt x="49581" y="15"/>
                    <a:pt x="49351" y="0"/>
                    <a:pt x="49124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8;p19"/>
            <p:cNvSpPr/>
            <p:nvPr/>
          </p:nvSpPr>
          <p:spPr>
            <a:xfrm>
              <a:off x="4894673" y="2141883"/>
              <a:ext cx="3700031" cy="1310264"/>
            </a:xfrm>
            <a:custGeom>
              <a:avLst/>
              <a:gdLst/>
              <a:ahLst/>
              <a:cxnLst/>
              <a:rect l="l" t="t" r="r" b="b"/>
              <a:pathLst>
                <a:path w="106706" h="37787" extrusionOk="0">
                  <a:moveTo>
                    <a:pt x="49252" y="0"/>
                  </a:moveTo>
                  <a:cubicBezTo>
                    <a:pt x="49114" y="0"/>
                    <a:pt x="48976" y="3"/>
                    <a:pt x="48837" y="10"/>
                  </a:cubicBezTo>
                  <a:cubicBezTo>
                    <a:pt x="47659" y="73"/>
                    <a:pt x="46494" y="365"/>
                    <a:pt x="45430" y="878"/>
                  </a:cubicBezTo>
                  <a:cubicBezTo>
                    <a:pt x="44372" y="1397"/>
                    <a:pt x="43403" y="2157"/>
                    <a:pt x="42764" y="3164"/>
                  </a:cubicBezTo>
                  <a:cubicBezTo>
                    <a:pt x="42599" y="3411"/>
                    <a:pt x="42466" y="3677"/>
                    <a:pt x="42352" y="3949"/>
                  </a:cubicBezTo>
                  <a:cubicBezTo>
                    <a:pt x="42238" y="4228"/>
                    <a:pt x="42156" y="4513"/>
                    <a:pt x="42092" y="4804"/>
                  </a:cubicBezTo>
                  <a:cubicBezTo>
                    <a:pt x="41985" y="5387"/>
                    <a:pt x="41959" y="5989"/>
                    <a:pt x="42067" y="6578"/>
                  </a:cubicBezTo>
                  <a:cubicBezTo>
                    <a:pt x="42270" y="7749"/>
                    <a:pt x="42840" y="8839"/>
                    <a:pt x="43619" y="9725"/>
                  </a:cubicBezTo>
                  <a:cubicBezTo>
                    <a:pt x="44005" y="10169"/>
                    <a:pt x="44442" y="10580"/>
                    <a:pt x="44911" y="10935"/>
                  </a:cubicBezTo>
                  <a:cubicBezTo>
                    <a:pt x="45386" y="11290"/>
                    <a:pt x="45892" y="11594"/>
                    <a:pt x="46431" y="11847"/>
                  </a:cubicBezTo>
                  <a:cubicBezTo>
                    <a:pt x="47495" y="12354"/>
                    <a:pt x="48647" y="12664"/>
                    <a:pt x="49806" y="12867"/>
                  </a:cubicBezTo>
                  <a:cubicBezTo>
                    <a:pt x="50965" y="13063"/>
                    <a:pt x="52143" y="13152"/>
                    <a:pt x="53315" y="13209"/>
                  </a:cubicBezTo>
                  <a:lnTo>
                    <a:pt x="67375" y="13741"/>
                  </a:lnTo>
                  <a:lnTo>
                    <a:pt x="74412" y="14000"/>
                  </a:lnTo>
                  <a:lnTo>
                    <a:pt x="77927" y="14133"/>
                  </a:lnTo>
                  <a:cubicBezTo>
                    <a:pt x="79098" y="14184"/>
                    <a:pt x="80270" y="14235"/>
                    <a:pt x="81429" y="14374"/>
                  </a:cubicBezTo>
                  <a:cubicBezTo>
                    <a:pt x="82588" y="14507"/>
                    <a:pt x="83747" y="14716"/>
                    <a:pt x="84855" y="15064"/>
                  </a:cubicBezTo>
                  <a:cubicBezTo>
                    <a:pt x="85970" y="15406"/>
                    <a:pt x="87028" y="15919"/>
                    <a:pt x="87984" y="16591"/>
                  </a:cubicBezTo>
                  <a:cubicBezTo>
                    <a:pt x="88453" y="16926"/>
                    <a:pt x="88896" y="17306"/>
                    <a:pt x="89301" y="17725"/>
                  </a:cubicBezTo>
                  <a:cubicBezTo>
                    <a:pt x="89403" y="17832"/>
                    <a:pt x="89504" y="17934"/>
                    <a:pt x="89599" y="18048"/>
                  </a:cubicBezTo>
                  <a:lnTo>
                    <a:pt x="89878" y="18377"/>
                  </a:lnTo>
                  <a:lnTo>
                    <a:pt x="90131" y="18732"/>
                  </a:lnTo>
                  <a:cubicBezTo>
                    <a:pt x="90220" y="18846"/>
                    <a:pt x="90289" y="18972"/>
                    <a:pt x="90365" y="19099"/>
                  </a:cubicBezTo>
                  <a:cubicBezTo>
                    <a:pt x="90669" y="19593"/>
                    <a:pt x="90904" y="20125"/>
                    <a:pt x="91068" y="20682"/>
                  </a:cubicBezTo>
                  <a:cubicBezTo>
                    <a:pt x="91233" y="21233"/>
                    <a:pt x="91309" y="21816"/>
                    <a:pt x="91315" y="22392"/>
                  </a:cubicBezTo>
                  <a:cubicBezTo>
                    <a:pt x="91322" y="23558"/>
                    <a:pt x="90961" y="24698"/>
                    <a:pt x="90384" y="25705"/>
                  </a:cubicBezTo>
                  <a:cubicBezTo>
                    <a:pt x="89802" y="26712"/>
                    <a:pt x="89023" y="27598"/>
                    <a:pt x="88161" y="28377"/>
                  </a:cubicBezTo>
                  <a:cubicBezTo>
                    <a:pt x="87294" y="29156"/>
                    <a:pt x="86337" y="29840"/>
                    <a:pt x="85337" y="30448"/>
                  </a:cubicBezTo>
                  <a:cubicBezTo>
                    <a:pt x="84336" y="31050"/>
                    <a:pt x="83297" y="31588"/>
                    <a:pt x="82214" y="32038"/>
                  </a:cubicBezTo>
                  <a:lnTo>
                    <a:pt x="80606" y="32741"/>
                  </a:lnTo>
                  <a:cubicBezTo>
                    <a:pt x="80061" y="32956"/>
                    <a:pt x="79510" y="33165"/>
                    <a:pt x="78965" y="33374"/>
                  </a:cubicBezTo>
                  <a:lnTo>
                    <a:pt x="78142" y="33691"/>
                  </a:lnTo>
                  <a:cubicBezTo>
                    <a:pt x="77870" y="33786"/>
                    <a:pt x="77591" y="33875"/>
                    <a:pt x="77312" y="33970"/>
                  </a:cubicBezTo>
                  <a:lnTo>
                    <a:pt x="75640" y="34527"/>
                  </a:lnTo>
                  <a:lnTo>
                    <a:pt x="73956" y="35008"/>
                  </a:lnTo>
                  <a:lnTo>
                    <a:pt x="73107" y="35249"/>
                  </a:lnTo>
                  <a:cubicBezTo>
                    <a:pt x="72828" y="35325"/>
                    <a:pt x="72543" y="35388"/>
                    <a:pt x="72258" y="35458"/>
                  </a:cubicBezTo>
                  <a:lnTo>
                    <a:pt x="70548" y="35876"/>
                  </a:lnTo>
                  <a:lnTo>
                    <a:pt x="68825" y="36224"/>
                  </a:lnTo>
                  <a:lnTo>
                    <a:pt x="67964" y="36395"/>
                  </a:lnTo>
                  <a:cubicBezTo>
                    <a:pt x="67673" y="36446"/>
                    <a:pt x="67388" y="36490"/>
                    <a:pt x="67096" y="36541"/>
                  </a:cubicBezTo>
                  <a:lnTo>
                    <a:pt x="65361" y="36820"/>
                  </a:lnTo>
                  <a:cubicBezTo>
                    <a:pt x="64785" y="36902"/>
                    <a:pt x="64202" y="36972"/>
                    <a:pt x="63619" y="37048"/>
                  </a:cubicBezTo>
                  <a:lnTo>
                    <a:pt x="62745" y="37155"/>
                  </a:lnTo>
                  <a:cubicBezTo>
                    <a:pt x="62454" y="37193"/>
                    <a:pt x="62163" y="37212"/>
                    <a:pt x="61871" y="37244"/>
                  </a:cubicBezTo>
                  <a:lnTo>
                    <a:pt x="60123" y="37402"/>
                  </a:lnTo>
                  <a:cubicBezTo>
                    <a:pt x="59534" y="37447"/>
                    <a:pt x="58952" y="37478"/>
                    <a:pt x="58369" y="37516"/>
                  </a:cubicBezTo>
                  <a:lnTo>
                    <a:pt x="57489" y="37573"/>
                  </a:lnTo>
                  <a:cubicBezTo>
                    <a:pt x="57197" y="37592"/>
                    <a:pt x="56906" y="37592"/>
                    <a:pt x="56608" y="37605"/>
                  </a:cubicBezTo>
                  <a:lnTo>
                    <a:pt x="54854" y="37662"/>
                  </a:lnTo>
                  <a:cubicBezTo>
                    <a:pt x="54245" y="37669"/>
                    <a:pt x="53635" y="37673"/>
                    <a:pt x="53026" y="37673"/>
                  </a:cubicBezTo>
                  <a:cubicBezTo>
                    <a:pt x="51292" y="37673"/>
                    <a:pt x="49558" y="37640"/>
                    <a:pt x="47824" y="37542"/>
                  </a:cubicBezTo>
                  <a:cubicBezTo>
                    <a:pt x="46652" y="37497"/>
                    <a:pt x="45481" y="37402"/>
                    <a:pt x="44315" y="37320"/>
                  </a:cubicBezTo>
                  <a:cubicBezTo>
                    <a:pt x="43726" y="37282"/>
                    <a:pt x="43144" y="37219"/>
                    <a:pt x="42561" y="37162"/>
                  </a:cubicBezTo>
                  <a:lnTo>
                    <a:pt x="41687" y="37086"/>
                  </a:lnTo>
                  <a:lnTo>
                    <a:pt x="41250" y="37041"/>
                  </a:lnTo>
                  <a:lnTo>
                    <a:pt x="40813" y="36991"/>
                  </a:lnTo>
                  <a:cubicBezTo>
                    <a:pt x="36151" y="36471"/>
                    <a:pt x="31522" y="35686"/>
                    <a:pt x="26949" y="34660"/>
                  </a:cubicBezTo>
                  <a:cubicBezTo>
                    <a:pt x="24656" y="34160"/>
                    <a:pt x="22383" y="33583"/>
                    <a:pt x="20115" y="32988"/>
                  </a:cubicBezTo>
                  <a:cubicBezTo>
                    <a:pt x="18982" y="32671"/>
                    <a:pt x="17848" y="32374"/>
                    <a:pt x="16727" y="32038"/>
                  </a:cubicBezTo>
                  <a:lnTo>
                    <a:pt x="15036" y="31550"/>
                  </a:lnTo>
                  <a:lnTo>
                    <a:pt x="13351" y="31044"/>
                  </a:lnTo>
                  <a:cubicBezTo>
                    <a:pt x="8861" y="29676"/>
                    <a:pt x="4421" y="28156"/>
                    <a:pt x="0" y="26591"/>
                  </a:cubicBezTo>
                  <a:lnTo>
                    <a:pt x="0" y="26591"/>
                  </a:lnTo>
                  <a:cubicBezTo>
                    <a:pt x="4415" y="28168"/>
                    <a:pt x="8855" y="29707"/>
                    <a:pt x="13339" y="31082"/>
                  </a:cubicBezTo>
                  <a:lnTo>
                    <a:pt x="15023" y="31595"/>
                  </a:lnTo>
                  <a:lnTo>
                    <a:pt x="16708" y="32095"/>
                  </a:lnTo>
                  <a:cubicBezTo>
                    <a:pt x="17835" y="32431"/>
                    <a:pt x="18969" y="32728"/>
                    <a:pt x="20096" y="33045"/>
                  </a:cubicBezTo>
                  <a:cubicBezTo>
                    <a:pt x="22364" y="33653"/>
                    <a:pt x="24637" y="34236"/>
                    <a:pt x="26930" y="34742"/>
                  </a:cubicBezTo>
                  <a:cubicBezTo>
                    <a:pt x="31503" y="35781"/>
                    <a:pt x="36139" y="36566"/>
                    <a:pt x="40800" y="37092"/>
                  </a:cubicBezTo>
                  <a:lnTo>
                    <a:pt x="41237" y="37143"/>
                  </a:lnTo>
                  <a:lnTo>
                    <a:pt x="41674" y="37187"/>
                  </a:lnTo>
                  <a:lnTo>
                    <a:pt x="42555" y="37269"/>
                  </a:lnTo>
                  <a:cubicBezTo>
                    <a:pt x="43137" y="37320"/>
                    <a:pt x="43720" y="37390"/>
                    <a:pt x="44303" y="37428"/>
                  </a:cubicBezTo>
                  <a:cubicBezTo>
                    <a:pt x="45474" y="37510"/>
                    <a:pt x="46646" y="37605"/>
                    <a:pt x="47818" y="37656"/>
                  </a:cubicBezTo>
                  <a:cubicBezTo>
                    <a:pt x="49552" y="37754"/>
                    <a:pt x="51289" y="37787"/>
                    <a:pt x="53025" y="37787"/>
                  </a:cubicBezTo>
                  <a:cubicBezTo>
                    <a:pt x="53635" y="37787"/>
                    <a:pt x="54245" y="37783"/>
                    <a:pt x="54854" y="37776"/>
                  </a:cubicBezTo>
                  <a:lnTo>
                    <a:pt x="56615" y="37725"/>
                  </a:lnTo>
                  <a:cubicBezTo>
                    <a:pt x="56912" y="37713"/>
                    <a:pt x="57204" y="37713"/>
                    <a:pt x="57495" y="37694"/>
                  </a:cubicBezTo>
                  <a:lnTo>
                    <a:pt x="58375" y="37637"/>
                  </a:lnTo>
                  <a:cubicBezTo>
                    <a:pt x="58958" y="37599"/>
                    <a:pt x="59547" y="37573"/>
                    <a:pt x="60130" y="37529"/>
                  </a:cubicBezTo>
                  <a:lnTo>
                    <a:pt x="61884" y="37364"/>
                  </a:lnTo>
                  <a:cubicBezTo>
                    <a:pt x="62175" y="37339"/>
                    <a:pt x="62467" y="37314"/>
                    <a:pt x="62758" y="37282"/>
                  </a:cubicBezTo>
                  <a:lnTo>
                    <a:pt x="63632" y="37174"/>
                  </a:lnTo>
                  <a:cubicBezTo>
                    <a:pt x="64215" y="37098"/>
                    <a:pt x="64797" y="37029"/>
                    <a:pt x="65380" y="36946"/>
                  </a:cubicBezTo>
                  <a:lnTo>
                    <a:pt x="67122" y="36668"/>
                  </a:lnTo>
                  <a:cubicBezTo>
                    <a:pt x="67407" y="36617"/>
                    <a:pt x="67698" y="36579"/>
                    <a:pt x="67989" y="36522"/>
                  </a:cubicBezTo>
                  <a:lnTo>
                    <a:pt x="68851" y="36351"/>
                  </a:lnTo>
                  <a:lnTo>
                    <a:pt x="70580" y="36003"/>
                  </a:lnTo>
                  <a:lnTo>
                    <a:pt x="72290" y="35591"/>
                  </a:lnTo>
                  <a:cubicBezTo>
                    <a:pt x="72575" y="35521"/>
                    <a:pt x="72860" y="35458"/>
                    <a:pt x="73145" y="35382"/>
                  </a:cubicBezTo>
                  <a:lnTo>
                    <a:pt x="73994" y="35141"/>
                  </a:lnTo>
                  <a:lnTo>
                    <a:pt x="75685" y="34660"/>
                  </a:lnTo>
                  <a:lnTo>
                    <a:pt x="77357" y="34103"/>
                  </a:lnTo>
                  <a:cubicBezTo>
                    <a:pt x="77635" y="34008"/>
                    <a:pt x="77914" y="33919"/>
                    <a:pt x="78193" y="33824"/>
                  </a:cubicBezTo>
                  <a:lnTo>
                    <a:pt x="79016" y="33507"/>
                  </a:lnTo>
                  <a:cubicBezTo>
                    <a:pt x="79561" y="33298"/>
                    <a:pt x="80112" y="33096"/>
                    <a:pt x="80656" y="32880"/>
                  </a:cubicBezTo>
                  <a:lnTo>
                    <a:pt x="82271" y="32171"/>
                  </a:lnTo>
                  <a:cubicBezTo>
                    <a:pt x="83361" y="31721"/>
                    <a:pt x="84406" y="31183"/>
                    <a:pt x="85413" y="30575"/>
                  </a:cubicBezTo>
                  <a:cubicBezTo>
                    <a:pt x="86420" y="29967"/>
                    <a:pt x="87382" y="29283"/>
                    <a:pt x="88263" y="28491"/>
                  </a:cubicBezTo>
                  <a:cubicBezTo>
                    <a:pt x="89137" y="27706"/>
                    <a:pt x="89928" y="26807"/>
                    <a:pt x="90517" y="25781"/>
                  </a:cubicBezTo>
                  <a:cubicBezTo>
                    <a:pt x="90815" y="25268"/>
                    <a:pt x="91056" y="24723"/>
                    <a:pt x="91220" y="24153"/>
                  </a:cubicBezTo>
                  <a:cubicBezTo>
                    <a:pt x="91385" y="23583"/>
                    <a:pt x="91474" y="22988"/>
                    <a:pt x="91474" y="22392"/>
                  </a:cubicBezTo>
                  <a:cubicBezTo>
                    <a:pt x="91474" y="21803"/>
                    <a:pt x="91391" y="21208"/>
                    <a:pt x="91227" y="20638"/>
                  </a:cubicBezTo>
                  <a:cubicBezTo>
                    <a:pt x="91062" y="20068"/>
                    <a:pt x="90815" y="19517"/>
                    <a:pt x="90511" y="19010"/>
                  </a:cubicBezTo>
                  <a:cubicBezTo>
                    <a:pt x="90429" y="18890"/>
                    <a:pt x="90353" y="18757"/>
                    <a:pt x="90270" y="18637"/>
                  </a:cubicBezTo>
                  <a:lnTo>
                    <a:pt x="90004" y="18276"/>
                  </a:lnTo>
                  <a:lnTo>
                    <a:pt x="89726" y="17934"/>
                  </a:lnTo>
                  <a:cubicBezTo>
                    <a:pt x="89631" y="17820"/>
                    <a:pt x="89523" y="17718"/>
                    <a:pt x="89422" y="17611"/>
                  </a:cubicBezTo>
                  <a:cubicBezTo>
                    <a:pt x="89010" y="17186"/>
                    <a:pt x="88560" y="16800"/>
                    <a:pt x="88079" y="16451"/>
                  </a:cubicBezTo>
                  <a:cubicBezTo>
                    <a:pt x="87110" y="15774"/>
                    <a:pt x="86033" y="15248"/>
                    <a:pt x="84906" y="14900"/>
                  </a:cubicBezTo>
                  <a:cubicBezTo>
                    <a:pt x="83785" y="14545"/>
                    <a:pt x="82620" y="14330"/>
                    <a:pt x="81448" y="14197"/>
                  </a:cubicBezTo>
                  <a:cubicBezTo>
                    <a:pt x="80283" y="14064"/>
                    <a:pt x="79105" y="14007"/>
                    <a:pt x="77933" y="13962"/>
                  </a:cubicBezTo>
                  <a:lnTo>
                    <a:pt x="74418" y="13836"/>
                  </a:lnTo>
                  <a:lnTo>
                    <a:pt x="67381" y="13576"/>
                  </a:lnTo>
                  <a:lnTo>
                    <a:pt x="53321" y="13063"/>
                  </a:lnTo>
                  <a:cubicBezTo>
                    <a:pt x="52150" y="13006"/>
                    <a:pt x="50984" y="12917"/>
                    <a:pt x="49832" y="12727"/>
                  </a:cubicBezTo>
                  <a:cubicBezTo>
                    <a:pt x="48679" y="12525"/>
                    <a:pt x="47545" y="12221"/>
                    <a:pt x="46488" y="11720"/>
                  </a:cubicBezTo>
                  <a:cubicBezTo>
                    <a:pt x="45962" y="11473"/>
                    <a:pt x="45462" y="11169"/>
                    <a:pt x="44993" y="10827"/>
                  </a:cubicBezTo>
                  <a:cubicBezTo>
                    <a:pt x="44531" y="10473"/>
                    <a:pt x="44106" y="10074"/>
                    <a:pt x="43720" y="9637"/>
                  </a:cubicBezTo>
                  <a:cubicBezTo>
                    <a:pt x="42954" y="8769"/>
                    <a:pt x="42396" y="7699"/>
                    <a:pt x="42200" y="6559"/>
                  </a:cubicBezTo>
                  <a:cubicBezTo>
                    <a:pt x="42092" y="5982"/>
                    <a:pt x="42118" y="5400"/>
                    <a:pt x="42219" y="4830"/>
                  </a:cubicBezTo>
                  <a:cubicBezTo>
                    <a:pt x="42282" y="4545"/>
                    <a:pt x="42365" y="4266"/>
                    <a:pt x="42472" y="4000"/>
                  </a:cubicBezTo>
                  <a:cubicBezTo>
                    <a:pt x="42586" y="3734"/>
                    <a:pt x="42713" y="3474"/>
                    <a:pt x="42871" y="3234"/>
                  </a:cubicBezTo>
                  <a:cubicBezTo>
                    <a:pt x="43492" y="2252"/>
                    <a:pt x="44442" y="1505"/>
                    <a:pt x="45481" y="992"/>
                  </a:cubicBezTo>
                  <a:cubicBezTo>
                    <a:pt x="46532" y="485"/>
                    <a:pt x="47678" y="194"/>
                    <a:pt x="48844" y="130"/>
                  </a:cubicBezTo>
                  <a:cubicBezTo>
                    <a:pt x="48980" y="124"/>
                    <a:pt x="49116" y="121"/>
                    <a:pt x="49252" y="121"/>
                  </a:cubicBezTo>
                  <a:cubicBezTo>
                    <a:pt x="50281" y="121"/>
                    <a:pt x="51307" y="303"/>
                    <a:pt x="52308" y="555"/>
                  </a:cubicBezTo>
                  <a:cubicBezTo>
                    <a:pt x="54569" y="1150"/>
                    <a:pt x="56678" y="2208"/>
                    <a:pt x="58819" y="3170"/>
                  </a:cubicBezTo>
                  <a:cubicBezTo>
                    <a:pt x="59883" y="3658"/>
                    <a:pt x="60985" y="4076"/>
                    <a:pt x="62106" y="4437"/>
                  </a:cubicBezTo>
                  <a:lnTo>
                    <a:pt x="62948" y="4697"/>
                  </a:lnTo>
                  <a:cubicBezTo>
                    <a:pt x="63227" y="4779"/>
                    <a:pt x="63512" y="4849"/>
                    <a:pt x="63797" y="4925"/>
                  </a:cubicBezTo>
                  <a:cubicBezTo>
                    <a:pt x="64360" y="5089"/>
                    <a:pt x="64937" y="5210"/>
                    <a:pt x="65507" y="5349"/>
                  </a:cubicBezTo>
                  <a:cubicBezTo>
                    <a:pt x="67799" y="5849"/>
                    <a:pt x="70130" y="6179"/>
                    <a:pt x="72467" y="6388"/>
                  </a:cubicBezTo>
                  <a:cubicBezTo>
                    <a:pt x="74545" y="6574"/>
                    <a:pt x="76633" y="6664"/>
                    <a:pt x="78723" y="6664"/>
                  </a:cubicBezTo>
                  <a:cubicBezTo>
                    <a:pt x="78983" y="6664"/>
                    <a:pt x="79243" y="6663"/>
                    <a:pt x="79504" y="6660"/>
                  </a:cubicBezTo>
                  <a:cubicBezTo>
                    <a:pt x="84197" y="6603"/>
                    <a:pt x="88883" y="6134"/>
                    <a:pt x="93481" y="5197"/>
                  </a:cubicBezTo>
                  <a:cubicBezTo>
                    <a:pt x="95780" y="4722"/>
                    <a:pt x="98054" y="4127"/>
                    <a:pt x="100277" y="3360"/>
                  </a:cubicBezTo>
                  <a:cubicBezTo>
                    <a:pt x="102494" y="2600"/>
                    <a:pt x="104660" y="1676"/>
                    <a:pt x="106705" y="529"/>
                  </a:cubicBezTo>
                  <a:lnTo>
                    <a:pt x="106705" y="529"/>
                  </a:lnTo>
                  <a:cubicBezTo>
                    <a:pt x="104653" y="1669"/>
                    <a:pt x="102487" y="2588"/>
                    <a:pt x="100271" y="3341"/>
                  </a:cubicBezTo>
                  <a:cubicBezTo>
                    <a:pt x="98048" y="4101"/>
                    <a:pt x="95774" y="4684"/>
                    <a:pt x="93475" y="5153"/>
                  </a:cubicBezTo>
                  <a:cubicBezTo>
                    <a:pt x="88877" y="6077"/>
                    <a:pt x="84190" y="6527"/>
                    <a:pt x="79504" y="6571"/>
                  </a:cubicBezTo>
                  <a:cubicBezTo>
                    <a:pt x="79286" y="6573"/>
                    <a:pt x="79069" y="6574"/>
                    <a:pt x="78852" y="6574"/>
                  </a:cubicBezTo>
                  <a:cubicBezTo>
                    <a:pt x="76721" y="6574"/>
                    <a:pt x="74595" y="6488"/>
                    <a:pt x="72473" y="6293"/>
                  </a:cubicBezTo>
                  <a:cubicBezTo>
                    <a:pt x="70143" y="6077"/>
                    <a:pt x="67818" y="5748"/>
                    <a:pt x="65526" y="5248"/>
                  </a:cubicBezTo>
                  <a:cubicBezTo>
                    <a:pt x="64962" y="5108"/>
                    <a:pt x="64386" y="4988"/>
                    <a:pt x="63822" y="4830"/>
                  </a:cubicBezTo>
                  <a:cubicBezTo>
                    <a:pt x="63543" y="4747"/>
                    <a:pt x="63258" y="4678"/>
                    <a:pt x="62973" y="4595"/>
                  </a:cubicBezTo>
                  <a:lnTo>
                    <a:pt x="62137" y="4336"/>
                  </a:lnTo>
                  <a:cubicBezTo>
                    <a:pt x="61023" y="3975"/>
                    <a:pt x="59927" y="3557"/>
                    <a:pt x="58863" y="3069"/>
                  </a:cubicBezTo>
                  <a:cubicBezTo>
                    <a:pt x="56729" y="2106"/>
                    <a:pt x="54613" y="1049"/>
                    <a:pt x="52333" y="441"/>
                  </a:cubicBezTo>
                  <a:cubicBezTo>
                    <a:pt x="51326" y="183"/>
                    <a:pt x="50295" y="0"/>
                    <a:pt x="49252" y="0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9;p19"/>
            <p:cNvSpPr/>
            <p:nvPr/>
          </p:nvSpPr>
          <p:spPr>
            <a:xfrm>
              <a:off x="4894673" y="2170316"/>
              <a:ext cx="3705509" cy="1350245"/>
            </a:xfrm>
            <a:custGeom>
              <a:avLst/>
              <a:gdLst/>
              <a:ahLst/>
              <a:cxnLst/>
              <a:rect l="l" t="t" r="r" b="b"/>
              <a:pathLst>
                <a:path w="106864" h="38940" extrusionOk="0">
                  <a:moveTo>
                    <a:pt x="49616" y="1"/>
                  </a:moveTo>
                  <a:cubicBezTo>
                    <a:pt x="49319" y="1"/>
                    <a:pt x="49021" y="7"/>
                    <a:pt x="48730" y="32"/>
                  </a:cubicBezTo>
                  <a:cubicBezTo>
                    <a:pt x="47545" y="134"/>
                    <a:pt x="46380" y="469"/>
                    <a:pt x="45335" y="1039"/>
                  </a:cubicBezTo>
                  <a:cubicBezTo>
                    <a:pt x="44296" y="1609"/>
                    <a:pt x="43365" y="2426"/>
                    <a:pt x="42789" y="3478"/>
                  </a:cubicBezTo>
                  <a:cubicBezTo>
                    <a:pt x="42504" y="3997"/>
                    <a:pt x="42301" y="4573"/>
                    <a:pt x="42219" y="5169"/>
                  </a:cubicBezTo>
                  <a:cubicBezTo>
                    <a:pt x="42143" y="5758"/>
                    <a:pt x="42156" y="6359"/>
                    <a:pt x="42276" y="6948"/>
                  </a:cubicBezTo>
                  <a:cubicBezTo>
                    <a:pt x="42390" y="7531"/>
                    <a:pt x="42618" y="8095"/>
                    <a:pt x="42897" y="8614"/>
                  </a:cubicBezTo>
                  <a:cubicBezTo>
                    <a:pt x="43182" y="9140"/>
                    <a:pt x="43517" y="9634"/>
                    <a:pt x="43923" y="10071"/>
                  </a:cubicBezTo>
                  <a:cubicBezTo>
                    <a:pt x="44322" y="10514"/>
                    <a:pt x="44765" y="10913"/>
                    <a:pt x="45240" y="11268"/>
                  </a:cubicBezTo>
                  <a:cubicBezTo>
                    <a:pt x="45721" y="11616"/>
                    <a:pt x="46241" y="11914"/>
                    <a:pt x="46779" y="12161"/>
                  </a:cubicBezTo>
                  <a:cubicBezTo>
                    <a:pt x="47856" y="12661"/>
                    <a:pt x="49015" y="12952"/>
                    <a:pt x="50186" y="13142"/>
                  </a:cubicBezTo>
                  <a:cubicBezTo>
                    <a:pt x="51352" y="13326"/>
                    <a:pt x="52536" y="13396"/>
                    <a:pt x="53714" y="13440"/>
                  </a:cubicBezTo>
                  <a:lnTo>
                    <a:pt x="67856" y="13814"/>
                  </a:lnTo>
                  <a:lnTo>
                    <a:pt x="74931" y="14004"/>
                  </a:lnTo>
                  <a:lnTo>
                    <a:pt x="78465" y="14092"/>
                  </a:lnTo>
                  <a:cubicBezTo>
                    <a:pt x="79643" y="14130"/>
                    <a:pt x="80821" y="14181"/>
                    <a:pt x="81986" y="14314"/>
                  </a:cubicBezTo>
                  <a:cubicBezTo>
                    <a:pt x="83152" y="14447"/>
                    <a:pt x="84311" y="14662"/>
                    <a:pt x="85425" y="15030"/>
                  </a:cubicBezTo>
                  <a:cubicBezTo>
                    <a:pt x="86540" y="15391"/>
                    <a:pt x="87598" y="15910"/>
                    <a:pt x="88541" y="16613"/>
                  </a:cubicBezTo>
                  <a:cubicBezTo>
                    <a:pt x="89485" y="17297"/>
                    <a:pt x="90296" y="18171"/>
                    <a:pt x="90891" y="19172"/>
                  </a:cubicBezTo>
                  <a:cubicBezTo>
                    <a:pt x="91474" y="20185"/>
                    <a:pt x="91797" y="21344"/>
                    <a:pt x="91790" y="22510"/>
                  </a:cubicBezTo>
                  <a:cubicBezTo>
                    <a:pt x="91784" y="23675"/>
                    <a:pt x="91442" y="24821"/>
                    <a:pt x="90891" y="25847"/>
                  </a:cubicBezTo>
                  <a:cubicBezTo>
                    <a:pt x="90334" y="26880"/>
                    <a:pt x="89580" y="27792"/>
                    <a:pt x="88738" y="28609"/>
                  </a:cubicBezTo>
                  <a:cubicBezTo>
                    <a:pt x="87895" y="29419"/>
                    <a:pt x="86958" y="30141"/>
                    <a:pt x="85970" y="30781"/>
                  </a:cubicBezTo>
                  <a:cubicBezTo>
                    <a:pt x="84982" y="31414"/>
                    <a:pt x="83950" y="31978"/>
                    <a:pt x="82873" y="32453"/>
                  </a:cubicBezTo>
                  <a:lnTo>
                    <a:pt x="81271" y="33200"/>
                  </a:lnTo>
                  <a:lnTo>
                    <a:pt x="79637" y="33872"/>
                  </a:lnTo>
                  <a:lnTo>
                    <a:pt x="78820" y="34201"/>
                  </a:lnTo>
                  <a:cubicBezTo>
                    <a:pt x="78541" y="34309"/>
                    <a:pt x="78262" y="34404"/>
                    <a:pt x="77990" y="34505"/>
                  </a:cubicBezTo>
                  <a:lnTo>
                    <a:pt x="76324" y="35100"/>
                  </a:lnTo>
                  <a:lnTo>
                    <a:pt x="74640" y="35632"/>
                  </a:lnTo>
                  <a:lnTo>
                    <a:pt x="73797" y="35892"/>
                  </a:lnTo>
                  <a:lnTo>
                    <a:pt x="72942" y="36126"/>
                  </a:lnTo>
                  <a:lnTo>
                    <a:pt x="71238" y="36582"/>
                  </a:lnTo>
                  <a:lnTo>
                    <a:pt x="69516" y="36975"/>
                  </a:lnTo>
                  <a:lnTo>
                    <a:pt x="68654" y="37171"/>
                  </a:lnTo>
                  <a:lnTo>
                    <a:pt x="67787" y="37342"/>
                  </a:lnTo>
                  <a:lnTo>
                    <a:pt x="66051" y="37665"/>
                  </a:lnTo>
                  <a:lnTo>
                    <a:pt x="64303" y="37938"/>
                  </a:lnTo>
                  <a:lnTo>
                    <a:pt x="63429" y="38071"/>
                  </a:lnTo>
                  <a:lnTo>
                    <a:pt x="62555" y="38172"/>
                  </a:lnTo>
                  <a:lnTo>
                    <a:pt x="60801" y="38381"/>
                  </a:lnTo>
                  <a:lnTo>
                    <a:pt x="59040" y="38533"/>
                  </a:lnTo>
                  <a:lnTo>
                    <a:pt x="58160" y="38609"/>
                  </a:lnTo>
                  <a:cubicBezTo>
                    <a:pt x="57862" y="38628"/>
                    <a:pt x="57571" y="38641"/>
                    <a:pt x="57273" y="38660"/>
                  </a:cubicBezTo>
                  <a:lnTo>
                    <a:pt x="55513" y="38755"/>
                  </a:lnTo>
                  <a:cubicBezTo>
                    <a:pt x="54161" y="38795"/>
                    <a:pt x="52810" y="38824"/>
                    <a:pt x="51458" y="38824"/>
                  </a:cubicBezTo>
                  <a:cubicBezTo>
                    <a:pt x="50454" y="38824"/>
                    <a:pt x="49449" y="38808"/>
                    <a:pt x="48445" y="38767"/>
                  </a:cubicBezTo>
                  <a:cubicBezTo>
                    <a:pt x="47267" y="38742"/>
                    <a:pt x="46089" y="38653"/>
                    <a:pt x="44911" y="38590"/>
                  </a:cubicBezTo>
                  <a:cubicBezTo>
                    <a:pt x="44328" y="38558"/>
                    <a:pt x="43739" y="38495"/>
                    <a:pt x="43150" y="38451"/>
                  </a:cubicBezTo>
                  <a:cubicBezTo>
                    <a:pt x="42567" y="38400"/>
                    <a:pt x="41978" y="38362"/>
                    <a:pt x="41389" y="38292"/>
                  </a:cubicBezTo>
                  <a:lnTo>
                    <a:pt x="39635" y="38109"/>
                  </a:lnTo>
                  <a:cubicBezTo>
                    <a:pt x="39046" y="38045"/>
                    <a:pt x="38463" y="37963"/>
                    <a:pt x="37881" y="37887"/>
                  </a:cubicBezTo>
                  <a:cubicBezTo>
                    <a:pt x="36709" y="37748"/>
                    <a:pt x="35543" y="37570"/>
                    <a:pt x="34378" y="37399"/>
                  </a:cubicBezTo>
                  <a:cubicBezTo>
                    <a:pt x="33795" y="37311"/>
                    <a:pt x="33213" y="37209"/>
                    <a:pt x="32636" y="37114"/>
                  </a:cubicBezTo>
                  <a:cubicBezTo>
                    <a:pt x="32054" y="37013"/>
                    <a:pt x="31471" y="36924"/>
                    <a:pt x="30888" y="36817"/>
                  </a:cubicBezTo>
                  <a:cubicBezTo>
                    <a:pt x="29729" y="36601"/>
                    <a:pt x="28570" y="36392"/>
                    <a:pt x="27418" y="36152"/>
                  </a:cubicBezTo>
                  <a:cubicBezTo>
                    <a:pt x="18165" y="34315"/>
                    <a:pt x="9076" y="31750"/>
                    <a:pt x="0" y="29198"/>
                  </a:cubicBezTo>
                  <a:lnTo>
                    <a:pt x="0" y="29198"/>
                  </a:lnTo>
                  <a:cubicBezTo>
                    <a:pt x="9070" y="31782"/>
                    <a:pt x="18152" y="34372"/>
                    <a:pt x="27399" y="36240"/>
                  </a:cubicBezTo>
                  <a:cubicBezTo>
                    <a:pt x="29710" y="36715"/>
                    <a:pt x="32035" y="37121"/>
                    <a:pt x="34365" y="37494"/>
                  </a:cubicBezTo>
                  <a:cubicBezTo>
                    <a:pt x="35531" y="37665"/>
                    <a:pt x="36696" y="37849"/>
                    <a:pt x="37868" y="37988"/>
                  </a:cubicBezTo>
                  <a:cubicBezTo>
                    <a:pt x="38451" y="38058"/>
                    <a:pt x="39033" y="38147"/>
                    <a:pt x="39622" y="38210"/>
                  </a:cubicBezTo>
                  <a:lnTo>
                    <a:pt x="41383" y="38394"/>
                  </a:lnTo>
                  <a:cubicBezTo>
                    <a:pt x="41966" y="38463"/>
                    <a:pt x="42555" y="38508"/>
                    <a:pt x="43144" y="38558"/>
                  </a:cubicBezTo>
                  <a:cubicBezTo>
                    <a:pt x="43733" y="38603"/>
                    <a:pt x="44315" y="38660"/>
                    <a:pt x="44904" y="38698"/>
                  </a:cubicBezTo>
                  <a:cubicBezTo>
                    <a:pt x="46082" y="38761"/>
                    <a:pt x="47260" y="38850"/>
                    <a:pt x="48438" y="38875"/>
                  </a:cubicBezTo>
                  <a:cubicBezTo>
                    <a:pt x="49513" y="38921"/>
                    <a:pt x="50586" y="38940"/>
                    <a:pt x="51659" y="38940"/>
                  </a:cubicBezTo>
                  <a:cubicBezTo>
                    <a:pt x="52945" y="38940"/>
                    <a:pt x="54231" y="38913"/>
                    <a:pt x="55519" y="38875"/>
                  </a:cubicBezTo>
                  <a:lnTo>
                    <a:pt x="57286" y="38780"/>
                  </a:lnTo>
                  <a:cubicBezTo>
                    <a:pt x="57577" y="38761"/>
                    <a:pt x="57875" y="38755"/>
                    <a:pt x="58166" y="38729"/>
                  </a:cubicBezTo>
                  <a:lnTo>
                    <a:pt x="59047" y="38653"/>
                  </a:lnTo>
                  <a:lnTo>
                    <a:pt x="60814" y="38508"/>
                  </a:lnTo>
                  <a:lnTo>
                    <a:pt x="62568" y="38299"/>
                  </a:lnTo>
                  <a:lnTo>
                    <a:pt x="63448" y="38197"/>
                  </a:lnTo>
                  <a:lnTo>
                    <a:pt x="64322" y="38064"/>
                  </a:lnTo>
                  <a:lnTo>
                    <a:pt x="66070" y="37798"/>
                  </a:lnTo>
                  <a:lnTo>
                    <a:pt x="67812" y="37469"/>
                  </a:lnTo>
                  <a:lnTo>
                    <a:pt x="68680" y="37304"/>
                  </a:lnTo>
                  <a:lnTo>
                    <a:pt x="69547" y="37108"/>
                  </a:lnTo>
                  <a:lnTo>
                    <a:pt x="71270" y="36715"/>
                  </a:lnTo>
                  <a:lnTo>
                    <a:pt x="72980" y="36259"/>
                  </a:lnTo>
                  <a:lnTo>
                    <a:pt x="73835" y="36025"/>
                  </a:lnTo>
                  <a:lnTo>
                    <a:pt x="74684" y="35765"/>
                  </a:lnTo>
                  <a:lnTo>
                    <a:pt x="76369" y="35233"/>
                  </a:lnTo>
                  <a:lnTo>
                    <a:pt x="78034" y="34638"/>
                  </a:lnTo>
                  <a:cubicBezTo>
                    <a:pt x="78313" y="34537"/>
                    <a:pt x="78592" y="34442"/>
                    <a:pt x="78870" y="34340"/>
                  </a:cubicBezTo>
                  <a:lnTo>
                    <a:pt x="79687" y="34005"/>
                  </a:lnTo>
                  <a:lnTo>
                    <a:pt x="81328" y="33333"/>
                  </a:lnTo>
                  <a:lnTo>
                    <a:pt x="82936" y="32592"/>
                  </a:lnTo>
                  <a:cubicBezTo>
                    <a:pt x="84013" y="32117"/>
                    <a:pt x="85058" y="31547"/>
                    <a:pt x="86052" y="30908"/>
                  </a:cubicBezTo>
                  <a:cubicBezTo>
                    <a:pt x="87047" y="30262"/>
                    <a:pt x="87990" y="29540"/>
                    <a:pt x="88845" y="28723"/>
                  </a:cubicBezTo>
                  <a:cubicBezTo>
                    <a:pt x="89694" y="27899"/>
                    <a:pt x="90460" y="26975"/>
                    <a:pt x="91030" y="25923"/>
                  </a:cubicBezTo>
                  <a:cubicBezTo>
                    <a:pt x="91594" y="24885"/>
                    <a:pt x="91949" y="23707"/>
                    <a:pt x="91949" y="22510"/>
                  </a:cubicBezTo>
                  <a:cubicBezTo>
                    <a:pt x="91961" y="21313"/>
                    <a:pt x="91632" y="20122"/>
                    <a:pt x="91037" y="19090"/>
                  </a:cubicBezTo>
                  <a:cubicBezTo>
                    <a:pt x="90429" y="18064"/>
                    <a:pt x="89599" y="17177"/>
                    <a:pt x="88643" y="16474"/>
                  </a:cubicBezTo>
                  <a:cubicBezTo>
                    <a:pt x="87686" y="15764"/>
                    <a:pt x="86610" y="15232"/>
                    <a:pt x="85482" y="14859"/>
                  </a:cubicBezTo>
                  <a:cubicBezTo>
                    <a:pt x="84349" y="14491"/>
                    <a:pt x="83183" y="14270"/>
                    <a:pt x="82005" y="14137"/>
                  </a:cubicBezTo>
                  <a:cubicBezTo>
                    <a:pt x="80827" y="14004"/>
                    <a:pt x="79649" y="13953"/>
                    <a:pt x="78471" y="13921"/>
                  </a:cubicBezTo>
                  <a:lnTo>
                    <a:pt x="74931" y="13833"/>
                  </a:lnTo>
                  <a:lnTo>
                    <a:pt x="67863" y="13655"/>
                  </a:lnTo>
                  <a:lnTo>
                    <a:pt x="53720" y="13294"/>
                  </a:lnTo>
                  <a:cubicBezTo>
                    <a:pt x="52542" y="13250"/>
                    <a:pt x="51364" y="13180"/>
                    <a:pt x="50205" y="12997"/>
                  </a:cubicBezTo>
                  <a:cubicBezTo>
                    <a:pt x="49046" y="12813"/>
                    <a:pt x="47900" y="12522"/>
                    <a:pt x="46836" y="12034"/>
                  </a:cubicBezTo>
                  <a:cubicBezTo>
                    <a:pt x="46304" y="11793"/>
                    <a:pt x="45791" y="11502"/>
                    <a:pt x="45322" y="11154"/>
                  </a:cubicBezTo>
                  <a:cubicBezTo>
                    <a:pt x="44854" y="10805"/>
                    <a:pt x="44417" y="10413"/>
                    <a:pt x="44024" y="9982"/>
                  </a:cubicBezTo>
                  <a:cubicBezTo>
                    <a:pt x="43625" y="9551"/>
                    <a:pt x="43296" y="9064"/>
                    <a:pt x="43017" y="8551"/>
                  </a:cubicBezTo>
                  <a:cubicBezTo>
                    <a:pt x="42738" y="8038"/>
                    <a:pt x="42523" y="7493"/>
                    <a:pt x="42409" y="6923"/>
                  </a:cubicBezTo>
                  <a:cubicBezTo>
                    <a:pt x="42289" y="6347"/>
                    <a:pt x="42276" y="5764"/>
                    <a:pt x="42352" y="5188"/>
                  </a:cubicBezTo>
                  <a:cubicBezTo>
                    <a:pt x="42428" y="4611"/>
                    <a:pt x="42624" y="4048"/>
                    <a:pt x="42903" y="3541"/>
                  </a:cubicBezTo>
                  <a:cubicBezTo>
                    <a:pt x="43460" y="2515"/>
                    <a:pt x="44379" y="1711"/>
                    <a:pt x="45398" y="1153"/>
                  </a:cubicBezTo>
                  <a:cubicBezTo>
                    <a:pt x="46424" y="590"/>
                    <a:pt x="47571" y="260"/>
                    <a:pt x="48736" y="153"/>
                  </a:cubicBezTo>
                  <a:cubicBezTo>
                    <a:pt x="49027" y="127"/>
                    <a:pt x="49325" y="121"/>
                    <a:pt x="49616" y="121"/>
                  </a:cubicBezTo>
                  <a:cubicBezTo>
                    <a:pt x="49908" y="127"/>
                    <a:pt x="50199" y="159"/>
                    <a:pt x="50490" y="184"/>
                  </a:cubicBezTo>
                  <a:cubicBezTo>
                    <a:pt x="51073" y="254"/>
                    <a:pt x="51656" y="343"/>
                    <a:pt x="52226" y="488"/>
                  </a:cubicBezTo>
                  <a:cubicBezTo>
                    <a:pt x="54512" y="1046"/>
                    <a:pt x="56640" y="2097"/>
                    <a:pt x="58793" y="3053"/>
                  </a:cubicBezTo>
                  <a:cubicBezTo>
                    <a:pt x="59870" y="3541"/>
                    <a:pt x="60972" y="3959"/>
                    <a:pt x="62099" y="4326"/>
                  </a:cubicBezTo>
                  <a:cubicBezTo>
                    <a:pt x="62663" y="4497"/>
                    <a:pt x="63227" y="4675"/>
                    <a:pt x="63797" y="4814"/>
                  </a:cubicBezTo>
                  <a:cubicBezTo>
                    <a:pt x="64088" y="4890"/>
                    <a:pt x="64367" y="4972"/>
                    <a:pt x="64658" y="5036"/>
                  </a:cubicBezTo>
                  <a:lnTo>
                    <a:pt x="65519" y="5226"/>
                  </a:lnTo>
                  <a:cubicBezTo>
                    <a:pt x="65811" y="5295"/>
                    <a:pt x="66096" y="5346"/>
                    <a:pt x="66387" y="5403"/>
                  </a:cubicBezTo>
                  <a:lnTo>
                    <a:pt x="67255" y="5574"/>
                  </a:lnTo>
                  <a:lnTo>
                    <a:pt x="68129" y="5713"/>
                  </a:lnTo>
                  <a:cubicBezTo>
                    <a:pt x="68420" y="5764"/>
                    <a:pt x="68711" y="5815"/>
                    <a:pt x="69003" y="5846"/>
                  </a:cubicBezTo>
                  <a:cubicBezTo>
                    <a:pt x="69592" y="5929"/>
                    <a:pt x="70174" y="6011"/>
                    <a:pt x="70763" y="6074"/>
                  </a:cubicBezTo>
                  <a:lnTo>
                    <a:pt x="71644" y="6169"/>
                  </a:lnTo>
                  <a:lnTo>
                    <a:pt x="72524" y="6245"/>
                  </a:lnTo>
                  <a:cubicBezTo>
                    <a:pt x="74514" y="6412"/>
                    <a:pt x="76512" y="6487"/>
                    <a:pt x="78508" y="6487"/>
                  </a:cubicBezTo>
                  <a:cubicBezTo>
                    <a:pt x="78870" y="6487"/>
                    <a:pt x="79231" y="6485"/>
                    <a:pt x="79592" y="6480"/>
                  </a:cubicBezTo>
                  <a:cubicBezTo>
                    <a:pt x="84311" y="6391"/>
                    <a:pt x="89023" y="5897"/>
                    <a:pt x="93640" y="4915"/>
                  </a:cubicBezTo>
                  <a:cubicBezTo>
                    <a:pt x="95945" y="4421"/>
                    <a:pt x="98225" y="3807"/>
                    <a:pt x="100448" y="3015"/>
                  </a:cubicBezTo>
                  <a:cubicBezTo>
                    <a:pt x="102671" y="2224"/>
                    <a:pt x="104831" y="1261"/>
                    <a:pt x="106864" y="58"/>
                  </a:cubicBezTo>
                  <a:lnTo>
                    <a:pt x="106864" y="58"/>
                  </a:lnTo>
                  <a:cubicBezTo>
                    <a:pt x="104831" y="1255"/>
                    <a:pt x="102665" y="2211"/>
                    <a:pt x="100442" y="2996"/>
                  </a:cubicBezTo>
                  <a:cubicBezTo>
                    <a:pt x="98219" y="3782"/>
                    <a:pt x="95932" y="4383"/>
                    <a:pt x="93627" y="4871"/>
                  </a:cubicBezTo>
                  <a:cubicBezTo>
                    <a:pt x="89016" y="5840"/>
                    <a:pt x="84304" y="6321"/>
                    <a:pt x="79592" y="6391"/>
                  </a:cubicBezTo>
                  <a:cubicBezTo>
                    <a:pt x="79249" y="6396"/>
                    <a:pt x="78905" y="6398"/>
                    <a:pt x="78562" y="6398"/>
                  </a:cubicBezTo>
                  <a:cubicBezTo>
                    <a:pt x="76549" y="6398"/>
                    <a:pt x="74538" y="6318"/>
                    <a:pt x="72530" y="6150"/>
                  </a:cubicBezTo>
                  <a:lnTo>
                    <a:pt x="71650" y="6074"/>
                  </a:lnTo>
                  <a:lnTo>
                    <a:pt x="70770" y="5973"/>
                  </a:lnTo>
                  <a:cubicBezTo>
                    <a:pt x="70187" y="5916"/>
                    <a:pt x="69604" y="5827"/>
                    <a:pt x="69022" y="5751"/>
                  </a:cubicBezTo>
                  <a:cubicBezTo>
                    <a:pt x="68730" y="5713"/>
                    <a:pt x="68439" y="5663"/>
                    <a:pt x="68148" y="5618"/>
                  </a:cubicBezTo>
                  <a:lnTo>
                    <a:pt x="67274" y="5473"/>
                  </a:lnTo>
                  <a:lnTo>
                    <a:pt x="66406" y="5308"/>
                  </a:lnTo>
                  <a:cubicBezTo>
                    <a:pt x="66121" y="5251"/>
                    <a:pt x="65830" y="5194"/>
                    <a:pt x="65545" y="5124"/>
                  </a:cubicBezTo>
                  <a:lnTo>
                    <a:pt x="64683" y="4934"/>
                  </a:lnTo>
                  <a:cubicBezTo>
                    <a:pt x="64392" y="4871"/>
                    <a:pt x="64113" y="4782"/>
                    <a:pt x="63828" y="4713"/>
                  </a:cubicBezTo>
                  <a:cubicBezTo>
                    <a:pt x="63252" y="4573"/>
                    <a:pt x="62695" y="4390"/>
                    <a:pt x="62131" y="4225"/>
                  </a:cubicBezTo>
                  <a:cubicBezTo>
                    <a:pt x="61010" y="3858"/>
                    <a:pt x="59914" y="3440"/>
                    <a:pt x="58838" y="2952"/>
                  </a:cubicBezTo>
                  <a:cubicBezTo>
                    <a:pt x="56691" y="1996"/>
                    <a:pt x="54556" y="938"/>
                    <a:pt x="52251" y="374"/>
                  </a:cubicBezTo>
                  <a:cubicBezTo>
                    <a:pt x="51681" y="229"/>
                    <a:pt x="51092" y="134"/>
                    <a:pt x="50503" y="64"/>
                  </a:cubicBezTo>
                  <a:cubicBezTo>
                    <a:pt x="50212" y="39"/>
                    <a:pt x="49914" y="7"/>
                    <a:pt x="49616" y="1"/>
                  </a:cubicBezTo>
                  <a:close/>
                </a:path>
              </a:pathLst>
            </a:custGeom>
            <a:solidFill>
              <a:srgbClr val="8C6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42" name="Picture 2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062"/>
          <a:stretch>
            <a:fillRect/>
          </a:stretch>
        </p:blipFill>
        <p:spPr bwMode="auto">
          <a:xfrm flipV="1">
            <a:off x="4572000" y="0"/>
            <a:ext cx="3552825" cy="12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5"/>
              </a:clrFrom>
              <a:clrTo>
                <a:srgbClr val="FFF8E5">
                  <a:alpha val="0"/>
                </a:srgbClr>
              </a:clrTo>
            </a:clrChange>
          </a:blip>
          <a:srcRect l="15217" r="20598"/>
          <a:stretch>
            <a:fillRect/>
          </a:stretch>
        </p:blipFill>
        <p:spPr bwMode="auto">
          <a:xfrm flipH="1">
            <a:off x="0" y="2983260"/>
            <a:ext cx="246494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Преподаватели школы </a:t>
            </a:r>
            <a:endParaRPr b="1"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"/>
          </p:nvPr>
        </p:nvSpPr>
        <p:spPr>
          <a:xfrm>
            <a:off x="3491880" y="1203598"/>
            <a:ext cx="5184576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400" b="1" dirty="0" err="1" smtClean="0"/>
              <a:t>Кудояров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Рустем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Наилевич</a:t>
            </a:r>
            <a:endParaRPr lang="ru-RU" sz="2400" b="1" dirty="0" smtClean="0"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2000" b="1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1131590"/>
            <a:ext cx="4392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9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985235"/>
            <a:ext cx="1447831" cy="1158265"/>
          </a:xfrm>
          <a:prstGeom prst="rect">
            <a:avLst/>
          </a:prstGeom>
          <a:noFill/>
        </p:spPr>
      </p:pic>
      <p:sp>
        <p:nvSpPr>
          <p:cNvPr id="18" name="Google Shape;196;p20"/>
          <p:cNvSpPr txBox="1">
            <a:spLocks/>
          </p:cNvSpPr>
          <p:nvPr/>
        </p:nvSpPr>
        <p:spPr>
          <a:xfrm>
            <a:off x="3635896" y="1779662"/>
            <a:ext cx="4752528" cy="64807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Фортепиано</a:t>
            </a:r>
          </a:p>
        </p:txBody>
      </p:sp>
      <p:pic>
        <p:nvPicPr>
          <p:cNvPr id="15" name="Рисунок 14" descr="Kudoyarov.jpg"/>
          <p:cNvPicPr>
            <a:picLocks noChangeAspect="1"/>
          </p:cNvPicPr>
          <p:nvPr/>
        </p:nvPicPr>
        <p:blipFill>
          <a:blip r:embed="rId5"/>
          <a:srcRect b="11617"/>
          <a:stretch>
            <a:fillRect/>
          </a:stretch>
        </p:blipFill>
        <p:spPr>
          <a:xfrm>
            <a:off x="755576" y="1203598"/>
            <a:ext cx="2664296" cy="296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Google Shape;196;p20"/>
          <p:cNvSpPr txBox="1">
            <a:spLocks/>
          </p:cNvSpPr>
          <p:nvPr/>
        </p:nvSpPr>
        <p:spPr>
          <a:xfrm>
            <a:off x="3491880" y="2355726"/>
            <a:ext cx="5256584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Профессор Московской государственной консерватории </a:t>
            </a: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имени </a:t>
            </a: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П.И.Чайковского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Солист </a:t>
            </a:r>
            <a:r>
              <a:rPr lang="ru-RU" sz="2000" dirty="0" err="1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Москонцерта</a:t>
            </a:r>
            <a:endParaRPr lang="ru-RU" sz="2000" dirty="0" smtClean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Лауреат международных конкурсов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400"/>
            </a:pPr>
            <a:endParaRPr lang="ru-RU" sz="2000" dirty="0" smtClean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148064" y="192367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Преподаватели школы </a:t>
            </a:r>
            <a:endParaRPr b="1"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"/>
          </p:nvPr>
        </p:nvSpPr>
        <p:spPr>
          <a:xfrm>
            <a:off x="3491880" y="1131590"/>
            <a:ext cx="5184576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ru-RU" sz="2400" b="1" dirty="0" smtClean="0"/>
              <a:t>Лежнева Ирина Витальевна</a:t>
            </a:r>
            <a:endParaRPr lang="ru-RU" sz="2000" b="1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1131590"/>
            <a:ext cx="4392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9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985235"/>
            <a:ext cx="1447831" cy="1158265"/>
          </a:xfrm>
          <a:prstGeom prst="rect">
            <a:avLst/>
          </a:prstGeom>
          <a:noFill/>
        </p:spPr>
      </p:pic>
      <p:sp>
        <p:nvSpPr>
          <p:cNvPr id="18" name="Google Shape;196;p20"/>
          <p:cNvSpPr txBox="1">
            <a:spLocks/>
          </p:cNvSpPr>
          <p:nvPr/>
        </p:nvSpPr>
        <p:spPr>
          <a:xfrm>
            <a:off x="3635896" y="1635646"/>
            <a:ext cx="4752528" cy="64807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2800" b="1" dirty="0" smtClean="0">
                <a:latin typeface="Asap"/>
                <a:ea typeface="Asap"/>
                <a:cs typeface="Asap"/>
                <a:sym typeface="Asap"/>
              </a:rPr>
              <a:t> Скрипка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" name="Google Shape;196;p20"/>
          <p:cNvSpPr txBox="1">
            <a:spLocks/>
          </p:cNvSpPr>
          <p:nvPr/>
        </p:nvSpPr>
        <p:spPr>
          <a:xfrm>
            <a:off x="3563888" y="2139702"/>
            <a:ext cx="5328592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Заведующая </a:t>
            </a: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кафедрой струнных </a:t>
            </a: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инструментов, доцент Нижегородской государственной консерватории </a:t>
            </a:r>
            <a:endParaRPr lang="ru-RU" sz="2000" dirty="0" smtClean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имени </a:t>
            </a: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М.И. Глинки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Кандидат искусствоведения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2000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Лауреат международных конкурсов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148064" y="1779662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7284" name="Picture 4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995686"/>
            <a:ext cx="2376264" cy="3405979"/>
          </a:xfrm>
          <a:prstGeom prst="rect">
            <a:avLst/>
          </a:prstGeom>
          <a:noFill/>
        </p:spPr>
      </p:pic>
      <p:pic>
        <p:nvPicPr>
          <p:cNvPr id="97286" name="Picture 6" descr="Лежнева Ирина Виталье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576" y="1203598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sic Subject for High School: Mozart Infographics by Slidesgo">
  <a:themeElements>
    <a:clrScheme name="Simple Light">
      <a:dk1>
        <a:srgbClr val="3D2B19"/>
      </a:dk1>
      <a:lt1>
        <a:srgbClr val="8C6238"/>
      </a:lt1>
      <a:dk2>
        <a:srgbClr val="FEF8E6"/>
      </a:dk2>
      <a:lt2>
        <a:srgbClr val="EBE8E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D2B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477</Words>
  <Application>Microsoft Office PowerPoint</Application>
  <PresentationFormat>Экран (16:9)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Alegreya SemiBold</vt:lpstr>
      <vt:lpstr>Asap</vt:lpstr>
      <vt:lpstr>Wingdings</vt:lpstr>
      <vt:lpstr>Antique Olive</vt:lpstr>
      <vt:lpstr>Times New Roman</vt:lpstr>
      <vt:lpstr>Music Subject for High School: Mozart Infographics by Slidesgo</vt:lpstr>
      <vt:lpstr>Щедрая Волга. Тольятти 2024</vt:lpstr>
      <vt:lpstr>Сроки проведения</vt:lpstr>
      <vt:lpstr>Организаторы</vt:lpstr>
      <vt:lpstr>Участники</vt:lpstr>
      <vt:lpstr>Специализации</vt:lpstr>
      <vt:lpstr>В программе</vt:lpstr>
      <vt:lpstr>Расписание занятий</vt:lpstr>
      <vt:lpstr>Преподаватели школы </vt:lpstr>
      <vt:lpstr>Преподаватели школы </vt:lpstr>
      <vt:lpstr>Преподаватели школы </vt:lpstr>
      <vt:lpstr>Преподаватели школы </vt:lpstr>
      <vt:lpstr>Гость из Китая</vt:lpstr>
      <vt:lpstr>Правила подачи заявки на участие 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Щедрая Волга. Тольятти 2024</dc:title>
  <dc:creator>User</dc:creator>
  <cp:lastModifiedBy>Admin</cp:lastModifiedBy>
  <cp:revision>115</cp:revision>
  <dcterms:modified xsi:type="dcterms:W3CDTF">2024-08-09T13:41:00Z</dcterms:modified>
</cp:coreProperties>
</file>